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8" r:id="rId2"/>
    <p:sldId id="603" r:id="rId3"/>
    <p:sldId id="614" r:id="rId4"/>
    <p:sldId id="60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5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03"/>
            <p14:sldId id="614"/>
            <p14:sldId id="60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EDD0A-ADDD-4EA3-AC64-0D45A4BF0411}" v="4" dt="2023-02-16T11:02:17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4FDEDD0A-ADDD-4EA3-AC64-0D45A4BF0411}"/>
    <pc:docChg chg="undo custSel addSld delSld modSld modSection">
      <pc:chgData name="БСУ" userId="bdbaa275-9249-41b1-8d15-242f632c67bf" providerId="ADAL" clId="{4FDEDD0A-ADDD-4EA3-AC64-0D45A4BF0411}" dt="2023-02-16T11:05:59.534" v="228" actId="1076"/>
      <pc:docMkLst>
        <pc:docMk/>
      </pc:docMkLst>
      <pc:sldChg chg="modSp mod">
        <pc:chgData name="БСУ" userId="bdbaa275-9249-41b1-8d15-242f632c67bf" providerId="ADAL" clId="{4FDEDD0A-ADDD-4EA3-AC64-0D45A4BF0411}" dt="2023-02-16T10:53:58.765" v="25" actId="20577"/>
        <pc:sldMkLst>
          <pc:docMk/>
          <pc:sldMk cId="2386959723" sldId="258"/>
        </pc:sldMkLst>
        <pc:spChg chg="mod">
          <ac:chgData name="БСУ" userId="bdbaa275-9249-41b1-8d15-242f632c67bf" providerId="ADAL" clId="{4FDEDD0A-ADDD-4EA3-AC64-0D45A4BF0411}" dt="2023-02-16T10:53:52.955" v="4" actId="2763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4FDEDD0A-ADDD-4EA3-AC64-0D45A4BF0411}" dt="2023-02-16T10:53:58.765" v="25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БСУ" userId="bdbaa275-9249-41b1-8d15-242f632c67bf" providerId="ADAL" clId="{4FDEDD0A-ADDD-4EA3-AC64-0D45A4BF0411}" dt="2023-02-16T10:53:47.295" v="0" actId="47"/>
        <pc:sldMkLst>
          <pc:docMk/>
          <pc:sldMk cId="2385751420" sldId="571"/>
        </pc:sldMkLst>
      </pc:sldChg>
      <pc:sldChg chg="delSp modSp add mod">
        <pc:chgData name="БСУ" userId="bdbaa275-9249-41b1-8d15-242f632c67bf" providerId="ADAL" clId="{4FDEDD0A-ADDD-4EA3-AC64-0D45A4BF0411}" dt="2023-02-16T10:54:55.195" v="41" actId="20577"/>
        <pc:sldMkLst>
          <pc:docMk/>
          <pc:sldMk cId="2749495747" sldId="603"/>
        </pc:sldMkLst>
        <pc:spChg chg="del mod">
          <ac:chgData name="БСУ" userId="bdbaa275-9249-41b1-8d15-242f632c67bf" providerId="ADAL" clId="{4FDEDD0A-ADDD-4EA3-AC64-0D45A4BF0411}" dt="2023-02-16T10:54:45.735" v="35" actId="478"/>
          <ac:spMkLst>
            <pc:docMk/>
            <pc:sldMk cId="2749495747" sldId="603"/>
            <ac:spMk id="5" creationId="{87A60DD4-BA94-4154-B172-D2C67EE0E4AF}"/>
          </ac:spMkLst>
        </pc:spChg>
        <pc:spChg chg="mod">
          <ac:chgData name="БСУ" userId="bdbaa275-9249-41b1-8d15-242f632c67bf" providerId="ADAL" clId="{4FDEDD0A-ADDD-4EA3-AC64-0D45A4BF0411}" dt="2023-02-16T10:54:55.195" v="41" actId="20577"/>
          <ac:spMkLst>
            <pc:docMk/>
            <pc:sldMk cId="2749495747" sldId="603"/>
            <ac:spMk id="474114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0:54:41.848" v="33" actId="113"/>
          <ac:spMkLst>
            <pc:docMk/>
            <pc:sldMk cId="2749495747" sldId="603"/>
            <ac:spMk id="474115" creationId="{00000000-0000-0000-0000-000000000000}"/>
          </ac:spMkLst>
        </pc:spChg>
      </pc:sldChg>
      <pc:sldChg chg="delSp modSp add mod">
        <pc:chgData name="БСУ" userId="bdbaa275-9249-41b1-8d15-242f632c67bf" providerId="ADAL" clId="{4FDEDD0A-ADDD-4EA3-AC64-0D45A4BF0411}" dt="2023-02-16T10:56:52.278" v="78" actId="6549"/>
        <pc:sldMkLst>
          <pc:docMk/>
          <pc:sldMk cId="3611375042" sldId="604"/>
        </pc:sldMkLst>
        <pc:spChg chg="mod">
          <ac:chgData name="БСУ" userId="bdbaa275-9249-41b1-8d15-242f632c67bf" providerId="ADAL" clId="{4FDEDD0A-ADDD-4EA3-AC64-0D45A4BF0411}" dt="2023-02-16T10:56:19.691" v="69" actId="207"/>
          <ac:spMkLst>
            <pc:docMk/>
            <pc:sldMk cId="3611375042" sldId="604"/>
            <ac:spMk id="5" creationId="{00000000-0000-0000-0000-000000000000}"/>
          </ac:spMkLst>
        </pc:spChg>
        <pc:spChg chg="del mod">
          <ac:chgData name="БСУ" userId="bdbaa275-9249-41b1-8d15-242f632c67bf" providerId="ADAL" clId="{4FDEDD0A-ADDD-4EA3-AC64-0D45A4BF0411}" dt="2023-02-16T10:56:04.180" v="66" actId="478"/>
          <ac:spMkLst>
            <pc:docMk/>
            <pc:sldMk cId="3611375042" sldId="604"/>
            <ac:spMk id="6" creationId="{A7502899-EF90-4BE2-97D2-40C5B4B8DE81}"/>
          </ac:spMkLst>
        </pc:spChg>
        <pc:spChg chg="mod">
          <ac:chgData name="БСУ" userId="bdbaa275-9249-41b1-8d15-242f632c67bf" providerId="ADAL" clId="{4FDEDD0A-ADDD-4EA3-AC64-0D45A4BF0411}" dt="2023-02-16T10:56:52.278" v="78" actId="6549"/>
          <ac:spMkLst>
            <pc:docMk/>
            <pc:sldMk cId="3611375042" sldId="604"/>
            <ac:spMk id="475138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0:56:28.598" v="72" actId="6549"/>
          <ac:spMkLst>
            <pc:docMk/>
            <pc:sldMk cId="3611375042" sldId="604"/>
            <ac:spMk id="475139" creationId="{00000000-0000-0000-0000-000000000000}"/>
          </ac:spMkLst>
        </pc:spChg>
      </pc:sldChg>
      <pc:sldChg chg="addSp delSp modSp add mod">
        <pc:chgData name="БСУ" userId="bdbaa275-9249-41b1-8d15-242f632c67bf" providerId="ADAL" clId="{4FDEDD0A-ADDD-4EA3-AC64-0D45A4BF0411}" dt="2023-02-16T10:55:28.534" v="49" actId="27636"/>
        <pc:sldMkLst>
          <pc:docMk/>
          <pc:sldMk cId="1041894644" sldId="614"/>
        </pc:sldMkLst>
        <pc:spChg chg="add del mod">
          <ac:chgData name="БСУ" userId="bdbaa275-9249-41b1-8d15-242f632c67bf" providerId="ADAL" clId="{4FDEDD0A-ADDD-4EA3-AC64-0D45A4BF0411}" dt="2023-02-16T10:55:05.463" v="43" actId="478"/>
          <ac:spMkLst>
            <pc:docMk/>
            <pc:sldMk cId="1041894644" sldId="614"/>
            <ac:spMk id="3" creationId="{B26275CD-7D1F-4657-28E0-F92E899F54A9}"/>
          </ac:spMkLst>
        </pc:spChg>
        <pc:spChg chg="add mod">
          <ac:chgData name="БСУ" userId="bdbaa275-9249-41b1-8d15-242f632c67bf" providerId="ADAL" clId="{4FDEDD0A-ADDD-4EA3-AC64-0D45A4BF0411}" dt="2023-02-16T10:55:28.518" v="48" actId="2711"/>
          <ac:spMkLst>
            <pc:docMk/>
            <pc:sldMk cId="1041894644" sldId="614"/>
            <ac:spMk id="4" creationId="{5A099B97-8FEF-EB2A-CC46-7CD33E41D516}"/>
          </ac:spMkLst>
        </pc:spChg>
        <pc:spChg chg="mod">
          <ac:chgData name="БСУ" userId="bdbaa275-9249-41b1-8d15-242f632c67bf" providerId="ADAL" clId="{4FDEDD0A-ADDD-4EA3-AC64-0D45A4BF0411}" dt="2023-02-16T10:54:09.287" v="26"/>
          <ac:spMkLst>
            <pc:docMk/>
            <pc:sldMk cId="1041894644" sldId="614"/>
            <ac:spMk id="5" creationId="{C751E8F1-8423-4E68-BD5A-96BD2C31141C}"/>
          </ac:spMkLst>
        </pc:spChg>
        <pc:spChg chg="del">
          <ac:chgData name="БСУ" userId="bdbaa275-9249-41b1-8d15-242f632c67bf" providerId="ADAL" clId="{4FDEDD0A-ADDD-4EA3-AC64-0D45A4BF0411}" dt="2023-02-16T10:55:02.836" v="42" actId="478"/>
          <ac:spMkLst>
            <pc:docMk/>
            <pc:sldMk cId="1041894644" sldId="614"/>
            <ac:spMk id="474114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0:55:28.534" v="49" actId="27636"/>
          <ac:spMkLst>
            <pc:docMk/>
            <pc:sldMk cId="1041894644" sldId="614"/>
            <ac:spMk id="474115" creationId="{00000000-0000-0000-0000-000000000000}"/>
          </ac:spMkLst>
        </pc:spChg>
      </pc:sldChg>
      <pc:sldChg chg="delSp modSp add mod">
        <pc:chgData name="БСУ" userId="bdbaa275-9249-41b1-8d15-242f632c67bf" providerId="ADAL" clId="{4FDEDD0A-ADDD-4EA3-AC64-0D45A4BF0411}" dt="2023-02-16T10:59:53.670" v="133" actId="207"/>
        <pc:sldMkLst>
          <pc:docMk/>
          <pc:sldMk cId="1190915691" sldId="615"/>
        </pc:sldMkLst>
        <pc:spChg chg="mod">
          <ac:chgData name="БСУ" userId="bdbaa275-9249-41b1-8d15-242f632c67bf" providerId="ADAL" clId="{4FDEDD0A-ADDD-4EA3-AC64-0D45A4BF0411}" dt="2023-02-16T10:59:53.670" v="133" actId="207"/>
          <ac:spMkLst>
            <pc:docMk/>
            <pc:sldMk cId="1190915691" sldId="615"/>
            <ac:spMk id="5" creationId="{00000000-0000-0000-0000-000000000000}"/>
          </ac:spMkLst>
        </pc:spChg>
        <pc:spChg chg="del mod">
          <ac:chgData name="БСУ" userId="bdbaa275-9249-41b1-8d15-242f632c67bf" providerId="ADAL" clId="{4FDEDD0A-ADDD-4EA3-AC64-0D45A4BF0411}" dt="2023-02-16T10:57:40.975" v="90" actId="478"/>
          <ac:spMkLst>
            <pc:docMk/>
            <pc:sldMk cId="1190915691" sldId="615"/>
            <ac:spMk id="6" creationId="{F0CC3CF7-9D0A-4F3B-997C-A1DC158D06E4}"/>
          </ac:spMkLst>
        </pc:spChg>
        <pc:spChg chg="mod">
          <ac:chgData name="БСУ" userId="bdbaa275-9249-41b1-8d15-242f632c67bf" providerId="ADAL" clId="{4FDEDD0A-ADDD-4EA3-AC64-0D45A4BF0411}" dt="2023-02-16T10:57:39.293" v="89" actId="1076"/>
          <ac:spMkLst>
            <pc:docMk/>
            <pc:sldMk cId="1190915691" sldId="615"/>
            <ac:spMk id="475138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0:57:36.683" v="88" actId="1076"/>
          <ac:spMkLst>
            <pc:docMk/>
            <pc:sldMk cId="1190915691" sldId="615"/>
            <ac:spMk id="475139" creationId="{00000000-0000-0000-0000-000000000000}"/>
          </ac:spMkLst>
        </pc:spChg>
      </pc:sldChg>
      <pc:sldChg chg="delSp modSp add mod">
        <pc:chgData name="БСУ" userId="bdbaa275-9249-41b1-8d15-242f632c67bf" providerId="ADAL" clId="{4FDEDD0A-ADDD-4EA3-AC64-0D45A4BF0411}" dt="2023-02-16T10:59:41.699" v="130" actId="207"/>
        <pc:sldMkLst>
          <pc:docMk/>
          <pc:sldMk cId="332346222" sldId="616"/>
        </pc:sldMkLst>
        <pc:spChg chg="mod">
          <ac:chgData name="БСУ" userId="bdbaa275-9249-41b1-8d15-242f632c67bf" providerId="ADAL" clId="{4FDEDD0A-ADDD-4EA3-AC64-0D45A4BF0411}" dt="2023-02-16T10:59:41.699" v="130" actId="207"/>
          <ac:spMkLst>
            <pc:docMk/>
            <pc:sldMk cId="332346222" sldId="616"/>
            <ac:spMk id="5" creationId="{00000000-0000-0000-0000-000000000000}"/>
          </ac:spMkLst>
        </pc:spChg>
        <pc:spChg chg="del mod">
          <ac:chgData name="БСУ" userId="bdbaa275-9249-41b1-8d15-242f632c67bf" providerId="ADAL" clId="{4FDEDD0A-ADDD-4EA3-AC64-0D45A4BF0411}" dt="2023-02-16T10:58:19.603" v="105" actId="478"/>
          <ac:spMkLst>
            <pc:docMk/>
            <pc:sldMk cId="332346222" sldId="616"/>
            <ac:spMk id="6" creationId="{006EACCB-37A8-4E71-9C02-714612461633}"/>
          </ac:spMkLst>
        </pc:spChg>
        <pc:spChg chg="mod">
          <ac:chgData name="БСУ" userId="bdbaa275-9249-41b1-8d15-242f632c67bf" providerId="ADAL" clId="{4FDEDD0A-ADDD-4EA3-AC64-0D45A4BF0411}" dt="2023-02-16T10:57:51.051" v="99" actId="2711"/>
          <ac:spMkLst>
            <pc:docMk/>
            <pc:sldMk cId="332346222" sldId="616"/>
            <ac:spMk id="475138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0:57:51.051" v="99" actId="2711"/>
          <ac:spMkLst>
            <pc:docMk/>
            <pc:sldMk cId="332346222" sldId="616"/>
            <ac:spMk id="475139" creationId="{00000000-0000-0000-0000-000000000000}"/>
          </ac:spMkLst>
        </pc:spChg>
      </pc:sldChg>
      <pc:sldChg chg="addSp delSp modSp add mod">
        <pc:chgData name="БСУ" userId="bdbaa275-9249-41b1-8d15-242f632c67bf" providerId="ADAL" clId="{4FDEDD0A-ADDD-4EA3-AC64-0D45A4BF0411}" dt="2023-02-16T10:59:35.018" v="129" actId="1076"/>
        <pc:sldMkLst>
          <pc:docMk/>
          <pc:sldMk cId="280042825" sldId="617"/>
        </pc:sldMkLst>
        <pc:spChg chg="add del mod">
          <ac:chgData name="БСУ" userId="bdbaa275-9249-41b1-8d15-242f632c67bf" providerId="ADAL" clId="{4FDEDD0A-ADDD-4EA3-AC64-0D45A4BF0411}" dt="2023-02-16T10:58:30.607" v="107" actId="478"/>
          <ac:spMkLst>
            <pc:docMk/>
            <pc:sldMk cId="280042825" sldId="617"/>
            <ac:spMk id="3" creationId="{ACBE185D-032D-A758-E2C5-04771284DC03}"/>
          </ac:spMkLst>
        </pc:spChg>
        <pc:spChg chg="add mod">
          <ac:chgData name="БСУ" userId="bdbaa275-9249-41b1-8d15-242f632c67bf" providerId="ADAL" clId="{4FDEDD0A-ADDD-4EA3-AC64-0D45A4BF0411}" dt="2023-02-16T10:58:33.699" v="110" actId="20577"/>
          <ac:spMkLst>
            <pc:docMk/>
            <pc:sldMk cId="280042825" sldId="617"/>
            <ac:spMk id="4" creationId="{C74ABBC9-B579-48C4-BA68-4806FFFC2EF0}"/>
          </ac:spMkLst>
        </pc:spChg>
        <pc:spChg chg="mod">
          <ac:chgData name="БСУ" userId="bdbaa275-9249-41b1-8d15-242f632c67bf" providerId="ADAL" clId="{4FDEDD0A-ADDD-4EA3-AC64-0D45A4BF0411}" dt="2023-02-16T10:59:30.264" v="128" actId="1076"/>
          <ac:spMkLst>
            <pc:docMk/>
            <pc:sldMk cId="280042825" sldId="617"/>
            <ac:spMk id="5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0:54:09.287" v="26"/>
          <ac:spMkLst>
            <pc:docMk/>
            <pc:sldMk cId="280042825" sldId="617"/>
            <ac:spMk id="6" creationId="{D0EB7CD8-74F2-4729-8068-8B110CA91C21}"/>
          </ac:spMkLst>
        </pc:spChg>
        <pc:spChg chg="del">
          <ac:chgData name="БСУ" userId="bdbaa275-9249-41b1-8d15-242f632c67bf" providerId="ADAL" clId="{4FDEDD0A-ADDD-4EA3-AC64-0D45A4BF0411}" dt="2023-02-16T10:58:29.020" v="106" actId="478"/>
          <ac:spMkLst>
            <pc:docMk/>
            <pc:sldMk cId="280042825" sldId="617"/>
            <ac:spMk id="475138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0:59:35.018" v="129" actId="1076"/>
          <ac:spMkLst>
            <pc:docMk/>
            <pc:sldMk cId="280042825" sldId="617"/>
            <ac:spMk id="475139" creationId="{00000000-0000-0000-0000-000000000000}"/>
          </ac:spMkLst>
        </pc:spChg>
      </pc:sldChg>
      <pc:sldChg chg="delSp modSp add mod">
        <pc:chgData name="БСУ" userId="bdbaa275-9249-41b1-8d15-242f632c67bf" providerId="ADAL" clId="{4FDEDD0A-ADDD-4EA3-AC64-0D45A4BF0411}" dt="2023-02-16T11:01:15.755" v="153" actId="478"/>
        <pc:sldMkLst>
          <pc:docMk/>
          <pc:sldMk cId="4120323057" sldId="618"/>
        </pc:sldMkLst>
        <pc:spChg chg="mod">
          <ac:chgData name="БСУ" userId="bdbaa275-9249-41b1-8d15-242f632c67bf" providerId="ADAL" clId="{4FDEDD0A-ADDD-4EA3-AC64-0D45A4BF0411}" dt="2023-02-16T11:00:58.877" v="145" actId="1076"/>
          <ac:spMkLst>
            <pc:docMk/>
            <pc:sldMk cId="4120323057" sldId="618"/>
            <ac:spMk id="5" creationId="{00000000-0000-0000-0000-000000000000}"/>
          </ac:spMkLst>
        </pc:spChg>
        <pc:spChg chg="del mod">
          <ac:chgData name="БСУ" userId="bdbaa275-9249-41b1-8d15-242f632c67bf" providerId="ADAL" clId="{4FDEDD0A-ADDD-4EA3-AC64-0D45A4BF0411}" dt="2023-02-16T11:01:15.755" v="153" actId="478"/>
          <ac:spMkLst>
            <pc:docMk/>
            <pc:sldMk cId="4120323057" sldId="618"/>
            <ac:spMk id="6" creationId="{2B4A2726-3627-487A-97AF-810F6B5D5B12}"/>
          </ac:spMkLst>
        </pc:spChg>
        <pc:spChg chg="mod">
          <ac:chgData name="БСУ" userId="bdbaa275-9249-41b1-8d15-242f632c67bf" providerId="ADAL" clId="{4FDEDD0A-ADDD-4EA3-AC64-0D45A4BF0411}" dt="2023-02-16T11:01:13.656" v="152" actId="14100"/>
          <ac:spMkLst>
            <pc:docMk/>
            <pc:sldMk cId="4120323057" sldId="618"/>
            <ac:spMk id="475138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1:01:07.177" v="150" actId="27636"/>
          <ac:spMkLst>
            <pc:docMk/>
            <pc:sldMk cId="4120323057" sldId="618"/>
            <ac:spMk id="475139" creationId="{00000000-0000-0000-0000-000000000000}"/>
          </ac:spMkLst>
        </pc:spChg>
      </pc:sldChg>
      <pc:sldChg chg="delSp modSp add mod">
        <pc:chgData name="БСУ" userId="bdbaa275-9249-41b1-8d15-242f632c67bf" providerId="ADAL" clId="{4FDEDD0A-ADDD-4EA3-AC64-0D45A4BF0411}" dt="2023-02-16T11:02:08.092" v="172" actId="14100"/>
        <pc:sldMkLst>
          <pc:docMk/>
          <pc:sldMk cId="881070025" sldId="619"/>
        </pc:sldMkLst>
        <pc:spChg chg="mod">
          <ac:chgData name="БСУ" userId="bdbaa275-9249-41b1-8d15-242f632c67bf" providerId="ADAL" clId="{4FDEDD0A-ADDD-4EA3-AC64-0D45A4BF0411}" dt="2023-02-16T11:01:52.088" v="163" actId="1076"/>
          <ac:spMkLst>
            <pc:docMk/>
            <pc:sldMk cId="881070025" sldId="619"/>
            <ac:spMk id="5" creationId="{00000000-0000-0000-0000-000000000000}"/>
          </ac:spMkLst>
        </pc:spChg>
        <pc:spChg chg="del mod">
          <ac:chgData name="БСУ" userId="bdbaa275-9249-41b1-8d15-242f632c67bf" providerId="ADAL" clId="{4FDEDD0A-ADDD-4EA3-AC64-0D45A4BF0411}" dt="2023-02-16T11:01:56.257" v="165" actId="478"/>
          <ac:spMkLst>
            <pc:docMk/>
            <pc:sldMk cId="881070025" sldId="619"/>
            <ac:spMk id="6" creationId="{137603EB-F3C2-415A-9319-6728CF167EDD}"/>
          </ac:spMkLst>
        </pc:spChg>
        <pc:spChg chg="mod">
          <ac:chgData name="БСУ" userId="bdbaa275-9249-41b1-8d15-242f632c67bf" providerId="ADAL" clId="{4FDEDD0A-ADDD-4EA3-AC64-0D45A4BF0411}" dt="2023-02-16T11:02:08.092" v="172" actId="14100"/>
          <ac:spMkLst>
            <pc:docMk/>
            <pc:sldMk cId="881070025" sldId="619"/>
            <ac:spMk id="475138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1:01:54.753" v="164" actId="14100"/>
          <ac:spMkLst>
            <pc:docMk/>
            <pc:sldMk cId="881070025" sldId="619"/>
            <ac:spMk id="475139" creationId="{00000000-0000-0000-0000-000000000000}"/>
          </ac:spMkLst>
        </pc:spChg>
      </pc:sldChg>
      <pc:sldChg chg="addSp delSp modSp add mod">
        <pc:chgData name="БСУ" userId="bdbaa275-9249-41b1-8d15-242f632c67bf" providerId="ADAL" clId="{4FDEDD0A-ADDD-4EA3-AC64-0D45A4BF0411}" dt="2023-02-16T11:03:03.957" v="189" actId="478"/>
        <pc:sldMkLst>
          <pc:docMk/>
          <pc:sldMk cId="3693886701" sldId="620"/>
        </pc:sldMkLst>
        <pc:spChg chg="add del mod">
          <ac:chgData name="БСУ" userId="bdbaa275-9249-41b1-8d15-242f632c67bf" providerId="ADAL" clId="{4FDEDD0A-ADDD-4EA3-AC64-0D45A4BF0411}" dt="2023-02-16T11:02:16.997" v="174" actId="478"/>
          <ac:spMkLst>
            <pc:docMk/>
            <pc:sldMk cId="3693886701" sldId="620"/>
            <ac:spMk id="3" creationId="{6F0A6E67-6CA4-ABCD-6511-AC3B997EFF6F}"/>
          </ac:spMkLst>
        </pc:spChg>
        <pc:spChg chg="add mod">
          <ac:chgData name="БСУ" userId="bdbaa275-9249-41b1-8d15-242f632c67bf" providerId="ADAL" clId="{4FDEDD0A-ADDD-4EA3-AC64-0D45A4BF0411}" dt="2023-02-16T11:02:46.263" v="185" actId="20577"/>
          <ac:spMkLst>
            <pc:docMk/>
            <pc:sldMk cId="3693886701" sldId="620"/>
            <ac:spMk id="4" creationId="{4B049085-C537-0561-CA2A-B3D593165261}"/>
          </ac:spMkLst>
        </pc:spChg>
        <pc:spChg chg="mod">
          <ac:chgData name="БСУ" userId="bdbaa275-9249-41b1-8d15-242f632c67bf" providerId="ADAL" clId="{4FDEDD0A-ADDD-4EA3-AC64-0D45A4BF0411}" dt="2023-02-16T11:03:01.141" v="188" actId="207"/>
          <ac:spMkLst>
            <pc:docMk/>
            <pc:sldMk cId="3693886701" sldId="620"/>
            <ac:spMk id="5" creationId="{00000000-0000-0000-0000-000000000000}"/>
          </ac:spMkLst>
        </pc:spChg>
        <pc:spChg chg="del mod">
          <ac:chgData name="БСУ" userId="bdbaa275-9249-41b1-8d15-242f632c67bf" providerId="ADAL" clId="{4FDEDD0A-ADDD-4EA3-AC64-0D45A4BF0411}" dt="2023-02-16T11:03:03.957" v="189" actId="478"/>
          <ac:spMkLst>
            <pc:docMk/>
            <pc:sldMk cId="3693886701" sldId="620"/>
            <ac:spMk id="6" creationId="{B792EBFE-3CAC-4AF4-8B7D-B9F546961AC1}"/>
          </ac:spMkLst>
        </pc:spChg>
        <pc:spChg chg="del">
          <ac:chgData name="БСУ" userId="bdbaa275-9249-41b1-8d15-242f632c67bf" providerId="ADAL" clId="{4FDEDD0A-ADDD-4EA3-AC64-0D45A4BF0411}" dt="2023-02-16T11:02:15.265" v="173" actId="478"/>
          <ac:spMkLst>
            <pc:docMk/>
            <pc:sldMk cId="3693886701" sldId="620"/>
            <ac:spMk id="475138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1:02:43.874" v="183" actId="1076"/>
          <ac:spMkLst>
            <pc:docMk/>
            <pc:sldMk cId="3693886701" sldId="620"/>
            <ac:spMk id="475139" creationId="{00000000-0000-0000-0000-000000000000}"/>
          </ac:spMkLst>
        </pc:spChg>
      </pc:sldChg>
      <pc:sldChg chg="delSp modSp add mod">
        <pc:chgData name="БСУ" userId="bdbaa275-9249-41b1-8d15-242f632c67bf" providerId="ADAL" clId="{4FDEDD0A-ADDD-4EA3-AC64-0D45A4BF0411}" dt="2023-02-16T11:03:51.533" v="199" actId="478"/>
        <pc:sldMkLst>
          <pc:docMk/>
          <pc:sldMk cId="1047135228" sldId="621"/>
        </pc:sldMkLst>
        <pc:spChg chg="mod">
          <ac:chgData name="БСУ" userId="bdbaa275-9249-41b1-8d15-242f632c67bf" providerId="ADAL" clId="{4FDEDD0A-ADDD-4EA3-AC64-0D45A4BF0411}" dt="2023-02-16T11:03:49.387" v="198" actId="207"/>
          <ac:spMkLst>
            <pc:docMk/>
            <pc:sldMk cId="1047135228" sldId="621"/>
            <ac:spMk id="5" creationId="{00000000-0000-0000-0000-000000000000}"/>
          </ac:spMkLst>
        </pc:spChg>
        <pc:spChg chg="del mod">
          <ac:chgData name="БСУ" userId="bdbaa275-9249-41b1-8d15-242f632c67bf" providerId="ADAL" clId="{4FDEDD0A-ADDD-4EA3-AC64-0D45A4BF0411}" dt="2023-02-16T11:03:51.533" v="199" actId="478"/>
          <ac:spMkLst>
            <pc:docMk/>
            <pc:sldMk cId="1047135228" sldId="621"/>
            <ac:spMk id="6" creationId="{7CD9B7F1-67D0-49D1-916A-5FD65618AB68}"/>
          </ac:spMkLst>
        </pc:spChg>
        <pc:spChg chg="mod">
          <ac:chgData name="БСУ" userId="bdbaa275-9249-41b1-8d15-242f632c67bf" providerId="ADAL" clId="{4FDEDD0A-ADDD-4EA3-AC64-0D45A4BF0411}" dt="2023-02-16T11:03:26.707" v="193" actId="1076"/>
          <ac:spMkLst>
            <pc:docMk/>
            <pc:sldMk cId="1047135228" sldId="621"/>
            <ac:spMk id="475138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1:03:32.885" v="195" actId="1076"/>
          <ac:spMkLst>
            <pc:docMk/>
            <pc:sldMk cId="1047135228" sldId="621"/>
            <ac:spMk id="475139" creationId="{00000000-0000-0000-0000-000000000000}"/>
          </ac:spMkLst>
        </pc:spChg>
      </pc:sldChg>
      <pc:sldChg chg="delSp modSp add mod">
        <pc:chgData name="БСУ" userId="bdbaa275-9249-41b1-8d15-242f632c67bf" providerId="ADAL" clId="{4FDEDD0A-ADDD-4EA3-AC64-0D45A4BF0411}" dt="2023-02-16T11:05:59.534" v="228" actId="1076"/>
        <pc:sldMkLst>
          <pc:docMk/>
          <pc:sldMk cId="384847470" sldId="622"/>
        </pc:sldMkLst>
        <pc:spChg chg="mod">
          <ac:chgData name="БСУ" userId="bdbaa275-9249-41b1-8d15-242f632c67bf" providerId="ADAL" clId="{4FDEDD0A-ADDD-4EA3-AC64-0D45A4BF0411}" dt="2023-02-16T11:05:59.534" v="228" actId="1076"/>
          <ac:spMkLst>
            <pc:docMk/>
            <pc:sldMk cId="384847470" sldId="622"/>
            <ac:spMk id="5" creationId="{00000000-0000-0000-0000-000000000000}"/>
          </ac:spMkLst>
        </pc:spChg>
        <pc:spChg chg="del mod">
          <ac:chgData name="БСУ" userId="bdbaa275-9249-41b1-8d15-242f632c67bf" providerId="ADAL" clId="{4FDEDD0A-ADDD-4EA3-AC64-0D45A4BF0411}" dt="2023-02-16T11:04:23.132" v="207" actId="478"/>
          <ac:spMkLst>
            <pc:docMk/>
            <pc:sldMk cId="384847470" sldId="622"/>
            <ac:spMk id="6" creationId="{88951491-70BA-4624-B34F-EFA26B8FC754}"/>
          </ac:spMkLst>
        </pc:spChg>
        <pc:spChg chg="mod">
          <ac:chgData name="БСУ" userId="bdbaa275-9249-41b1-8d15-242f632c67bf" providerId="ADAL" clId="{4FDEDD0A-ADDD-4EA3-AC64-0D45A4BF0411}" dt="2023-02-16T11:04:00.519" v="200" actId="2711"/>
          <ac:spMkLst>
            <pc:docMk/>
            <pc:sldMk cId="384847470" sldId="622"/>
            <ac:spMk id="475138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1:04:20.700" v="206" actId="14100"/>
          <ac:spMkLst>
            <pc:docMk/>
            <pc:sldMk cId="384847470" sldId="622"/>
            <ac:spMk id="475139" creationId="{00000000-0000-0000-0000-000000000000}"/>
          </ac:spMkLst>
        </pc:spChg>
      </pc:sldChg>
      <pc:sldChg chg="modSp add mod">
        <pc:chgData name="БСУ" userId="bdbaa275-9249-41b1-8d15-242f632c67bf" providerId="ADAL" clId="{4FDEDD0A-ADDD-4EA3-AC64-0D45A4BF0411}" dt="2023-02-16T11:05:31.682" v="225" actId="207"/>
        <pc:sldMkLst>
          <pc:docMk/>
          <pc:sldMk cId="140118218" sldId="623"/>
        </pc:sldMkLst>
        <pc:spChg chg="mod">
          <ac:chgData name="БСУ" userId="bdbaa275-9249-41b1-8d15-242f632c67bf" providerId="ADAL" clId="{4FDEDD0A-ADDD-4EA3-AC64-0D45A4BF0411}" dt="2023-02-16T11:05:31.682" v="225" actId="207"/>
          <ac:spMkLst>
            <pc:docMk/>
            <pc:sldMk cId="140118218" sldId="623"/>
            <ac:spMk id="6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0:54:09.287" v="26"/>
          <ac:spMkLst>
            <pc:docMk/>
            <pc:sldMk cId="140118218" sldId="623"/>
            <ac:spMk id="7" creationId="{5119D443-31D5-4A0A-A451-52BE84E400BB}"/>
          </ac:spMkLst>
        </pc:spChg>
        <pc:spChg chg="mod">
          <ac:chgData name="БСУ" userId="bdbaa275-9249-41b1-8d15-242f632c67bf" providerId="ADAL" clId="{4FDEDD0A-ADDD-4EA3-AC64-0D45A4BF0411}" dt="2023-02-16T11:05:18.487" v="221" actId="207"/>
          <ac:spMkLst>
            <pc:docMk/>
            <pc:sldMk cId="140118218" sldId="623"/>
            <ac:spMk id="475138" creationId="{00000000-0000-0000-0000-000000000000}"/>
          </ac:spMkLst>
        </pc:spChg>
        <pc:spChg chg="mod">
          <ac:chgData name="БСУ" userId="bdbaa275-9249-41b1-8d15-242f632c67bf" providerId="ADAL" clId="{4FDEDD0A-ADDD-4EA3-AC64-0D45A4BF0411}" dt="2023-02-16T11:04:58.738" v="216" actId="1076"/>
          <ac:spMkLst>
            <pc:docMk/>
            <pc:sldMk cId="140118218" sldId="623"/>
            <ac:spMk id="4751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Ограничения (</a:t>
            </a:r>
            <a:r>
              <a:rPr lang="en-US" dirty="0">
                <a:latin typeface="Comfortaa" pitchFamily="2" charset="0"/>
              </a:rPr>
              <a:t>Constraints)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49969" y="1620254"/>
            <a:ext cx="10780799" cy="98458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fortaa" pitchFamily="2" charset="0"/>
              </a:rPr>
              <a:t>CHECK </a:t>
            </a:r>
            <a:r>
              <a:rPr lang="bg-BG" sz="3200" dirty="0">
                <a:latin typeface="Comfortaa" pitchFamily="2" charset="0"/>
              </a:rPr>
              <a:t>ограничението може да се наложи и за няколко колони: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969" y="2849312"/>
            <a:ext cx="10603831" cy="31727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</a:rPr>
              <a:t>	Age int,</a:t>
            </a:r>
            <a:endParaRPr lang="bg-BG" sz="2400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400" noProof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</a:rPr>
              <a:t>City varchar(255),</a:t>
            </a:r>
          </a:p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noProof="1">
                <a:solidFill>
                  <a:srgbClr val="00B0F0"/>
                </a:solidFill>
                <a:latin typeface="Consolas" panose="020B0609020204030204" pitchFamily="49" charset="0"/>
              </a:rPr>
              <a:t>CONSTRAINT CHK_Person CHECK (Age &gt;= 18 AND City='Burgas')</a:t>
            </a:r>
          </a:p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049085-C537-0561-CA2A-B3D593165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32807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CHECK [2/2]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867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1132974" y="1398504"/>
            <a:ext cx="9761621" cy="14108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fortaa" pitchFamily="2" charset="0"/>
              </a:rPr>
              <a:t>DEFAULT </a:t>
            </a:r>
            <a:r>
              <a:rPr lang="bg-BG" sz="3200" dirty="0">
                <a:latin typeface="Comfortaa" pitchFamily="2" charset="0"/>
              </a:rPr>
              <a:t>ограничението предоставя стойност по подразбиране за колона: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812" y="136521"/>
            <a:ext cx="10515600" cy="1325563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DEFAULT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5111" y="2646693"/>
            <a:ext cx="9821778" cy="366520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Age int,</a:t>
            </a:r>
            <a:endParaRPr lang="bg-BG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200" noProof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City varchar(255)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DEFAULT 'Plovdiv'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71352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47892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Comfortaa" pitchFamily="2" charset="0"/>
              </a:rPr>
              <a:t>INDEX </a:t>
            </a:r>
            <a:r>
              <a:rPr lang="bg-BG" sz="3200" dirty="0">
                <a:latin typeface="Comfortaa" pitchFamily="2" charset="0"/>
              </a:rPr>
              <a:t>ограничението създава индекси. Индексите могат да се използват, за да се повиши скоростта на извличане на данни:</a:t>
            </a:r>
            <a:endParaRPr lang="en-US" sz="3200" dirty="0">
              <a:latin typeface="Comfortaa" pitchFamily="2" charset="0"/>
            </a:endParaRPr>
          </a:p>
          <a:p>
            <a:endParaRPr lang="en-US" sz="3200" dirty="0">
              <a:latin typeface="Comfortaa" pitchFamily="2" charset="0"/>
            </a:endParaRPr>
          </a:p>
          <a:p>
            <a:endParaRPr lang="en-US" sz="3200" dirty="0">
              <a:latin typeface="Comfortaa" pitchFamily="2" charset="0"/>
            </a:endParaRPr>
          </a:p>
          <a:p>
            <a:r>
              <a:rPr lang="bg-BG" sz="3200" dirty="0">
                <a:latin typeface="Comfortaa" pitchFamily="2" charset="0"/>
              </a:rPr>
              <a:t>Създавайте индекси само за често претърсвани колони. Обновяването на таблица с индекси, отнема повече време отколкото за същата таблица без индекси, понеже индексите също имат нужда от обновяване.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itchFamily="2" charset="0"/>
              </a:rPr>
              <a:t>INDEX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63370" y="2959080"/>
            <a:ext cx="9725209" cy="64899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CREATE </a:t>
            </a:r>
            <a:r>
              <a:rPr lang="en-US" sz="2800" noProof="1">
                <a:solidFill>
                  <a:srgbClr val="00B0F0"/>
                </a:solidFill>
                <a:latin typeface="Consolas" panose="020B0609020204030204" pitchFamily="49" charset="0"/>
              </a:rPr>
              <a:t>INDEX</a:t>
            </a:r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idx_lastname ON Persons (LastName);</a:t>
            </a:r>
          </a:p>
        </p:txBody>
      </p:sp>
    </p:spTree>
    <p:extLst>
      <p:ext uri="{BB962C8B-B14F-4D97-AF65-F5344CB8AC3E}">
        <p14:creationId xmlns:p14="http://schemas.microsoft.com/office/powerpoint/2010/main" val="3848474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1213184" y="1199983"/>
            <a:ext cx="9735553" cy="1456992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Comfortaa" pitchFamily="2" charset="0"/>
              </a:rPr>
              <a:t>Auto Increment </a:t>
            </a:r>
            <a:r>
              <a:rPr lang="bg-BG" sz="3200" dirty="0">
                <a:latin typeface="Comfortaa" pitchFamily="2" charset="0"/>
              </a:rPr>
              <a:t>генерира ново число всеки път, когато се добави нов запис. </a:t>
            </a:r>
            <a:r>
              <a:rPr lang="en-US" sz="3200" dirty="0">
                <a:latin typeface="Comfortaa" pitchFamily="2" charset="0"/>
              </a:rPr>
              <a:t>Auto Increment </a:t>
            </a:r>
            <a:r>
              <a:rPr lang="bg-BG" sz="3200" dirty="0">
                <a:latin typeface="Comfortaa" pitchFamily="2" charset="0"/>
              </a:rPr>
              <a:t>се използва към първичния ключ:</a:t>
            </a:r>
            <a:endParaRPr lang="en-US" sz="3200" dirty="0">
              <a:latin typeface="Comfortaa" pitchFamily="2" charset="0"/>
            </a:endParaRPr>
          </a:p>
          <a:p>
            <a:endParaRPr lang="en-US" sz="3200" dirty="0">
              <a:latin typeface="Comfortaa" pitchFamily="2" charset="0"/>
            </a:endParaRPr>
          </a:p>
          <a:p>
            <a:pPr marL="0" indent="0">
              <a:buNone/>
            </a:pPr>
            <a:endParaRPr lang="en-US" sz="3200" dirty="0">
              <a:latin typeface="Comfortaa" pitchFamily="2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3184" y="282743"/>
            <a:ext cx="9823784" cy="860258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Auto Increment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3184" y="2656975"/>
            <a:ext cx="9460832" cy="366520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PersonID int NOT NULL</a:t>
            </a:r>
            <a:r>
              <a:rPr lang="bg-BG" sz="32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AUTO_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INCREMENT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Age int,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PRIMARY KEY(PersonID)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119D443-31D5-4A0A-A451-52BE84E40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82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Ограниченията </a:t>
            </a:r>
            <a:r>
              <a:rPr lang="bg-BG" sz="4000" dirty="0">
                <a:latin typeface="Comfortaa" pitchFamily="2" charset="0"/>
              </a:rPr>
              <a:t>задават правила за данните в дадена таблица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latin typeface="Comfortaa" pitchFamily="2" charset="0"/>
              </a:rPr>
              <a:t>Ето примери за често срещани ограничения:</a:t>
            </a:r>
          </a:p>
          <a:p>
            <a:pPr lvl="1">
              <a:lnSpc>
                <a:spcPct val="100000"/>
              </a:lnSpc>
            </a:pPr>
            <a:r>
              <a:rPr lang="en-US" sz="3500" b="1" dirty="0">
                <a:solidFill>
                  <a:srgbClr val="00B0F0"/>
                </a:solidFill>
                <a:latin typeface="Comfortaa" pitchFamily="2" charset="0"/>
              </a:rPr>
              <a:t>NOT NULL </a:t>
            </a:r>
            <a:r>
              <a:rPr lang="en-US" sz="3500" dirty="0">
                <a:latin typeface="Comfortaa" pitchFamily="2" charset="0"/>
              </a:rPr>
              <a:t>– </a:t>
            </a:r>
            <a:r>
              <a:rPr lang="bg-BG" sz="3500" dirty="0">
                <a:latin typeface="Comfortaa" pitchFamily="2" charset="0"/>
              </a:rPr>
              <a:t>не позволява в клетка да седи празна стойност</a:t>
            </a:r>
            <a:endParaRPr lang="en-US" sz="35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3500" b="1" dirty="0">
                <a:solidFill>
                  <a:srgbClr val="00B0F0"/>
                </a:solidFill>
                <a:latin typeface="Comfortaa" pitchFamily="2" charset="0"/>
              </a:rPr>
              <a:t>UNIQUE</a:t>
            </a:r>
            <a:r>
              <a:rPr lang="en-US" sz="3500" dirty="0">
                <a:latin typeface="Comfortaa" pitchFamily="2" charset="0"/>
              </a:rPr>
              <a:t> –</a:t>
            </a:r>
            <a:r>
              <a:rPr lang="bg-BG" sz="3500" dirty="0">
                <a:latin typeface="Comfortaa" pitchFamily="2" charset="0"/>
              </a:rPr>
              <a:t> гарантира, че всички данни в колоната са различни</a:t>
            </a:r>
            <a:endParaRPr lang="bg-BG" sz="35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3500" b="1" dirty="0">
                <a:solidFill>
                  <a:srgbClr val="00B0F0"/>
                </a:solidFill>
                <a:latin typeface="Comfortaa" pitchFamily="2" charset="0"/>
              </a:rPr>
              <a:t>PRIMARY KEY </a:t>
            </a:r>
            <a:r>
              <a:rPr lang="en-US" sz="3500" dirty="0">
                <a:latin typeface="Comfortaa" pitchFamily="2" charset="0"/>
              </a:rPr>
              <a:t>– </a:t>
            </a:r>
            <a:r>
              <a:rPr lang="bg-BG" sz="3500" dirty="0">
                <a:latin typeface="Comfortaa" pitchFamily="2" charset="0"/>
              </a:rPr>
              <a:t>комбинация от </a:t>
            </a:r>
            <a:r>
              <a:rPr lang="en-US" sz="3500" b="1" dirty="0">
                <a:solidFill>
                  <a:srgbClr val="00B0F0"/>
                </a:solidFill>
                <a:latin typeface="Comfortaa" pitchFamily="2" charset="0"/>
              </a:rPr>
              <a:t>NOT NULL </a:t>
            </a:r>
            <a:r>
              <a:rPr lang="bg-BG" sz="3500" dirty="0">
                <a:latin typeface="Comfortaa" pitchFamily="2" charset="0"/>
              </a:rPr>
              <a:t>и </a:t>
            </a:r>
            <a:r>
              <a:rPr lang="en-US" sz="3500" b="1" dirty="0">
                <a:solidFill>
                  <a:srgbClr val="00B0F0"/>
                </a:solidFill>
                <a:latin typeface="Comfortaa" pitchFamily="2" charset="0"/>
              </a:rPr>
              <a:t>UNIQUE</a:t>
            </a:r>
            <a:endParaRPr lang="bg-BG" sz="3500" b="1" dirty="0">
              <a:solidFill>
                <a:srgbClr val="00B0F0"/>
              </a:solidFill>
              <a:latin typeface="Comfortaa" pitchFamily="2" charset="0"/>
            </a:endParaRPr>
          </a:p>
          <a:p>
            <a:pPr lvl="2">
              <a:lnSpc>
                <a:spcPct val="100000"/>
              </a:lnSpc>
            </a:pPr>
            <a:r>
              <a:rPr lang="bg-BG" sz="3300" dirty="0">
                <a:latin typeface="Comfortaa" pitchFamily="2" charset="0"/>
              </a:rPr>
              <a:t>Уникално идентифицира всеки запис в таблицата</a:t>
            </a:r>
            <a:endParaRPr lang="en-US" sz="33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3500" b="1" dirty="0">
                <a:solidFill>
                  <a:srgbClr val="00B0F0"/>
                </a:solidFill>
                <a:latin typeface="Comfortaa" pitchFamily="2" charset="0"/>
              </a:rPr>
              <a:t>FOREIGN KEY </a:t>
            </a:r>
            <a:r>
              <a:rPr lang="en-US" sz="3500" dirty="0">
                <a:latin typeface="Comfortaa" pitchFamily="2" charset="0"/>
              </a:rPr>
              <a:t>– </a:t>
            </a:r>
            <a:r>
              <a:rPr lang="bg-BG" sz="3500" dirty="0">
                <a:latin typeface="Comfortaa" pitchFamily="2" charset="0"/>
              </a:rPr>
              <a:t>уникално идентифицира запис от друга таблица</a:t>
            </a:r>
            <a:endParaRPr lang="en-US" sz="35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Ограничения</a:t>
            </a:r>
            <a:r>
              <a:rPr lang="en-US" dirty="0">
                <a:latin typeface="Comfortaa" pitchFamily="2" charset="0"/>
              </a:rPr>
              <a:t> [1/2]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957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Comfortaa" pitchFamily="2" charset="0"/>
              </a:rPr>
              <a:t>Ограниченията задават правила за данните в дадена таблица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latin typeface="Comfortaa" pitchFamily="2" charset="0"/>
              </a:rPr>
              <a:t>Ето примери за често срещани ограничения:</a:t>
            </a:r>
          </a:p>
          <a:p>
            <a:pPr lvl="1">
              <a:lnSpc>
                <a:spcPct val="100000"/>
              </a:lnSpc>
            </a:pPr>
            <a:r>
              <a:rPr lang="en-US" sz="3600" b="1" dirty="0">
                <a:solidFill>
                  <a:srgbClr val="00B0F0"/>
                </a:solidFill>
                <a:latin typeface="Comfortaa" pitchFamily="2" charset="0"/>
              </a:rPr>
              <a:t>CHECK</a:t>
            </a:r>
            <a:r>
              <a:rPr lang="en-US" sz="3600" dirty="0">
                <a:latin typeface="Comfortaa" pitchFamily="2" charset="0"/>
              </a:rPr>
              <a:t> – </a:t>
            </a:r>
            <a:r>
              <a:rPr lang="bg-BG" sz="3600" dirty="0">
                <a:latin typeface="Comfortaa" pitchFamily="2" charset="0"/>
              </a:rPr>
              <a:t>Гарантира, че всички данни в колоната удовлетворят дадено условие</a:t>
            </a:r>
            <a:endParaRPr lang="en-US" sz="36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3600" b="1" dirty="0">
                <a:solidFill>
                  <a:srgbClr val="00B0F0"/>
                </a:solidFill>
                <a:latin typeface="Comfortaa" pitchFamily="2" charset="0"/>
              </a:rPr>
              <a:t>DEFAULT</a:t>
            </a:r>
            <a:r>
              <a:rPr lang="en-US" sz="3600" dirty="0">
                <a:latin typeface="Comfortaa" pitchFamily="2" charset="0"/>
              </a:rPr>
              <a:t> – </a:t>
            </a:r>
            <a:r>
              <a:rPr lang="bg-BG" sz="3600" dirty="0">
                <a:latin typeface="Comfortaa" pitchFamily="2" charset="0"/>
              </a:rPr>
              <a:t>Задава стойност по подразбиране за колоната, когато не е зададена такава при вмъкване на записа</a:t>
            </a:r>
            <a:endParaRPr lang="en-US" sz="36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3600" b="1" dirty="0">
                <a:solidFill>
                  <a:srgbClr val="00B0F0"/>
                </a:solidFill>
                <a:latin typeface="Comfortaa" pitchFamily="2" charset="0"/>
              </a:rPr>
              <a:t>INDEX</a:t>
            </a:r>
            <a:r>
              <a:rPr lang="en-US" sz="3600" dirty="0">
                <a:latin typeface="Comfortaa" pitchFamily="2" charset="0"/>
              </a:rPr>
              <a:t> – </a:t>
            </a:r>
            <a:r>
              <a:rPr lang="bg-BG" sz="3600" dirty="0">
                <a:latin typeface="Comfortaa" pitchFamily="2" charset="0"/>
              </a:rPr>
              <a:t>Използва се, за да се създава и извлича информация от таблицата много бързо</a:t>
            </a:r>
            <a:endParaRPr lang="en-US" sz="3600" dirty="0">
              <a:latin typeface="Comfortaa" pitchFamily="2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751E8F1-8423-4E68-BD5A-96BD2C31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099B97-8FEF-EB2A-CC46-7CD33E41D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Ограничения</a:t>
            </a:r>
            <a:r>
              <a:rPr lang="en-US" dirty="0">
                <a:latin typeface="Comfortaa" pitchFamily="2" charset="0"/>
              </a:rPr>
              <a:t> [1/2]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946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926486" y="1606215"/>
            <a:ext cx="10639926" cy="1431758"/>
          </a:xfrm>
        </p:spPr>
        <p:txBody>
          <a:bodyPr>
            <a:normAutofit fontScale="77500" lnSpcReduction="20000"/>
          </a:bodyPr>
          <a:lstStyle/>
          <a:p>
            <a:r>
              <a:rPr lang="bg-BG" sz="3000" dirty="0">
                <a:latin typeface="Comfortaa" pitchFamily="2" charset="0"/>
              </a:rPr>
              <a:t>По подразбиране колоните могат да имат празна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NULL</a:t>
            </a:r>
            <a:r>
              <a:rPr lang="en-US" sz="3000" dirty="0">
                <a:latin typeface="Comfortaa" pitchFamily="2" charset="0"/>
              </a:rPr>
              <a:t> </a:t>
            </a:r>
            <a:r>
              <a:rPr lang="bg-BG" sz="3000" dirty="0">
                <a:latin typeface="Comfortaa" pitchFamily="2" charset="0"/>
              </a:rPr>
              <a:t>стойност. За да се забрани това се налага</a:t>
            </a:r>
            <a:r>
              <a:rPr lang="en-US" sz="3000" dirty="0">
                <a:latin typeface="Comfortaa" pitchFamily="2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NOT NULL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omfortaa" pitchFamily="2" charset="0"/>
              </a:rPr>
              <a:t>ограничение</a:t>
            </a:r>
          </a:p>
          <a:p>
            <a:pPr lvl="1"/>
            <a:r>
              <a:rPr lang="bg-BG" sz="2800" dirty="0">
                <a:latin typeface="Comfortaa" pitchFamily="2" charset="0"/>
              </a:rPr>
              <a:t>Ограничението се добавя при създаване или чрез</a:t>
            </a:r>
            <a:r>
              <a:rPr lang="en-US" sz="2800" dirty="0">
                <a:latin typeface="Comfortaa" pitchFamily="2" charset="0"/>
              </a:rPr>
              <a:t> ALTER TABLE</a:t>
            </a:r>
            <a:endParaRPr lang="bg-BG" sz="2800" dirty="0">
              <a:latin typeface="Comfortaa" pitchFamily="2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itchFamily="2" charset="0"/>
              </a:rPr>
              <a:t>NOT NULL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6486" y="3127772"/>
            <a:ext cx="10591800" cy="31727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PersonID int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FirstName varchar(255)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LastName varchar(255)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Age int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13750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61999" y="1506787"/>
            <a:ext cx="10591799" cy="1088438"/>
          </a:xfrm>
        </p:spPr>
        <p:txBody>
          <a:bodyPr>
            <a:normAutofit fontScale="85000" lnSpcReduction="20000"/>
          </a:bodyPr>
          <a:lstStyle/>
          <a:p>
            <a:r>
              <a:rPr lang="bg-BG" sz="3200" dirty="0">
                <a:latin typeface="Comfortaa" pitchFamily="2" charset="0"/>
              </a:rPr>
              <a:t>Гарантира уникалност на всички данни в колоната</a:t>
            </a:r>
          </a:p>
          <a:p>
            <a:pPr lvl="1"/>
            <a:r>
              <a:rPr lang="bg-BG" sz="3000" dirty="0">
                <a:latin typeface="Comfortaa" pitchFamily="2" charset="0"/>
              </a:rPr>
              <a:t>Ограничението се добавя при създаване или чрез </a:t>
            </a:r>
            <a:r>
              <a:rPr lang="en-US" sz="3000" b="1" dirty="0">
                <a:solidFill>
                  <a:srgbClr val="00B0F0"/>
                </a:solidFill>
                <a:latin typeface="Comfortaa" pitchFamily="2" charset="0"/>
              </a:rPr>
              <a:t>ALTER TABLE</a:t>
            </a:r>
            <a:endParaRPr lang="bg-BG" sz="3000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1789" y="181224"/>
            <a:ext cx="10515600" cy="1325563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UNIQUE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595225"/>
            <a:ext cx="10591800" cy="366520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Age int,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UNIQUE(</a:t>
            </a:r>
            <a:r>
              <a:rPr lang="en-US" sz="3200" noProof="1">
                <a:solidFill>
                  <a:srgbClr val="00B0F0"/>
                </a:solidFill>
                <a:latin typeface="Consolas" panose="020B0609020204030204" pitchFamily="49" charset="0"/>
              </a:rPr>
              <a:t>PersonID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09156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omfortaa" pitchFamily="2" charset="0"/>
              </a:rPr>
              <a:t>Първичният (основен) ключ идентифицира уникнално запис в таблицата</a:t>
            </a:r>
          </a:p>
          <a:p>
            <a:pPr lvl="1"/>
            <a:r>
              <a:rPr lang="bg-BG" dirty="0">
                <a:latin typeface="Comfortaa" pitchFamily="2" charset="0"/>
              </a:rPr>
              <a:t>Създаване на първичен ключ на базата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една</a:t>
            </a:r>
            <a:r>
              <a:rPr lang="bg-BG" dirty="0">
                <a:latin typeface="Comfortaa" pitchFamily="2" charset="0"/>
              </a:rPr>
              <a:t> колона: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itchFamily="2" charset="0"/>
              </a:rPr>
              <a:t>PRIMARY KEY [1/2]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290682"/>
            <a:ext cx="10591800" cy="32343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	Age int,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</a:rPr>
              <a:t>PRIMARY KEY(PersonID)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3462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487750" y="1865827"/>
            <a:ext cx="11078662" cy="889804"/>
          </a:xfrm>
        </p:spPr>
        <p:txBody>
          <a:bodyPr>
            <a:normAutofit fontScale="85000" lnSpcReduction="10000"/>
          </a:bodyPr>
          <a:lstStyle/>
          <a:p>
            <a:r>
              <a:rPr lang="bg-BG" sz="3200" dirty="0">
                <a:latin typeface="Comfortaa" pitchFamily="2" charset="0"/>
              </a:rPr>
              <a:t>Създаване на първичен ключ на базата на </a:t>
            </a:r>
            <a:r>
              <a:rPr lang="bg-BG" sz="3600" b="1" dirty="0">
                <a:solidFill>
                  <a:srgbClr val="00B0F0"/>
                </a:solidFill>
                <a:latin typeface="Comfortaa" pitchFamily="2" charset="0"/>
              </a:rPr>
              <a:t>две или повече </a:t>
            </a:r>
            <a:r>
              <a:rPr lang="bg-BG" sz="3200" dirty="0">
                <a:latin typeface="Comfortaa" pitchFamily="2" charset="0"/>
              </a:rPr>
              <a:t>колони и именуване на ограничението: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1" y="2881032"/>
            <a:ext cx="11078663" cy="32343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   PersonID int NOT NULL,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   FirstName varchar(255) NOT NULL,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   LastName varchar(255) NOT NULL,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   Age int,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</a:rPr>
              <a:t>CONSTRAINT PK_Person PRIMARY KEY(PersonID,LastName)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0EB7CD8-74F2-4729-8068-8B110CA9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4ABBC9-B579-48C4-BA68-4806FFFC2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PRIMARY KEY [2/2]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28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495302" y="1562016"/>
            <a:ext cx="11201398" cy="1325563"/>
          </a:xfrm>
        </p:spPr>
        <p:txBody>
          <a:bodyPr>
            <a:normAutofit lnSpcReduction="10000"/>
          </a:bodyPr>
          <a:lstStyle/>
          <a:p>
            <a:r>
              <a:rPr lang="bg-BG" sz="3000" dirty="0">
                <a:latin typeface="Comfortaa" pitchFamily="2" charset="0"/>
              </a:rPr>
              <a:t>Външният ключ се използва за свързване на две таблици. Външният ключ е колона/и, която сочи към първичния ключ в друга таблица.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822" y="347077"/>
            <a:ext cx="10515600" cy="1114675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FOREIGN KEY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1" y="2987843"/>
            <a:ext cx="11201398" cy="32343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Orders(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   OrderID int NOT NULL,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   OrderNumber int NOT NULL,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   PersonID int,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PRIMARY KEY(OrderID),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</a:rPr>
              <a:t>FOREIGN KEY(PersonID) REFERENCES Persons(PersonID)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03230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963529" y="1554915"/>
            <a:ext cx="10264942" cy="1055939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CHECK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ограничението се използва за допускане на стойности в колоната, които отговарят само на дадено условие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32807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CHECK [1/2]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3529" y="2610854"/>
            <a:ext cx="10264942" cy="366520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Age int,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CHECK (Age &gt;= 18)</a:t>
            </a:r>
          </a:p>
          <a:p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10700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862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Comfortaa</vt:lpstr>
      <vt:lpstr>Consolas</vt:lpstr>
      <vt:lpstr>Office Theme</vt:lpstr>
      <vt:lpstr>Ограничения (Constraints)</vt:lpstr>
      <vt:lpstr>Ограничения [1/2]</vt:lpstr>
      <vt:lpstr>Ограничения [1/2]</vt:lpstr>
      <vt:lpstr>NOT NULL</vt:lpstr>
      <vt:lpstr>UNIQUE</vt:lpstr>
      <vt:lpstr>PRIMARY KEY [1/2]</vt:lpstr>
      <vt:lpstr>PRIMARY KEY [2/2]</vt:lpstr>
      <vt:lpstr>FOREIGN KEY</vt:lpstr>
      <vt:lpstr>CHECK [1/2]</vt:lpstr>
      <vt:lpstr>CHECK [2/2]</vt:lpstr>
      <vt:lpstr>DEFAULT</vt:lpstr>
      <vt:lpstr>INDEX</vt:lpstr>
      <vt:lpstr>Auto Increment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2023-02-16T11:06:00Z</dcterms:modified>
</cp:coreProperties>
</file>