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9"/>
  </p:notesMasterIdLst>
  <p:sldIdLst>
    <p:sldId id="258" r:id="rId2"/>
    <p:sldId id="603" r:id="rId3"/>
    <p:sldId id="614" r:id="rId4"/>
    <p:sldId id="625" r:id="rId5"/>
    <p:sldId id="626" r:id="rId6"/>
    <p:sldId id="627" r:id="rId7"/>
    <p:sldId id="57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B53E63A6-15B2-40C3-A9DC-5006FD089CC5}">
          <p14:sldIdLst>
            <p14:sldId id="258"/>
          </p14:sldIdLst>
        </p14:section>
        <p14:section name="Съдържание" id="{0B0C01F3-1F60-4ADB-AC1E-9589654EAEF3}">
          <p14:sldIdLst>
            <p14:sldId id="603"/>
            <p14:sldId id="614"/>
            <p14:sldId id="625"/>
            <p14:sldId id="626"/>
            <p14:sldId id="627"/>
          </p14:sldIdLst>
        </p14:section>
        <p14:section name="Заключение" id="{9315BEE7-605C-4839-996A-A4EEA70921D9}">
          <p14:sldIdLst>
            <p14:sldId id="5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D46864-516E-449A-BF4F-8D2E2A63B310}" v="9" dt="2023-02-16T11:10:35.5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91" d="100"/>
          <a:sy n="91" d="100"/>
        </p:scale>
        <p:origin x="10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БСУ" userId="bdbaa275-9249-41b1-8d15-242f632c67bf" providerId="ADAL" clId="{C2D46864-516E-449A-BF4F-8D2E2A63B310}"/>
    <pc:docChg chg="custSel addSld delSld modSld modSection">
      <pc:chgData name="БСУ" userId="bdbaa275-9249-41b1-8d15-242f632c67bf" providerId="ADAL" clId="{C2D46864-516E-449A-BF4F-8D2E2A63B310}" dt="2023-02-16T11:11:08.039" v="112" actId="478"/>
      <pc:docMkLst>
        <pc:docMk/>
      </pc:docMkLst>
      <pc:sldChg chg="modSp mod">
        <pc:chgData name="БСУ" userId="bdbaa275-9249-41b1-8d15-242f632c67bf" providerId="ADAL" clId="{C2D46864-516E-449A-BF4F-8D2E2A63B310}" dt="2023-02-16T11:06:31.511" v="35" actId="20577"/>
        <pc:sldMkLst>
          <pc:docMk/>
          <pc:sldMk cId="2386959723" sldId="258"/>
        </pc:sldMkLst>
        <pc:spChg chg="mod">
          <ac:chgData name="БСУ" userId="bdbaa275-9249-41b1-8d15-242f632c67bf" providerId="ADAL" clId="{C2D46864-516E-449A-BF4F-8D2E2A63B310}" dt="2023-02-16T11:06:26.887" v="25" actId="20577"/>
          <ac:spMkLst>
            <pc:docMk/>
            <pc:sldMk cId="2386959723" sldId="258"/>
            <ac:spMk id="4" creationId="{31A11B2B-6DC7-2642-A5E2-7E3177B71883}"/>
          </ac:spMkLst>
        </pc:spChg>
        <pc:spChg chg="mod">
          <ac:chgData name="БСУ" userId="bdbaa275-9249-41b1-8d15-242f632c67bf" providerId="ADAL" clId="{C2D46864-516E-449A-BF4F-8D2E2A63B310}" dt="2023-02-16T11:06:31.511" v="35" actId="20577"/>
          <ac:spMkLst>
            <pc:docMk/>
            <pc:sldMk cId="2386959723" sldId="258"/>
            <ac:spMk id="5" creationId="{FD72CEAD-2598-2D6F-7FF9-AF95330D8A09}"/>
          </ac:spMkLst>
        </pc:spChg>
      </pc:sldChg>
      <pc:sldChg chg="del">
        <pc:chgData name="БСУ" userId="bdbaa275-9249-41b1-8d15-242f632c67bf" providerId="ADAL" clId="{C2D46864-516E-449A-BF4F-8D2E2A63B310}" dt="2023-02-16T11:06:44.909" v="36" actId="47"/>
        <pc:sldMkLst>
          <pc:docMk/>
          <pc:sldMk cId="2385751420" sldId="571"/>
        </pc:sldMkLst>
      </pc:sldChg>
      <pc:sldChg chg="delSp modSp add mod">
        <pc:chgData name="БСУ" userId="bdbaa275-9249-41b1-8d15-242f632c67bf" providerId="ADAL" clId="{C2D46864-516E-449A-BF4F-8D2E2A63B310}" dt="2023-02-16T11:07:07.333" v="43" actId="478"/>
        <pc:sldMkLst>
          <pc:docMk/>
          <pc:sldMk cId="1972041785" sldId="603"/>
        </pc:sldMkLst>
        <pc:spChg chg="del mod">
          <ac:chgData name="БСУ" userId="bdbaa275-9249-41b1-8d15-242f632c67bf" providerId="ADAL" clId="{C2D46864-516E-449A-BF4F-8D2E2A63B310}" dt="2023-02-16T11:07:07.333" v="43" actId="478"/>
          <ac:spMkLst>
            <pc:docMk/>
            <pc:sldMk cId="1972041785" sldId="603"/>
            <ac:spMk id="5" creationId="{409E3418-E09F-421C-AED4-2F718D40ED5C}"/>
          </ac:spMkLst>
        </pc:spChg>
        <pc:spChg chg="mod">
          <ac:chgData name="БСУ" userId="bdbaa275-9249-41b1-8d15-242f632c67bf" providerId="ADAL" clId="{C2D46864-516E-449A-BF4F-8D2E2A63B310}" dt="2023-02-16T11:06:58.211" v="39" actId="2711"/>
          <ac:spMkLst>
            <pc:docMk/>
            <pc:sldMk cId="1972041785" sldId="603"/>
            <ac:spMk id="474114" creationId="{00000000-0000-0000-0000-000000000000}"/>
          </ac:spMkLst>
        </pc:spChg>
        <pc:spChg chg="mod">
          <ac:chgData name="БСУ" userId="bdbaa275-9249-41b1-8d15-242f632c67bf" providerId="ADAL" clId="{C2D46864-516E-449A-BF4F-8D2E2A63B310}" dt="2023-02-16T11:07:03.670" v="42" actId="207"/>
          <ac:spMkLst>
            <pc:docMk/>
            <pc:sldMk cId="1972041785" sldId="603"/>
            <ac:spMk id="474115" creationId="{00000000-0000-0000-0000-000000000000}"/>
          </ac:spMkLst>
        </pc:spChg>
      </pc:sldChg>
      <pc:sldChg chg="delSp modSp add mod modAnim">
        <pc:chgData name="БСУ" userId="bdbaa275-9249-41b1-8d15-242f632c67bf" providerId="ADAL" clId="{C2D46864-516E-449A-BF4F-8D2E2A63B310}" dt="2023-02-16T11:08:35.060" v="63"/>
        <pc:sldMkLst>
          <pc:docMk/>
          <pc:sldMk cId="2635359079" sldId="614"/>
        </pc:sldMkLst>
        <pc:spChg chg="mod">
          <ac:chgData name="БСУ" userId="bdbaa275-9249-41b1-8d15-242f632c67bf" providerId="ADAL" clId="{C2D46864-516E-449A-BF4F-8D2E2A63B310}" dt="2023-02-16T11:08:10.026" v="57" actId="1076"/>
          <ac:spMkLst>
            <pc:docMk/>
            <pc:sldMk cId="2635359079" sldId="614"/>
            <ac:spMk id="7" creationId="{00000000-0000-0000-0000-000000000000}"/>
          </ac:spMkLst>
        </pc:spChg>
        <pc:spChg chg="del mod">
          <ac:chgData name="БСУ" userId="bdbaa275-9249-41b1-8d15-242f632c67bf" providerId="ADAL" clId="{C2D46864-516E-449A-BF4F-8D2E2A63B310}" dt="2023-02-16T11:07:54.587" v="52" actId="478"/>
          <ac:spMkLst>
            <pc:docMk/>
            <pc:sldMk cId="2635359079" sldId="614"/>
            <ac:spMk id="8" creationId="{F47CE29A-9CB6-4A0C-8145-A3EAAC813824}"/>
          </ac:spMkLst>
        </pc:spChg>
        <pc:spChg chg="mod">
          <ac:chgData name="БСУ" userId="bdbaa275-9249-41b1-8d15-242f632c67bf" providerId="ADAL" clId="{C2D46864-516E-449A-BF4F-8D2E2A63B310}" dt="2023-02-16T11:08:24.526" v="62" actId="1076"/>
          <ac:spMkLst>
            <pc:docMk/>
            <pc:sldMk cId="2635359079" sldId="614"/>
            <ac:spMk id="474114" creationId="{00000000-0000-0000-0000-000000000000}"/>
          </ac:spMkLst>
        </pc:spChg>
        <pc:spChg chg="mod">
          <ac:chgData name="БСУ" userId="bdbaa275-9249-41b1-8d15-242f632c67bf" providerId="ADAL" clId="{C2D46864-516E-449A-BF4F-8D2E2A63B310}" dt="2023-02-16T11:08:17.281" v="60" actId="207"/>
          <ac:spMkLst>
            <pc:docMk/>
            <pc:sldMk cId="2635359079" sldId="614"/>
            <ac:spMk id="474115" creationId="{00000000-0000-0000-0000-000000000000}"/>
          </ac:spMkLst>
        </pc:spChg>
        <pc:graphicFrameChg chg="mod">
          <ac:chgData name="БСУ" userId="bdbaa275-9249-41b1-8d15-242f632c67bf" providerId="ADAL" clId="{C2D46864-516E-449A-BF4F-8D2E2A63B310}" dt="2023-02-16T11:08:10.026" v="57" actId="1076"/>
          <ac:graphicFrameMkLst>
            <pc:docMk/>
            <pc:sldMk cId="2635359079" sldId="614"/>
            <ac:graphicFrameMk id="2" creationId="{00000000-0000-0000-0000-000000000000}"/>
          </ac:graphicFrameMkLst>
        </pc:graphicFrameChg>
      </pc:sldChg>
      <pc:sldChg chg="delSp modSp add mod">
        <pc:chgData name="БСУ" userId="bdbaa275-9249-41b1-8d15-242f632c67bf" providerId="ADAL" clId="{C2D46864-516E-449A-BF4F-8D2E2A63B310}" dt="2023-02-16T11:09:08.313" v="77" actId="20577"/>
        <pc:sldMkLst>
          <pc:docMk/>
          <pc:sldMk cId="1737382779" sldId="625"/>
        </pc:sldMkLst>
        <pc:spChg chg="del mod">
          <ac:chgData name="БСУ" userId="bdbaa275-9249-41b1-8d15-242f632c67bf" providerId="ADAL" clId="{C2D46864-516E-449A-BF4F-8D2E2A63B310}" dt="2023-02-16T11:08:57.280" v="71" actId="478"/>
          <ac:spMkLst>
            <pc:docMk/>
            <pc:sldMk cId="1737382779" sldId="625"/>
            <ac:spMk id="5" creationId="{F291BE61-FCFC-479D-9F09-1CE0C6EA5B35}"/>
          </ac:spMkLst>
        </pc:spChg>
        <pc:spChg chg="mod">
          <ac:chgData name="БСУ" userId="bdbaa275-9249-41b1-8d15-242f632c67bf" providerId="ADAL" clId="{C2D46864-516E-449A-BF4F-8D2E2A63B310}" dt="2023-02-16T11:09:08.313" v="77" actId="20577"/>
          <ac:spMkLst>
            <pc:docMk/>
            <pc:sldMk cId="1737382779" sldId="625"/>
            <ac:spMk id="474114" creationId="{00000000-0000-0000-0000-000000000000}"/>
          </ac:spMkLst>
        </pc:spChg>
        <pc:spChg chg="mod">
          <ac:chgData name="БСУ" userId="bdbaa275-9249-41b1-8d15-242f632c67bf" providerId="ADAL" clId="{C2D46864-516E-449A-BF4F-8D2E2A63B310}" dt="2023-02-16T11:08:55.407" v="70" actId="207"/>
          <ac:spMkLst>
            <pc:docMk/>
            <pc:sldMk cId="1737382779" sldId="625"/>
            <ac:spMk id="474115" creationId="{00000000-0000-0000-0000-000000000000}"/>
          </ac:spMkLst>
        </pc:spChg>
      </pc:sldChg>
      <pc:sldChg chg="addSp delSp modSp add mod modAnim">
        <pc:chgData name="БСУ" userId="bdbaa275-9249-41b1-8d15-242f632c67bf" providerId="ADAL" clId="{C2D46864-516E-449A-BF4F-8D2E2A63B310}" dt="2023-02-16T11:10:47.004" v="104" actId="1076"/>
        <pc:sldMkLst>
          <pc:docMk/>
          <pc:sldMk cId="2170461493" sldId="626"/>
        </pc:sldMkLst>
        <pc:spChg chg="add del mod">
          <ac:chgData name="БСУ" userId="bdbaa275-9249-41b1-8d15-242f632c67bf" providerId="ADAL" clId="{C2D46864-516E-449A-BF4F-8D2E2A63B310}" dt="2023-02-16T11:09:19.144" v="79" actId="478"/>
          <ac:spMkLst>
            <pc:docMk/>
            <pc:sldMk cId="2170461493" sldId="626"/>
            <ac:spMk id="4" creationId="{4451D93A-8466-25AB-AD94-785B152C9FD8}"/>
          </ac:spMkLst>
        </pc:spChg>
        <pc:spChg chg="add mod">
          <ac:chgData name="БСУ" userId="bdbaa275-9249-41b1-8d15-242f632c67bf" providerId="ADAL" clId="{C2D46864-516E-449A-BF4F-8D2E2A63B310}" dt="2023-02-16T11:09:22.261" v="82" actId="20577"/>
          <ac:spMkLst>
            <pc:docMk/>
            <pc:sldMk cId="2170461493" sldId="626"/>
            <ac:spMk id="5" creationId="{50BD2931-7345-E7F7-4206-A22F10F64D6E}"/>
          </ac:spMkLst>
        </pc:spChg>
        <pc:spChg chg="mod">
          <ac:chgData name="БСУ" userId="bdbaa275-9249-41b1-8d15-242f632c67bf" providerId="ADAL" clId="{C2D46864-516E-449A-BF4F-8D2E2A63B310}" dt="2023-02-16T11:10:47.004" v="104" actId="1076"/>
          <ac:spMkLst>
            <pc:docMk/>
            <pc:sldMk cId="2170461493" sldId="626"/>
            <ac:spMk id="8" creationId="{00000000-0000-0000-0000-000000000000}"/>
          </ac:spMkLst>
        </pc:spChg>
        <pc:spChg chg="mod">
          <ac:chgData name="БСУ" userId="bdbaa275-9249-41b1-8d15-242f632c67bf" providerId="ADAL" clId="{C2D46864-516E-449A-BF4F-8D2E2A63B310}" dt="2023-02-16T11:10:43.218" v="103" actId="1076"/>
          <ac:spMkLst>
            <pc:docMk/>
            <pc:sldMk cId="2170461493" sldId="626"/>
            <ac:spMk id="11" creationId="{00000000-0000-0000-0000-000000000000}"/>
          </ac:spMkLst>
        </pc:spChg>
        <pc:spChg chg="mod">
          <ac:chgData name="БСУ" userId="bdbaa275-9249-41b1-8d15-242f632c67bf" providerId="ADAL" clId="{C2D46864-516E-449A-BF4F-8D2E2A63B310}" dt="2023-02-16T11:10:25.308" v="99" actId="2085"/>
          <ac:spMkLst>
            <pc:docMk/>
            <pc:sldMk cId="2170461493" sldId="626"/>
            <ac:spMk id="13" creationId="{00000000-0000-0000-0000-000000000000}"/>
          </ac:spMkLst>
        </pc:spChg>
        <pc:spChg chg="del mod">
          <ac:chgData name="БСУ" userId="bdbaa275-9249-41b1-8d15-242f632c67bf" providerId="ADAL" clId="{C2D46864-516E-449A-BF4F-8D2E2A63B310}" dt="2023-02-16T11:10:37.787" v="101" actId="478"/>
          <ac:spMkLst>
            <pc:docMk/>
            <pc:sldMk cId="2170461493" sldId="626"/>
            <ac:spMk id="14" creationId="{53A2A245-4697-49F0-95EA-C337F15126F5}"/>
          </ac:spMkLst>
        </pc:spChg>
        <pc:spChg chg="del">
          <ac:chgData name="БСУ" userId="bdbaa275-9249-41b1-8d15-242f632c67bf" providerId="ADAL" clId="{C2D46864-516E-449A-BF4F-8D2E2A63B310}" dt="2023-02-16T11:09:16.285" v="78" actId="478"/>
          <ac:spMkLst>
            <pc:docMk/>
            <pc:sldMk cId="2170461493" sldId="626"/>
            <ac:spMk id="474114" creationId="{00000000-0000-0000-0000-000000000000}"/>
          </ac:spMkLst>
        </pc:spChg>
        <pc:spChg chg="mod">
          <ac:chgData name="БСУ" userId="bdbaa275-9249-41b1-8d15-242f632c67bf" providerId="ADAL" clId="{C2D46864-516E-449A-BF4F-8D2E2A63B310}" dt="2023-02-16T11:10:12.380" v="96" actId="27636"/>
          <ac:spMkLst>
            <pc:docMk/>
            <pc:sldMk cId="2170461493" sldId="626"/>
            <ac:spMk id="474115" creationId="{00000000-0000-0000-0000-000000000000}"/>
          </ac:spMkLst>
        </pc:spChg>
        <pc:graphicFrameChg chg="mod">
          <ac:chgData name="БСУ" userId="bdbaa275-9249-41b1-8d15-242f632c67bf" providerId="ADAL" clId="{C2D46864-516E-449A-BF4F-8D2E2A63B310}" dt="2023-02-16T11:09:55.827" v="89" actId="1076"/>
          <ac:graphicFrameMkLst>
            <pc:docMk/>
            <pc:sldMk cId="2170461493" sldId="626"/>
            <ac:graphicFrameMk id="2" creationId="{00000000-0000-0000-0000-000000000000}"/>
          </ac:graphicFrameMkLst>
        </pc:graphicFrameChg>
        <pc:graphicFrameChg chg="mod">
          <ac:chgData name="БСУ" userId="bdbaa275-9249-41b1-8d15-242f632c67bf" providerId="ADAL" clId="{C2D46864-516E-449A-BF4F-8D2E2A63B310}" dt="2023-02-16T11:09:49.160" v="87" actId="1076"/>
          <ac:graphicFrameMkLst>
            <pc:docMk/>
            <pc:sldMk cId="2170461493" sldId="626"/>
            <ac:graphicFrameMk id="10" creationId="{00000000-0000-0000-0000-000000000000}"/>
          </ac:graphicFrameMkLst>
        </pc:graphicFrameChg>
        <pc:graphicFrameChg chg="mod">
          <ac:chgData name="БСУ" userId="bdbaa275-9249-41b1-8d15-242f632c67bf" providerId="ADAL" clId="{C2D46864-516E-449A-BF4F-8D2E2A63B310}" dt="2023-02-16T11:09:30.042" v="83" actId="1076"/>
          <ac:graphicFrameMkLst>
            <pc:docMk/>
            <pc:sldMk cId="2170461493" sldId="626"/>
            <ac:graphicFrameMk id="12" creationId="{00000000-0000-0000-0000-000000000000}"/>
          </ac:graphicFrameMkLst>
        </pc:graphicFrameChg>
      </pc:sldChg>
      <pc:sldChg chg="delSp modSp add mod">
        <pc:chgData name="БСУ" userId="bdbaa275-9249-41b1-8d15-242f632c67bf" providerId="ADAL" clId="{C2D46864-516E-449A-BF4F-8D2E2A63B310}" dt="2023-02-16T11:11:08.039" v="112" actId="478"/>
        <pc:sldMkLst>
          <pc:docMk/>
          <pc:sldMk cId="2490554772" sldId="627"/>
        </pc:sldMkLst>
        <pc:spChg chg="del mod">
          <ac:chgData name="БСУ" userId="bdbaa275-9249-41b1-8d15-242f632c67bf" providerId="ADAL" clId="{C2D46864-516E-449A-BF4F-8D2E2A63B310}" dt="2023-02-16T11:11:08.039" v="112" actId="478"/>
          <ac:spMkLst>
            <pc:docMk/>
            <pc:sldMk cId="2490554772" sldId="627"/>
            <ac:spMk id="5" creationId="{AB3820B7-4C69-4A6D-BB95-E050ACE0D1E2}"/>
          </ac:spMkLst>
        </pc:spChg>
        <pc:spChg chg="mod">
          <ac:chgData name="БСУ" userId="bdbaa275-9249-41b1-8d15-242f632c67bf" providerId="ADAL" clId="{C2D46864-516E-449A-BF4F-8D2E2A63B310}" dt="2023-02-16T11:10:56.125" v="105" actId="2711"/>
          <ac:spMkLst>
            <pc:docMk/>
            <pc:sldMk cId="2490554772" sldId="627"/>
            <ac:spMk id="474114" creationId="{00000000-0000-0000-0000-000000000000}"/>
          </ac:spMkLst>
        </pc:spChg>
        <pc:spChg chg="mod">
          <ac:chgData name="БСУ" userId="bdbaa275-9249-41b1-8d15-242f632c67bf" providerId="ADAL" clId="{C2D46864-516E-449A-BF4F-8D2E2A63B310}" dt="2023-02-16T11:11:05.370" v="111" actId="113"/>
          <ac:spMkLst>
            <pc:docMk/>
            <pc:sldMk cId="2490554772" sldId="627"/>
            <ac:spMk id="474115" creationId="{00000000-0000-0000-0000-000000000000}"/>
          </ac:spMkLst>
        </pc:spChg>
      </pc:sldChg>
    </pc:docChg>
  </pc:docChgLst>
  <pc:docChgLst>
    <pc:chgData name="Димитър Минчев" userId="6da192e4-d32c-454b-8615-bbadf07b6639" providerId="ADAL" clId="{508A51F5-6E34-4A9B-8787-8C29D4F40D1D}"/>
    <pc:docChg chg="addSld modSld">
      <pc:chgData name="Димитър Минчев" userId="6da192e4-d32c-454b-8615-bbadf07b6639" providerId="ADAL" clId="{508A51F5-6E34-4A9B-8787-8C29D4F40D1D}" dt="2022-08-10T06:34:56.108" v="0"/>
      <pc:docMkLst>
        <pc:docMk/>
      </pc:docMkLst>
      <pc:sldChg chg="add">
        <pc:chgData name="Димитър Минчев" userId="6da192e4-d32c-454b-8615-bbadf07b6639" providerId="ADAL" clId="{508A51F5-6E34-4A9B-8787-8C29D4F40D1D}" dt="2022-08-10T06:34:56.108" v="0"/>
        <pc:sldMkLst>
          <pc:docMk/>
          <pc:sldMk cId="2002111910" sldId="43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A0D3FF-81AC-477B-919E-75762E6B2153}" type="datetimeFigureOut">
              <a:rPr lang="bg-BG" smtClean="0"/>
              <a:t>16.2.2023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8142EC-5991-4235-A99B-961F17902D6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37940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16.2.2023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71436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16.2.2023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8007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16.2.2023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69803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16.2.2023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34437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16.2.2023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40543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16.2.2023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29758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16.2.2023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61148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16.2.2023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86021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16.2.2023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63839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16.2.2023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23708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16.2.2023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97053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69AEA-C8BE-4DD6-B9AB-21EA40DF5D87}" type="datetimeFigureOut">
              <a:rPr lang="bg-BG" smtClean="0"/>
              <a:t>16.2.2023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52542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mon.b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creativecommons.org/licenses/by-nc-sa/4.0" TargetMode="External"/><Relationship Id="rId4" Type="http://schemas.openxmlformats.org/officeDocument/2006/relationships/hyperlink" Target="https://www.mon.b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A11B2B-6DC7-2642-A5E2-7E3177B718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24336"/>
            <a:ext cx="9144000" cy="2387600"/>
          </a:xfrm>
        </p:spPr>
        <p:txBody>
          <a:bodyPr/>
          <a:lstStyle/>
          <a:p>
            <a:r>
              <a:rPr lang="bg-BG" dirty="0">
                <a:latin typeface="Comfortaa" pitchFamily="2" charset="0"/>
              </a:rPr>
              <a:t>Нормализация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D72CEAD-2598-2D6F-7FF9-AF95330D8A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04011"/>
            <a:ext cx="9144000" cy="1655762"/>
          </a:xfrm>
        </p:spPr>
        <p:txBody>
          <a:bodyPr/>
          <a:lstStyle/>
          <a:p>
            <a:r>
              <a:rPr lang="ru-RU" dirty="0" err="1">
                <a:latin typeface="Comfortaa" pitchFamily="2" charset="0"/>
              </a:rPr>
              <a:t>Бази</a:t>
            </a:r>
            <a:r>
              <a:rPr lang="ru-RU" dirty="0">
                <a:latin typeface="Comfortaa" pitchFamily="2" charset="0"/>
              </a:rPr>
              <a:t> </a:t>
            </a:r>
            <a:r>
              <a:rPr lang="ru-RU" dirty="0" err="1">
                <a:latin typeface="Comfortaa" pitchFamily="2" charset="0"/>
              </a:rPr>
              <a:t>данни</a:t>
            </a:r>
            <a:endParaRPr lang="bg-BG" dirty="0">
              <a:latin typeface="Comfortaa" pitchFamily="2" charset="0"/>
            </a:endParaRPr>
          </a:p>
        </p:txBody>
      </p:sp>
      <p:pic>
        <p:nvPicPr>
          <p:cNvPr id="6" name="Picture 3" descr="Icon&#10;&#10;Description automatically generated with medium confidence">
            <a:extLst>
              <a:ext uri="{FF2B5EF4-FFF2-40B4-BE49-F238E27FC236}">
                <a16:creationId xmlns:a16="http://schemas.microsoft.com/office/drawing/2014/main" id="{09547CF4-B25A-F864-DA65-5C7F1F83C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52" y="83713"/>
            <a:ext cx="1575455" cy="15754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A303128A-0EF3-84BD-F9ED-2E6316CD0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4792" y="83713"/>
            <a:ext cx="1699472" cy="1414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EB993A-D432-5177-9922-4D00100F74D8}"/>
              </a:ext>
            </a:extLst>
          </p:cNvPr>
          <p:cNvSpPr txBox="1"/>
          <p:nvPr/>
        </p:nvSpPr>
        <p:spPr>
          <a:xfrm>
            <a:off x="1734047" y="365284"/>
            <a:ext cx="472944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Национална програма 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"</a:t>
            </a: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Обучение за ИТ умения и кариера</a:t>
            </a:r>
            <a:r>
              <a:rPr lang="en-US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"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2865755" algn="ctr"/>
                <a:tab pos="5731510" algn="r"/>
              </a:tabLst>
            </a:pPr>
            <a:r>
              <a:rPr lang="bg-BG" u="sng" dirty="0"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https://it-kariera.mon.bg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22BFFF-21D1-37C4-D08A-94EDDBB11DD9}"/>
              </a:ext>
            </a:extLst>
          </p:cNvPr>
          <p:cNvSpPr txBox="1"/>
          <p:nvPr/>
        </p:nvSpPr>
        <p:spPr>
          <a:xfrm>
            <a:off x="6373448" y="365284"/>
            <a:ext cx="40171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Министерството на образованието и науката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algn="r">
              <a:spcBef>
                <a:spcPts val="0"/>
              </a:spcBef>
              <a:spcAft>
                <a:spcPts val="0"/>
              </a:spcAft>
              <a:tabLst>
                <a:tab pos="2865755" algn="ctr"/>
                <a:tab pos="5731510" algn="r"/>
              </a:tabLst>
            </a:pPr>
            <a:r>
              <a:rPr lang="en-US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</a:t>
            </a:r>
            <a:r>
              <a:rPr lang="bg-BG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en-US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mon.bg</a:t>
            </a:r>
            <a:endParaRPr lang="bg-BG" dirty="0"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6959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00000"/>
              </a:lnSpc>
            </a:pPr>
            <a:r>
              <a:rPr lang="bg-BG" sz="4000" b="1" dirty="0">
                <a:solidFill>
                  <a:srgbClr val="00B0F0"/>
                </a:solidFill>
                <a:latin typeface="Comfortaa" pitchFamily="2" charset="0"/>
              </a:rPr>
              <a:t>Нормализация</a:t>
            </a:r>
            <a:r>
              <a:rPr lang="bg-BG" sz="4000" dirty="0">
                <a:solidFill>
                  <a:schemeClr val="tx2">
                    <a:lumMod val="75000"/>
                  </a:schemeClr>
                </a:solidFill>
                <a:latin typeface="Comfortaa" pitchFamily="2" charset="0"/>
              </a:rPr>
              <a:t> </a:t>
            </a:r>
            <a:r>
              <a:rPr lang="en-US" sz="4000" dirty="0">
                <a:latin typeface="Comfortaa" pitchFamily="2" charset="0"/>
              </a:rPr>
              <a:t>e </a:t>
            </a:r>
            <a:r>
              <a:rPr lang="bg-BG" sz="4000" dirty="0">
                <a:latin typeface="Comfortaa" pitchFamily="2" charset="0"/>
              </a:rPr>
              <a:t>процесът по организиране на базата данни по таблици и колони</a:t>
            </a:r>
          </a:p>
          <a:p>
            <a:pPr lvl="1">
              <a:lnSpc>
                <a:spcPct val="100000"/>
              </a:lnSpc>
            </a:pPr>
            <a:r>
              <a:rPr lang="bg-BG" sz="3800" dirty="0">
                <a:latin typeface="Comfortaa" pitchFamily="2" charset="0"/>
              </a:rPr>
              <a:t>Цели данните да бъдат ефективно организирани без да се нарушава тяхната цялост и логическа </a:t>
            </a:r>
            <a:r>
              <a:rPr lang="bg-BG" sz="3800" dirty="0" err="1">
                <a:latin typeface="Comfortaa" pitchFamily="2" charset="0"/>
              </a:rPr>
              <a:t>взаимоовръзка</a:t>
            </a:r>
            <a:endParaRPr lang="bg-BG" sz="3800" dirty="0">
              <a:latin typeface="Comfortaa" pitchFamily="2" charset="0"/>
            </a:endParaRPr>
          </a:p>
          <a:p>
            <a:pPr>
              <a:lnSpc>
                <a:spcPct val="100000"/>
              </a:lnSpc>
            </a:pPr>
            <a:r>
              <a:rPr lang="bg-BG" sz="4000" dirty="0">
                <a:latin typeface="Comfortaa" pitchFamily="2" charset="0"/>
              </a:rPr>
              <a:t>Основни форми на нормализация*:</a:t>
            </a:r>
          </a:p>
          <a:p>
            <a:pPr lvl="1">
              <a:lnSpc>
                <a:spcPct val="100000"/>
              </a:lnSpc>
            </a:pPr>
            <a:r>
              <a:rPr lang="bg-BG" sz="3800" dirty="0">
                <a:latin typeface="Comfortaa" pitchFamily="2" charset="0"/>
              </a:rPr>
              <a:t>Първа нормална форма</a:t>
            </a:r>
          </a:p>
          <a:p>
            <a:pPr lvl="1">
              <a:lnSpc>
                <a:spcPct val="100000"/>
              </a:lnSpc>
            </a:pPr>
            <a:r>
              <a:rPr lang="bg-BG" sz="3800" dirty="0">
                <a:latin typeface="Comfortaa" pitchFamily="2" charset="0"/>
              </a:rPr>
              <a:t>Втора нормална форма</a:t>
            </a:r>
          </a:p>
          <a:p>
            <a:pPr lvl="1">
              <a:lnSpc>
                <a:spcPct val="100000"/>
              </a:lnSpc>
            </a:pPr>
            <a:r>
              <a:rPr lang="bg-BG" sz="3800" dirty="0">
                <a:latin typeface="Comfortaa" pitchFamily="2" charset="0"/>
              </a:rPr>
              <a:t>Трета нормална форма</a:t>
            </a:r>
          </a:p>
          <a:p>
            <a:pPr>
              <a:lnSpc>
                <a:spcPct val="100000"/>
              </a:lnSpc>
            </a:pPr>
            <a:endParaRPr lang="bg-BG" b="1" dirty="0">
              <a:solidFill>
                <a:schemeClr val="tx2">
                  <a:lumMod val="75000"/>
                </a:schemeClr>
              </a:solidFill>
              <a:latin typeface="Comfortaa" pitchFamily="2" charset="0"/>
            </a:endParaRPr>
          </a:p>
        </p:txBody>
      </p:sp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latin typeface="Comfortaa" pitchFamily="2" charset="0"/>
              </a:rPr>
              <a:t>Нормализация</a:t>
            </a:r>
          </a:p>
        </p:txBody>
      </p:sp>
    </p:spTree>
    <p:extLst>
      <p:ext uri="{BB962C8B-B14F-4D97-AF65-F5344CB8AC3E}">
        <p14:creationId xmlns:p14="http://schemas.microsoft.com/office/powerpoint/2010/main" val="197204178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5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502043"/>
            <a:ext cx="10287000" cy="1736457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bg-BG" sz="3600" dirty="0">
                <a:solidFill>
                  <a:srgbClr val="00B0F0"/>
                </a:solidFill>
                <a:latin typeface="Comfortaa" pitchFamily="2" charset="0"/>
              </a:rPr>
              <a:t>Първа нормална форма </a:t>
            </a:r>
            <a:r>
              <a:rPr lang="bg-BG" sz="3600" dirty="0">
                <a:latin typeface="Comfortaa" pitchFamily="2" charset="0"/>
              </a:rPr>
              <a:t>изисква всички стойности на данните да са неразложими, т.е. колоните да имат единична стойност.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3600" dirty="0">
              <a:solidFill>
                <a:schemeClr val="tx2">
                  <a:lumMod val="75000"/>
                </a:schemeClr>
              </a:solidFill>
              <a:latin typeface="Comfortaa" pitchFamily="2" charset="0"/>
            </a:endParaRPr>
          </a:p>
        </p:txBody>
      </p:sp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>
          <a:xfrm>
            <a:off x="898358" y="176480"/>
            <a:ext cx="10515600" cy="1325563"/>
          </a:xfrm>
        </p:spPr>
        <p:txBody>
          <a:bodyPr/>
          <a:lstStyle/>
          <a:p>
            <a:r>
              <a:rPr lang="bg-BG" dirty="0">
                <a:latin typeface="Comfortaa" pitchFamily="2" charset="0"/>
              </a:rPr>
              <a:t>Първа нормална форма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2941079"/>
              </p:ext>
            </p:extLst>
          </p:nvPr>
        </p:nvGraphicFramePr>
        <p:xfrm>
          <a:off x="838200" y="4648200"/>
          <a:ext cx="10134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7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7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CompShop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Burgas</a:t>
                      </a:r>
                      <a:r>
                        <a:rPr lang="en-US" dirty="0"/>
                        <a:t>, Varna, Sofia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TechnoLand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Plovdiv,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Burgas</a:t>
                      </a:r>
                      <a:r>
                        <a:rPr lang="en-US" baseline="0" dirty="0"/>
                        <a:t>, Sofia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ITHeaven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Ruse, Sofia, </a:t>
                      </a:r>
                      <a:r>
                        <a:rPr lang="en-US" dirty="0" err="1"/>
                        <a:t>Stara</a:t>
                      </a:r>
                      <a:r>
                        <a:rPr lang="en-US" dirty="0"/>
                        <a:t> Zagora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838200" y="3429000"/>
            <a:ext cx="10287000" cy="838200"/>
          </a:xfrm>
          <a:prstGeom prst="wedgeRoundRectCallout">
            <a:avLst>
              <a:gd name="adj1" fmla="val 32573"/>
              <a:gd name="adj2" fmla="val 100430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dirty="0">
                <a:solidFill>
                  <a:srgbClr val="FFFFFF"/>
                </a:solidFill>
                <a:latin typeface="Comfortaa" pitchFamily="2" charset="0"/>
              </a:rPr>
              <a:t>Тази таблицата нарушава първа нормална форма</a:t>
            </a:r>
            <a:endParaRPr lang="bg-BG" sz="2000" dirty="0">
              <a:solidFill>
                <a:srgbClr val="FFFFFF"/>
              </a:solidFill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5359079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5" name="Rectangle 3"/>
          <p:cNvSpPr>
            <a:spLocks noGrp="1" noChangeArrowheads="1"/>
          </p:cNvSpPr>
          <p:nvPr>
            <p:ph idx="1"/>
          </p:nvPr>
        </p:nvSpPr>
        <p:spPr>
          <a:xfrm>
            <a:off x="962022" y="2005364"/>
            <a:ext cx="10145790" cy="303304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600" b="1" dirty="0">
                <a:solidFill>
                  <a:srgbClr val="00B0F0"/>
                </a:solidFill>
                <a:latin typeface="Comfortaa" pitchFamily="2" charset="0"/>
              </a:rPr>
              <a:t>Втора нормална форма </a:t>
            </a:r>
            <a:r>
              <a:rPr lang="bg-BG" sz="3600" dirty="0">
                <a:latin typeface="Comfortaa" pitchFamily="2" charset="0"/>
              </a:rPr>
              <a:t>изисква таблицата да е в първа нормална форма и всички колони, които не са ключове да са зависими от първичния ключ на таблицата.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3600" dirty="0">
              <a:solidFill>
                <a:schemeClr val="tx2">
                  <a:lumMod val="75000"/>
                </a:schemeClr>
              </a:solidFill>
              <a:latin typeface="Comfortaa" pitchFamily="2" charset="0"/>
            </a:endParaRPr>
          </a:p>
        </p:txBody>
      </p:sp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latin typeface="Comfortaa" pitchFamily="2" charset="0"/>
              </a:rPr>
              <a:t>Втора нормална форма</a:t>
            </a:r>
            <a:r>
              <a:rPr lang="en-US" dirty="0">
                <a:latin typeface="Comfortaa" pitchFamily="2" charset="0"/>
              </a:rPr>
              <a:t> [1/2]</a:t>
            </a:r>
            <a:endParaRPr lang="bg-BG" dirty="0"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38277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5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551627"/>
            <a:ext cx="7237977" cy="518926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bg-BG" sz="3200" dirty="0">
                <a:latin typeface="Comfortaa" pitchFamily="2" charset="0"/>
              </a:rPr>
              <a:t>Реорганизиране на таблицата от по-рано: </a:t>
            </a:r>
          </a:p>
          <a:p>
            <a:pPr marL="0" indent="0">
              <a:lnSpc>
                <a:spcPct val="100000"/>
              </a:lnSpc>
              <a:buNone/>
            </a:pPr>
            <a:endParaRPr lang="en-US" sz="3200" dirty="0">
              <a:solidFill>
                <a:schemeClr val="tx2">
                  <a:lumMod val="75000"/>
                </a:schemeClr>
              </a:solidFill>
              <a:latin typeface="Comfortaa" pitchFamily="2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5863278"/>
              </p:ext>
            </p:extLst>
          </p:nvPr>
        </p:nvGraphicFramePr>
        <p:xfrm>
          <a:off x="583010" y="4876800"/>
          <a:ext cx="3048000" cy="1594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19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CompShop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TechnoLand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ITHeaven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638425" y="3143382"/>
            <a:ext cx="2133600" cy="1000465"/>
          </a:xfrm>
          <a:prstGeom prst="wedgeRoundRectCallout">
            <a:avLst>
              <a:gd name="adj1" fmla="val 32573"/>
              <a:gd name="adj2" fmla="val 100430"/>
              <a:gd name="adj3" fmla="val 16667"/>
            </a:avLst>
          </a:prstGeom>
          <a:solidFill>
            <a:srgbClr val="00B0F0">
              <a:alpha val="94902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  <a:latin typeface="Comfortaa" pitchFamily="2" charset="0"/>
              </a:rPr>
              <a:t>Traders</a:t>
            </a:r>
            <a:endParaRPr lang="bg-BG" sz="2800" dirty="0">
              <a:solidFill>
                <a:srgbClr val="FFFFFF"/>
              </a:solidFill>
              <a:latin typeface="Comfortaa" pitchFamily="2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9385387"/>
              </p:ext>
            </p:extLst>
          </p:nvPr>
        </p:nvGraphicFramePr>
        <p:xfrm>
          <a:off x="4297279" y="3785645"/>
          <a:ext cx="3048000" cy="2707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19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Sofia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Plovdiv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Burgas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Stara</a:t>
                      </a:r>
                      <a:r>
                        <a:rPr lang="en-US" dirty="0"/>
                        <a:t> Zagora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4328851" y="2134388"/>
            <a:ext cx="2133600" cy="1000465"/>
          </a:xfrm>
          <a:prstGeom prst="wedgeRoundRectCallout">
            <a:avLst>
              <a:gd name="adj1" fmla="val 32573"/>
              <a:gd name="adj2" fmla="val 100430"/>
              <a:gd name="adj3" fmla="val 16667"/>
            </a:avLst>
          </a:prstGeom>
          <a:solidFill>
            <a:srgbClr val="00B0F0">
              <a:alpha val="94902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  <a:latin typeface="Comfortaa" pitchFamily="2" charset="0"/>
              </a:rPr>
              <a:t>Cities</a:t>
            </a:r>
            <a:endParaRPr lang="bg-BG" sz="2800" dirty="0">
              <a:solidFill>
                <a:srgbClr val="FFFFFF"/>
              </a:solidFill>
              <a:latin typeface="Comfortaa" pitchFamily="2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0704"/>
              </p:ext>
            </p:extLst>
          </p:nvPr>
        </p:nvGraphicFramePr>
        <p:xfrm>
          <a:off x="8325332" y="1690688"/>
          <a:ext cx="2362199" cy="3819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7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19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8353665" y="5911330"/>
            <a:ext cx="2305531" cy="703788"/>
          </a:xfrm>
          <a:prstGeom prst="wedgeRoundRectCallout">
            <a:avLst>
              <a:gd name="adj1" fmla="val 4754"/>
              <a:gd name="adj2" fmla="val -96796"/>
              <a:gd name="adj3" fmla="val 16667"/>
            </a:avLst>
          </a:prstGeom>
          <a:solidFill>
            <a:srgbClr val="00B0F0">
              <a:alpha val="94902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latin typeface="Comfortaa" pitchFamily="2" charset="0"/>
              </a:rPr>
              <a:t>Locations</a:t>
            </a:r>
            <a:endParaRPr lang="bg-BG" sz="2400" dirty="0">
              <a:solidFill>
                <a:srgbClr val="FFFFFF"/>
              </a:solidFill>
              <a:latin typeface="Comfortaa" pitchFamily="2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0BD2931-7345-E7F7-4206-A22F10F64D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bg-BG" dirty="0">
                <a:latin typeface="Comfortaa" pitchFamily="2" charset="0"/>
              </a:rPr>
              <a:t>Втора нормална форма</a:t>
            </a:r>
            <a:r>
              <a:rPr lang="en-US" dirty="0">
                <a:latin typeface="Comfortaa" pitchFamily="2" charset="0"/>
              </a:rPr>
              <a:t> [2/2]</a:t>
            </a:r>
            <a:endParaRPr lang="bg-BG" dirty="0"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046149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5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2101617"/>
            <a:ext cx="10107031" cy="300578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600" b="1" dirty="0">
                <a:solidFill>
                  <a:srgbClr val="00B0F0"/>
                </a:solidFill>
                <a:latin typeface="Comfortaa" pitchFamily="2" charset="0"/>
              </a:rPr>
              <a:t>Трета нормална форма </a:t>
            </a:r>
            <a:r>
              <a:rPr lang="bg-BG" sz="3600" dirty="0">
                <a:latin typeface="Comfortaa" pitchFamily="2" charset="0"/>
              </a:rPr>
              <a:t>изисква таблицата да е във втора нормална форма и да съдържа колони, които са нетранзитивно зависими от първичния ключ</a:t>
            </a:r>
          </a:p>
          <a:p>
            <a:pPr marL="0" indent="0">
              <a:lnSpc>
                <a:spcPct val="100000"/>
              </a:lnSpc>
              <a:buNone/>
            </a:pPr>
            <a:endParaRPr lang="en-US" sz="3600" dirty="0">
              <a:solidFill>
                <a:schemeClr val="tx2">
                  <a:lumMod val="75000"/>
                </a:schemeClr>
              </a:solidFill>
              <a:latin typeface="Comfortaa" pitchFamily="2" charset="0"/>
            </a:endParaRPr>
          </a:p>
        </p:txBody>
      </p:sp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latin typeface="Comfortaa" pitchFamily="2" charset="0"/>
              </a:rPr>
              <a:t>Трета нормална форма</a:t>
            </a:r>
          </a:p>
        </p:txBody>
      </p:sp>
    </p:spTree>
    <p:extLst>
      <p:ext uri="{BB962C8B-B14F-4D97-AF65-F5344CB8AC3E}">
        <p14:creationId xmlns:p14="http://schemas.microsoft.com/office/powerpoint/2010/main" val="249055477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Icon&#10;&#10;Description automatically generated with medium confidence">
            <a:extLst>
              <a:ext uri="{FF2B5EF4-FFF2-40B4-BE49-F238E27FC236}">
                <a16:creationId xmlns:a16="http://schemas.microsoft.com/office/drawing/2014/main" id="{09547CF4-B25A-F864-DA65-5C7F1F83C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52" y="83713"/>
            <a:ext cx="1575455" cy="15754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A303128A-0EF3-84BD-F9ED-2E6316CD0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4792" y="83713"/>
            <a:ext cx="1699472" cy="1414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EB993A-D432-5177-9922-4D00100F74D8}"/>
              </a:ext>
            </a:extLst>
          </p:cNvPr>
          <p:cNvSpPr txBox="1"/>
          <p:nvPr/>
        </p:nvSpPr>
        <p:spPr>
          <a:xfrm>
            <a:off x="1734047" y="365284"/>
            <a:ext cx="472944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Национална програма 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"</a:t>
            </a: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Обучение за ИТ умения и кариера</a:t>
            </a:r>
            <a:r>
              <a:rPr lang="en-US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"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2865755" algn="ctr"/>
                <a:tab pos="5731510" algn="r"/>
              </a:tabLst>
            </a:pPr>
            <a:r>
              <a:rPr lang="bg-BG" u="sng" dirty="0"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https://it-kariera.mon.bg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22BFFF-21D1-37C4-D08A-94EDDBB11DD9}"/>
              </a:ext>
            </a:extLst>
          </p:cNvPr>
          <p:cNvSpPr txBox="1"/>
          <p:nvPr/>
        </p:nvSpPr>
        <p:spPr>
          <a:xfrm>
            <a:off x="6373448" y="365284"/>
            <a:ext cx="40171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Министерството на образованието и науката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algn="r">
              <a:spcBef>
                <a:spcPts val="0"/>
              </a:spcBef>
              <a:spcAft>
                <a:spcPts val="0"/>
              </a:spcAft>
              <a:tabLst>
                <a:tab pos="2865755" algn="ctr"/>
                <a:tab pos="5731510" algn="r"/>
              </a:tabLst>
            </a:pPr>
            <a:r>
              <a:rPr lang="en-US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</a:t>
            </a:r>
            <a:r>
              <a:rPr lang="bg-BG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en-US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mon.bg</a:t>
            </a:r>
            <a:endParaRPr lang="bg-BG" dirty="0">
              <a:latin typeface="Comfortaa" pitchFamily="2" charset="0"/>
            </a:endParaRPr>
          </a:p>
        </p:txBody>
      </p:sp>
      <p:pic>
        <p:nvPicPr>
          <p:cNvPr id="2" name="Logo CC-BY-NC-SA">
            <a:hlinkClick r:id="rId5"/>
            <a:extLst>
              <a:ext uri="{FF2B5EF4-FFF2-40B4-BE49-F238E27FC236}">
                <a16:creationId xmlns:a16="http://schemas.microsoft.com/office/drawing/2014/main" id="{39F87C09-7AAD-A59F-33F5-8BECE165CB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87447" y="2650021"/>
            <a:ext cx="4017104" cy="144081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DBEA407-2EEF-D82D-ADB6-D20902F79FA2}"/>
              </a:ext>
            </a:extLst>
          </p:cNvPr>
          <p:cNvSpPr txBox="1"/>
          <p:nvPr/>
        </p:nvSpPr>
        <p:spPr>
          <a:xfrm>
            <a:off x="262246" y="5452243"/>
            <a:ext cx="1166750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bg-BG" sz="1800" dirty="0">
                <a:latin typeface="Comfortaa" pitchFamily="2" charset="0"/>
              </a:rPr>
              <a:t>Документът е разработен за нуждите на Национална програма "Обучение за ИТ умения и кариера" на Министерството на образованието и науката (МОН)</a:t>
            </a:r>
            <a:r>
              <a:rPr lang="en-US" sz="1800" dirty="0">
                <a:latin typeface="Comfortaa" pitchFamily="2" charset="0"/>
              </a:rPr>
              <a:t> </a:t>
            </a:r>
            <a:r>
              <a:rPr lang="bg-BG" sz="1800" dirty="0">
                <a:latin typeface="Comfortaa" pitchFamily="2" charset="0"/>
              </a:rPr>
              <a:t>и се разпространява под свободен лиценз CC-BY-NC-SA (</a:t>
            </a:r>
            <a:r>
              <a:rPr lang="bg-BG" sz="1800" dirty="0" err="1">
                <a:latin typeface="Comfortaa" pitchFamily="2" charset="0"/>
              </a:rPr>
              <a:t>Creative</a:t>
            </a:r>
            <a:r>
              <a:rPr lang="bg-BG" sz="1800" dirty="0">
                <a:latin typeface="Comfortaa" pitchFamily="2" charset="0"/>
              </a:rPr>
              <a:t> </a:t>
            </a:r>
            <a:r>
              <a:rPr lang="bg-BG" sz="1800" dirty="0" err="1">
                <a:latin typeface="Comfortaa" pitchFamily="2" charset="0"/>
              </a:rPr>
              <a:t>Commons</a:t>
            </a:r>
            <a:r>
              <a:rPr lang="bg-BG" sz="1800" dirty="0">
                <a:latin typeface="Comfortaa" pitchFamily="2" charset="0"/>
              </a:rPr>
              <a:t> </a:t>
            </a:r>
            <a:r>
              <a:rPr lang="bg-BG" sz="1800" dirty="0" err="1">
                <a:latin typeface="Comfortaa" pitchFamily="2" charset="0"/>
              </a:rPr>
              <a:t>Attribution-Non-Commercial-Share-Alike</a:t>
            </a:r>
            <a:r>
              <a:rPr lang="bg-BG" sz="1800" dirty="0">
                <a:latin typeface="Comfortaa" pitchFamily="2" charset="0"/>
              </a:rPr>
              <a:t> 4.0 International).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41344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</TotalTime>
  <Words>326</Words>
  <Application>Microsoft Office PowerPoint</Application>
  <PresentationFormat>Widescreen</PresentationFormat>
  <Paragraphs>96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Comfortaa</vt:lpstr>
      <vt:lpstr>Office Theme</vt:lpstr>
      <vt:lpstr>Нормализация</vt:lpstr>
      <vt:lpstr>Нормализация</vt:lpstr>
      <vt:lpstr>Първа нормална форма</vt:lpstr>
      <vt:lpstr>Втора нормална форма [1/2]</vt:lpstr>
      <vt:lpstr>Втора нормална форма [2/2]</vt:lpstr>
      <vt:lpstr>Трета нормална форма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Димитър Минчев</dc:creator>
  <cp:lastModifiedBy>БСУ</cp:lastModifiedBy>
  <cp:revision>10</cp:revision>
  <dcterms:created xsi:type="dcterms:W3CDTF">2022-08-09T09:25:46Z</dcterms:created>
  <dcterms:modified xsi:type="dcterms:W3CDTF">2023-02-16T11:11:13Z</dcterms:modified>
</cp:coreProperties>
</file>