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8" r:id="rId2"/>
    <p:sldId id="596" r:id="rId3"/>
    <p:sldId id="597" r:id="rId4"/>
    <p:sldId id="598" r:id="rId5"/>
    <p:sldId id="599" r:id="rId6"/>
    <p:sldId id="600" r:id="rId7"/>
    <p:sldId id="5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96"/>
            <p14:sldId id="597"/>
            <p14:sldId id="598"/>
            <p14:sldId id="599"/>
            <p14:sldId id="600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97354-FA4C-45A4-B3EA-34E003EFB1EF}" v="34" dt="2023-02-16T12:33:32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СУ" userId="bdbaa275-9249-41b1-8d15-242f632c67bf" providerId="ADAL" clId="{64297354-FA4C-45A4-B3EA-34E003EFB1EF}"/>
    <pc:docChg chg="custSel addSld delSld modSld modSection">
      <pc:chgData name="БСУ" userId="bdbaa275-9249-41b1-8d15-242f632c67bf" providerId="ADAL" clId="{64297354-FA4C-45A4-B3EA-34E003EFB1EF}" dt="2023-02-16T12:33:40.028" v="130" actId="47"/>
      <pc:docMkLst>
        <pc:docMk/>
      </pc:docMkLst>
      <pc:sldChg chg="modSp mod">
        <pc:chgData name="БСУ" userId="bdbaa275-9249-41b1-8d15-242f632c67bf" providerId="ADAL" clId="{64297354-FA4C-45A4-B3EA-34E003EFB1EF}" dt="2023-02-16T12:25:02.676" v="30" actId="20577"/>
        <pc:sldMkLst>
          <pc:docMk/>
          <pc:sldMk cId="2386959723" sldId="258"/>
        </pc:sldMkLst>
        <pc:spChg chg="mod">
          <ac:chgData name="БСУ" userId="bdbaa275-9249-41b1-8d15-242f632c67bf" providerId="ADAL" clId="{64297354-FA4C-45A4-B3EA-34E003EFB1EF}" dt="2023-02-16T12:24:59.134" v="20" actId="20577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64297354-FA4C-45A4-B3EA-34E003EFB1EF}" dt="2023-02-16T12:25:02.676" v="30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">
        <pc:chgData name="БСУ" userId="bdbaa275-9249-41b1-8d15-242f632c67bf" providerId="ADAL" clId="{64297354-FA4C-45A4-B3EA-34E003EFB1EF}" dt="2023-02-16T12:25:13.238" v="31" actId="47"/>
        <pc:sldMkLst>
          <pc:docMk/>
          <pc:sldMk cId="2385751420" sldId="571"/>
        </pc:sldMkLst>
      </pc:sldChg>
      <pc:sldChg chg="delSp modSp add del mod">
        <pc:chgData name="БСУ" userId="bdbaa275-9249-41b1-8d15-242f632c67bf" providerId="ADAL" clId="{64297354-FA4C-45A4-B3EA-34E003EFB1EF}" dt="2023-02-16T12:33:40.028" v="130" actId="47"/>
        <pc:sldMkLst>
          <pc:docMk/>
          <pc:sldMk cId="320505466" sldId="595"/>
        </pc:sldMkLst>
        <pc:spChg chg="mod">
          <ac:chgData name="БСУ" userId="bdbaa275-9249-41b1-8d15-242f632c67bf" providerId="ADAL" clId="{64297354-FA4C-45A4-B3EA-34E003EFB1EF}" dt="2023-02-16T12:25:34.841" v="35" actId="2711"/>
          <ac:spMkLst>
            <pc:docMk/>
            <pc:sldMk cId="320505466" sldId="595"/>
            <ac:spMk id="5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5:34.841" v="35" actId="2711"/>
          <ac:spMkLst>
            <pc:docMk/>
            <pc:sldMk cId="320505466" sldId="595"/>
            <ac:spMk id="6" creationId="{00000000-0000-0000-0000-000000000000}"/>
          </ac:spMkLst>
        </pc:spChg>
        <pc:spChg chg="del">
          <ac:chgData name="БСУ" userId="bdbaa275-9249-41b1-8d15-242f632c67bf" providerId="ADAL" clId="{64297354-FA4C-45A4-B3EA-34E003EFB1EF}" dt="2023-02-16T12:25:42.357" v="36" actId="478"/>
          <ac:spMkLst>
            <pc:docMk/>
            <pc:sldMk cId="320505466" sldId="595"/>
            <ac:spMk id="7" creationId="{1D8ABB9A-15B6-4815-A1AF-332BB5E304AA}"/>
          </ac:spMkLst>
        </pc:spChg>
        <pc:picChg chg="mod">
          <ac:chgData name="БСУ" userId="bdbaa275-9249-41b1-8d15-242f632c67bf" providerId="ADAL" clId="{64297354-FA4C-45A4-B3EA-34E003EFB1EF}" dt="2023-02-16T12:25:27.771" v="34" actId="1440"/>
          <ac:picMkLst>
            <pc:docMk/>
            <pc:sldMk cId="320505466" sldId="595"/>
            <ac:picMk id="1026" creationId="{00000000-0000-0000-0000-000000000000}"/>
          </ac:picMkLst>
        </pc:picChg>
      </pc:sldChg>
      <pc:sldChg chg="modSp add mod">
        <pc:chgData name="БСУ" userId="bdbaa275-9249-41b1-8d15-242f632c67bf" providerId="ADAL" clId="{64297354-FA4C-45A4-B3EA-34E003EFB1EF}" dt="2023-02-16T12:29:57.194" v="82" actId="207"/>
        <pc:sldMkLst>
          <pc:docMk/>
          <pc:sldMk cId="2430553465" sldId="596"/>
        </pc:sldMkLst>
        <pc:spChg chg="mod">
          <ac:chgData name="БСУ" userId="bdbaa275-9249-41b1-8d15-242f632c67bf" providerId="ADAL" clId="{64297354-FA4C-45A4-B3EA-34E003EFB1EF}" dt="2023-02-16T12:29:57.194" v="82" actId="207"/>
          <ac:spMkLst>
            <pc:docMk/>
            <pc:sldMk cId="2430553465" sldId="596"/>
            <ac:spMk id="3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6:38.249" v="44" actId="1076"/>
          <ac:spMkLst>
            <pc:docMk/>
            <pc:sldMk cId="2430553465" sldId="596"/>
            <ac:spMk id="4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6:54.802" v="48" actId="1076"/>
          <ac:spMkLst>
            <pc:docMk/>
            <pc:sldMk cId="2430553465" sldId="596"/>
            <ac:spMk id="10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6:57.849" v="49" actId="1076"/>
          <ac:spMkLst>
            <pc:docMk/>
            <pc:sldMk cId="2430553465" sldId="596"/>
            <ac:spMk id="11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7:08.986" v="51" actId="2085"/>
          <ac:spMkLst>
            <pc:docMk/>
            <pc:sldMk cId="2430553465" sldId="596"/>
            <ac:spMk id="16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7:36.282" v="57" actId="208"/>
          <ac:spMkLst>
            <pc:docMk/>
            <pc:sldMk cId="2430553465" sldId="596"/>
            <ac:spMk id="18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7:08.986" v="51" actId="2085"/>
          <ac:spMkLst>
            <pc:docMk/>
            <pc:sldMk cId="2430553465" sldId="596"/>
            <ac:spMk id="19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7:11.786" v="53" actId="2085"/>
          <ac:spMkLst>
            <pc:docMk/>
            <pc:sldMk cId="2430553465" sldId="596"/>
            <ac:spMk id="20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5:20.786" v="32"/>
          <ac:spMkLst>
            <pc:docMk/>
            <pc:sldMk cId="2430553465" sldId="596"/>
            <ac:spMk id="21" creationId="{4E32BB5D-9B3E-4E37-9B7E-1F02A41FA5D8}"/>
          </ac:spMkLst>
        </pc:spChg>
        <pc:spChg chg="mod">
          <ac:chgData name="БСУ" userId="bdbaa275-9249-41b1-8d15-242f632c67bf" providerId="ADAL" clId="{64297354-FA4C-45A4-B3EA-34E003EFB1EF}" dt="2023-02-16T12:27:36.282" v="57" actId="208"/>
          <ac:spMkLst>
            <pc:docMk/>
            <pc:sldMk cId="2430553465" sldId="596"/>
            <ac:spMk id="22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7:59.177" v="58" actId="208"/>
          <ac:spMkLst>
            <pc:docMk/>
            <pc:sldMk cId="2430553465" sldId="596"/>
            <ac:spMk id="23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6:50.644" v="47" actId="2085"/>
          <ac:spMkLst>
            <pc:docMk/>
            <pc:sldMk cId="2430553465" sldId="596"/>
            <ac:spMk id="24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6:50.644" v="47" actId="2085"/>
          <ac:spMkLst>
            <pc:docMk/>
            <pc:sldMk cId="2430553465" sldId="596"/>
            <ac:spMk id="25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6:50.644" v="47" actId="2085"/>
          <ac:spMkLst>
            <pc:docMk/>
            <pc:sldMk cId="2430553465" sldId="596"/>
            <ac:spMk id="26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6:50.644" v="47" actId="2085"/>
          <ac:spMkLst>
            <pc:docMk/>
            <pc:sldMk cId="2430553465" sldId="596"/>
            <ac:spMk id="27" creationId="{00000000-0000-0000-0000-000000000000}"/>
          </ac:spMkLst>
        </pc:spChg>
        <pc:graphicFrameChg chg="modGraphic">
          <ac:chgData name="БСУ" userId="bdbaa275-9249-41b1-8d15-242f632c67bf" providerId="ADAL" clId="{64297354-FA4C-45A4-B3EA-34E003EFB1EF}" dt="2023-02-16T12:26:28.465" v="40" actId="12385"/>
          <ac:graphicFrameMkLst>
            <pc:docMk/>
            <pc:sldMk cId="2430553465" sldId="596"/>
            <ac:graphicFrameMk id="6" creationId="{00000000-0000-0000-0000-000000000000}"/>
          </ac:graphicFrameMkLst>
        </pc:graphicFrameChg>
        <pc:graphicFrameChg chg="modGraphic">
          <ac:chgData name="БСУ" userId="bdbaa275-9249-41b1-8d15-242f632c67bf" providerId="ADAL" clId="{64297354-FA4C-45A4-B3EA-34E003EFB1EF}" dt="2023-02-16T12:26:25.770" v="39" actId="12385"/>
          <ac:graphicFrameMkLst>
            <pc:docMk/>
            <pc:sldMk cId="2430553465" sldId="596"/>
            <ac:graphicFrameMk id="7" creationId="{00000000-0000-0000-0000-000000000000}"/>
          </ac:graphicFrameMkLst>
        </pc:graphicFrameChg>
        <pc:cxnChg chg="mod">
          <ac:chgData name="БСУ" userId="bdbaa275-9249-41b1-8d15-242f632c67bf" providerId="ADAL" clId="{64297354-FA4C-45A4-B3EA-34E003EFB1EF}" dt="2023-02-16T12:27:24.099" v="54" actId="208"/>
          <ac:cxnSpMkLst>
            <pc:docMk/>
            <pc:sldMk cId="2430553465" sldId="596"/>
            <ac:cxnSpMk id="8" creationId="{00000000-0000-0000-0000-000000000000}"/>
          </ac:cxnSpMkLst>
        </pc:cxnChg>
        <pc:cxnChg chg="mod">
          <ac:chgData name="БСУ" userId="bdbaa275-9249-41b1-8d15-242f632c67bf" providerId="ADAL" clId="{64297354-FA4C-45A4-B3EA-34E003EFB1EF}" dt="2023-02-16T12:27:24.099" v="54" actId="208"/>
          <ac:cxnSpMkLst>
            <pc:docMk/>
            <pc:sldMk cId="2430553465" sldId="596"/>
            <ac:cxnSpMk id="12" creationId="{00000000-0000-0000-0000-000000000000}"/>
          </ac:cxnSpMkLst>
        </pc:cxnChg>
      </pc:sldChg>
      <pc:sldChg chg="delSp modSp add mod modAnim">
        <pc:chgData name="БСУ" userId="bdbaa275-9249-41b1-8d15-242f632c67bf" providerId="ADAL" clId="{64297354-FA4C-45A4-B3EA-34E003EFB1EF}" dt="2023-02-16T12:29:46.549" v="80" actId="207"/>
        <pc:sldMkLst>
          <pc:docMk/>
          <pc:sldMk cId="2627619108" sldId="597"/>
        </pc:sldMkLst>
        <pc:spChg chg="mod">
          <ac:chgData name="БСУ" userId="bdbaa275-9249-41b1-8d15-242f632c67bf" providerId="ADAL" clId="{64297354-FA4C-45A4-B3EA-34E003EFB1EF}" dt="2023-02-16T12:29:46.549" v="80" actId="207"/>
          <ac:spMkLst>
            <pc:docMk/>
            <pc:sldMk cId="2627619108" sldId="597"/>
            <ac:spMk id="3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8:05.204" v="59" actId="2711"/>
          <ac:spMkLst>
            <pc:docMk/>
            <pc:sldMk cId="2627619108" sldId="597"/>
            <ac:spMk id="4" creationId="{00000000-0000-0000-0000-000000000000}"/>
          </ac:spMkLst>
        </pc:spChg>
        <pc:spChg chg="del mod">
          <ac:chgData name="БСУ" userId="bdbaa275-9249-41b1-8d15-242f632c67bf" providerId="ADAL" clId="{64297354-FA4C-45A4-B3EA-34E003EFB1EF}" dt="2023-02-16T12:28:07.928" v="60" actId="478"/>
          <ac:spMkLst>
            <pc:docMk/>
            <pc:sldMk cId="2627619108" sldId="597"/>
            <ac:spMk id="5" creationId="{EFFC57A9-7F5D-41C9-9B79-56B7FFC48548}"/>
          </ac:spMkLst>
        </pc:spChg>
      </pc:sldChg>
      <pc:sldChg chg="modSp add mod modAnim">
        <pc:chgData name="БСУ" userId="bdbaa275-9249-41b1-8d15-242f632c67bf" providerId="ADAL" clId="{64297354-FA4C-45A4-B3EA-34E003EFB1EF}" dt="2023-02-16T12:29:21.642" v="77" actId="113"/>
        <pc:sldMkLst>
          <pc:docMk/>
          <pc:sldMk cId="438487948" sldId="598"/>
        </pc:sldMkLst>
        <pc:spChg chg="mod">
          <ac:chgData name="БСУ" userId="bdbaa275-9249-41b1-8d15-242f632c67bf" providerId="ADAL" clId="{64297354-FA4C-45A4-B3EA-34E003EFB1EF}" dt="2023-02-16T12:29:21.642" v="77" actId="113"/>
          <ac:spMkLst>
            <pc:docMk/>
            <pc:sldMk cId="438487948" sldId="598"/>
            <ac:spMk id="3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8:39.182" v="68" actId="2711"/>
          <ac:spMkLst>
            <pc:docMk/>
            <pc:sldMk cId="438487948" sldId="598"/>
            <ac:spMk id="4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25:20.786" v="32"/>
          <ac:spMkLst>
            <pc:docMk/>
            <pc:sldMk cId="438487948" sldId="598"/>
            <ac:spMk id="5" creationId="{F72AAC75-D720-45B9-9B69-77AB90281F2D}"/>
          </ac:spMkLst>
        </pc:spChg>
      </pc:sldChg>
      <pc:sldChg chg="delSp modSp add mod modAnim">
        <pc:chgData name="БСУ" userId="bdbaa275-9249-41b1-8d15-242f632c67bf" providerId="ADAL" clId="{64297354-FA4C-45A4-B3EA-34E003EFB1EF}" dt="2023-02-16T12:32:34.595" v="114" actId="207"/>
        <pc:sldMkLst>
          <pc:docMk/>
          <pc:sldMk cId="1588115360" sldId="599"/>
        </pc:sldMkLst>
        <pc:spChg chg="mod">
          <ac:chgData name="БСУ" userId="bdbaa275-9249-41b1-8d15-242f632c67bf" providerId="ADAL" clId="{64297354-FA4C-45A4-B3EA-34E003EFB1EF}" dt="2023-02-16T12:31:31.578" v="101" actId="1076"/>
          <ac:spMkLst>
            <pc:docMk/>
            <pc:sldMk cId="1588115360" sldId="599"/>
            <ac:spMk id="8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31:31.578" v="101" actId="1076"/>
          <ac:spMkLst>
            <pc:docMk/>
            <pc:sldMk cId="1588115360" sldId="599"/>
            <ac:spMk id="9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32:34.595" v="114" actId="207"/>
          <ac:spMkLst>
            <pc:docMk/>
            <pc:sldMk cId="1588115360" sldId="599"/>
            <ac:spMk id="10" creationId="{00000000-0000-0000-0000-000000000000}"/>
          </ac:spMkLst>
        </pc:spChg>
        <pc:spChg chg="del mod">
          <ac:chgData name="БСУ" userId="bdbaa275-9249-41b1-8d15-242f632c67bf" providerId="ADAL" clId="{64297354-FA4C-45A4-B3EA-34E003EFB1EF}" dt="2023-02-16T12:31:26.890" v="100" actId="478"/>
          <ac:spMkLst>
            <pc:docMk/>
            <pc:sldMk cId="1588115360" sldId="599"/>
            <ac:spMk id="11" creationId="{B908EBB8-ABC1-40E1-BF08-1422C2000ED8}"/>
          </ac:spMkLst>
        </pc:spChg>
        <pc:spChg chg="mod">
          <ac:chgData name="БСУ" userId="bdbaa275-9249-41b1-8d15-242f632c67bf" providerId="ADAL" clId="{64297354-FA4C-45A4-B3EA-34E003EFB1EF}" dt="2023-02-16T12:31:31.578" v="101" actId="1076"/>
          <ac:spMkLst>
            <pc:docMk/>
            <pc:sldMk cId="1588115360" sldId="599"/>
            <ac:spMk id="12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31:31.578" v="101" actId="1076"/>
          <ac:spMkLst>
            <pc:docMk/>
            <pc:sldMk cId="1588115360" sldId="599"/>
            <ac:spMk id="13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31:31.578" v="101" actId="1076"/>
          <ac:spMkLst>
            <pc:docMk/>
            <pc:sldMk cId="1588115360" sldId="599"/>
            <ac:spMk id="465922" creationId="{00000000-0000-0000-0000-000000000000}"/>
          </ac:spMkLst>
        </pc:spChg>
      </pc:sldChg>
      <pc:sldChg chg="delSp modSp add mod modAnim">
        <pc:chgData name="БСУ" userId="bdbaa275-9249-41b1-8d15-242f632c67bf" providerId="ADAL" clId="{64297354-FA4C-45A4-B3EA-34E003EFB1EF}" dt="2023-02-16T12:33:32.465" v="129"/>
        <pc:sldMkLst>
          <pc:docMk/>
          <pc:sldMk cId="4076171133" sldId="600"/>
        </pc:sldMkLst>
        <pc:spChg chg="del mod">
          <ac:chgData name="БСУ" userId="bdbaa275-9249-41b1-8d15-242f632c67bf" providerId="ADAL" clId="{64297354-FA4C-45A4-B3EA-34E003EFB1EF}" dt="2023-02-16T12:33:05.135" v="121" actId="478"/>
          <ac:spMkLst>
            <pc:docMk/>
            <pc:sldMk cId="4076171133" sldId="600"/>
            <ac:spMk id="9" creationId="{363ED3C3-9403-4A95-9B68-71D3BB6DD817}"/>
          </ac:spMkLst>
        </pc:spChg>
        <pc:spChg chg="mod">
          <ac:chgData name="БСУ" userId="bdbaa275-9249-41b1-8d15-242f632c67bf" providerId="ADAL" clId="{64297354-FA4C-45A4-B3EA-34E003EFB1EF}" dt="2023-02-16T12:33:24.643" v="128" actId="1076"/>
          <ac:spMkLst>
            <pc:docMk/>
            <pc:sldMk cId="4076171133" sldId="600"/>
            <ac:spMk id="10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33:24.643" v="128" actId="1076"/>
          <ac:spMkLst>
            <pc:docMk/>
            <pc:sldMk cId="4076171133" sldId="600"/>
            <ac:spMk id="11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33:24.643" v="128" actId="1076"/>
          <ac:spMkLst>
            <pc:docMk/>
            <pc:sldMk cId="4076171133" sldId="600"/>
            <ac:spMk id="14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33:24.643" v="128" actId="1076"/>
          <ac:spMkLst>
            <pc:docMk/>
            <pc:sldMk cId="4076171133" sldId="600"/>
            <ac:spMk id="15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33:24.643" v="128" actId="1076"/>
          <ac:spMkLst>
            <pc:docMk/>
            <pc:sldMk cId="4076171133" sldId="600"/>
            <ac:spMk id="16" creationId="{00000000-0000-0000-0000-000000000000}"/>
          </ac:spMkLst>
        </pc:spChg>
        <pc:spChg chg="mod">
          <ac:chgData name="БСУ" userId="bdbaa275-9249-41b1-8d15-242f632c67bf" providerId="ADAL" clId="{64297354-FA4C-45A4-B3EA-34E003EFB1EF}" dt="2023-02-16T12:33:24.643" v="128" actId="1076"/>
          <ac:spMkLst>
            <pc:docMk/>
            <pc:sldMk cId="4076171133" sldId="600"/>
            <ac:spMk id="465922" creationId="{00000000-0000-0000-0000-000000000000}"/>
          </ac:spMkLst>
        </pc:spChg>
      </pc:sldChg>
    </pc:docChg>
  </pc:docChgLst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0BA1E18-CF19-4430-BB90-B12F804FB6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7413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18DCFE0-96DB-4F02-9595-D311514C6F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1113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0F4C4B2-AA48-4428-85ED-2B42E98995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24356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1F162A8-AB4A-4838-9927-8ADF6E4F40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1146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Каскадни операции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Бази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05170"/>
              </p:ext>
            </p:extLst>
          </p:nvPr>
        </p:nvGraphicFramePr>
        <p:xfrm>
          <a:off x="7510879" y="4059969"/>
          <a:ext cx="4038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/>
                        <a:t>item_id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bg-BG" noProof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82183"/>
              </p:ext>
            </p:extLst>
          </p:nvPr>
        </p:nvGraphicFramePr>
        <p:xfrm>
          <a:off x="881480" y="4059969"/>
          <a:ext cx="4191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bg-BG" noProof="1"/>
                        <a:t>о</a:t>
                      </a:r>
                      <a:r>
                        <a:rPr lang="en-US" noProof="1"/>
                        <a:t>rder</a:t>
                      </a:r>
                      <a:r>
                        <a:rPr lang="bg-BG" noProof="1"/>
                        <a:t>_</a:t>
                      </a:r>
                      <a:r>
                        <a:rPr lang="en-US" noProof="1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order_name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616"/>
            <a:ext cx="10425867" cy="12635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Каскадността</a:t>
            </a:r>
            <a:r>
              <a:rPr lang="bg-BG" dirty="0">
                <a:latin typeface="Comfortaa" pitchFamily="2" charset="0"/>
              </a:rPr>
              <a:t> позволява при промяна на дадени данни, тази промяна да се приложи и върху всички свързани данни.</a:t>
            </a:r>
            <a:endParaRPr lang="en-US" dirty="0">
              <a:solidFill>
                <a:schemeClr val="accent1"/>
              </a:solidFill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3879" y="221456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Дефиниция</a:t>
            </a:r>
            <a:endParaRPr lang="en-US" dirty="0">
              <a:latin typeface="Comfortaa" pitchFamily="2" charset="0"/>
            </a:endParaRPr>
          </a:p>
        </p:txBody>
      </p:sp>
      <p:cxnSp>
        <p:nvCxnSpPr>
          <p:cNvPr id="8" name="Straight Arrow Connector 10"/>
          <p:cNvCxnSpPr/>
          <p:nvPr/>
        </p:nvCxnSpPr>
        <p:spPr>
          <a:xfrm>
            <a:off x="5377279" y="4682809"/>
            <a:ext cx="1676400" cy="0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222849" y="3502615"/>
            <a:ext cx="112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351224" y="3480510"/>
            <a:ext cx="2025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order_items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377279" y="4682810"/>
            <a:ext cx="1686256" cy="879791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4"/>
          <p:cNvSpPr/>
          <p:nvPr/>
        </p:nvSpPr>
        <p:spPr>
          <a:xfrm>
            <a:off x="881480" y="4504931"/>
            <a:ext cx="1709321" cy="45909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Rectangle: Rounded Corners 14"/>
          <p:cNvSpPr/>
          <p:nvPr/>
        </p:nvSpPr>
        <p:spPr>
          <a:xfrm>
            <a:off x="9527335" y="4502639"/>
            <a:ext cx="2022144" cy="44697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4"/>
          <p:cNvSpPr/>
          <p:nvPr/>
        </p:nvSpPr>
        <p:spPr>
          <a:xfrm>
            <a:off x="9527335" y="5429278"/>
            <a:ext cx="2022144" cy="41592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881480" y="4504930"/>
            <a:ext cx="4191001" cy="45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508369" y="5431569"/>
            <a:ext cx="4041111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508369" y="4504930"/>
            <a:ext cx="4041110" cy="4590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424279" y="3022022"/>
            <a:ext cx="2166521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latin typeface="Comfortaa" pitchFamily="2" charset="0"/>
              </a:rPr>
              <a:t>Основен ключ</a:t>
            </a:r>
            <a:endParaRPr lang="en-US" b="1" dirty="0">
              <a:latin typeface="Comfortaa" pitchFamily="2" charset="0"/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781800" y="3065785"/>
            <a:ext cx="2401998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latin typeface="Comfortaa" pitchFamily="2" charset="0"/>
              </a:rPr>
              <a:t>Основен ключ</a:t>
            </a:r>
            <a:endParaRPr lang="en-US" b="1" dirty="0">
              <a:latin typeface="Comfortaa" pitchFamily="2" charset="0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906000" y="2895600"/>
            <a:ext cx="2162806" cy="524718"/>
          </a:xfrm>
          <a:prstGeom prst="wedgeRoundRectCallout">
            <a:avLst>
              <a:gd name="adj1" fmla="val -32117"/>
              <a:gd name="adj2" fmla="val 15288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latin typeface="Comfortaa" pitchFamily="2" charset="0"/>
              </a:rPr>
              <a:t>Външен ключ</a:t>
            </a:r>
            <a:endParaRPr lang="en-US" b="1" dirty="0">
              <a:latin typeface="Comfortaa" pitchFamily="2" charset="0"/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4400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latin typeface="Comfortaa" pitchFamily="2" charset="0"/>
              </a:rPr>
              <a:t>Каскадно изтриване</a:t>
            </a:r>
            <a:endParaRPr lang="en-US" b="1" dirty="0">
              <a:latin typeface="Comfortaa" pitchFamily="2" charset="0"/>
            </a:endParaRPr>
          </a:p>
        </p:txBody>
      </p:sp>
      <p:sp>
        <p:nvSpPr>
          <p:cNvPr id="21" name="Slide Number Placeholder">
            <a:extLst>
              <a:ext uri="{FF2B5EF4-FFF2-40B4-BE49-F238E27FC236}">
                <a16:creationId xmlns:a16="http://schemas.microsoft.com/office/drawing/2014/main" id="{4E32BB5D-9B3E-4E37-9B7E-1F02A41FA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5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2" grpId="0" animBg="1"/>
      <p:bldP spid="22" grpId="1" animBg="1"/>
      <p:bldP spid="23" grpId="0" animBg="1"/>
      <p:bldP spid="23" grpId="1" animBg="1"/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011" y="1530017"/>
            <a:ext cx="10467978" cy="51414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Каскадни операции могат да бъдат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Изтриване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или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Обновяване</a:t>
            </a:r>
            <a:r>
              <a:rPr lang="en-US" dirty="0">
                <a:latin typeface="Comfortaa" pitchFamily="2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Използвайте каскадно изтриване </a:t>
            </a:r>
            <a:r>
              <a:rPr lang="bg-BG" dirty="0">
                <a:latin typeface="Comfortaa" pitchFamily="2" charset="0"/>
              </a:rPr>
              <a:t>когато</a:t>
            </a:r>
            <a:r>
              <a:rPr lang="en-US" dirty="0">
                <a:latin typeface="Comfortaa" pitchFamily="2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Свързаните данни са беззначни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без</a:t>
            </a:r>
            <a:r>
              <a:rPr lang="en-US" dirty="0">
                <a:latin typeface="Comfortaa" pitchFamily="2" charset="0"/>
              </a:rPr>
              <a:t> „</a:t>
            </a:r>
            <a:r>
              <a:rPr lang="bg-BG" dirty="0">
                <a:latin typeface="Comfortaa" pitchFamily="2" charset="0"/>
              </a:rPr>
              <a:t>основновата“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данна</a:t>
            </a: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Н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e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използвайте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каскадно изтриване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когато</a:t>
            </a:r>
            <a:r>
              <a:rPr lang="en-US" dirty="0">
                <a:latin typeface="Comfortaa" pitchFamily="2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Извършвате</a:t>
            </a:r>
            <a:r>
              <a:rPr lang="en-US" dirty="0">
                <a:latin typeface="Comfortaa" pitchFamily="2" charset="0"/>
              </a:rPr>
              <a:t> „</a:t>
            </a:r>
            <a:r>
              <a:rPr lang="bg-BG" dirty="0">
                <a:latin typeface="Comfortaa" pitchFamily="2" charset="0"/>
              </a:rPr>
              <a:t>логическо изтриване“</a:t>
            </a: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Запазвате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история</a:t>
            </a: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Имайте предвид, че при по-сложни връзки, няма да работи с кръгови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референции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Каскадно изтриване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1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48" y="1690688"/>
            <a:ext cx="10979320" cy="4263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Използвайте</a:t>
            </a:r>
            <a:r>
              <a:rPr lang="bg-BG" dirty="0"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каскадно обновяване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когато</a:t>
            </a:r>
            <a:r>
              <a:rPr lang="en-US" dirty="0">
                <a:latin typeface="Comfortaa" pitchFamily="2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Първичният ключ не е автоувеличаващ се (</a:t>
            </a:r>
            <a:r>
              <a:rPr lang="en-US" dirty="0">
                <a:latin typeface="Comfortaa" pitchFamily="2" charset="0"/>
              </a:rPr>
              <a:t>auto-increment</a:t>
            </a:r>
            <a:r>
              <a:rPr lang="bg-BG" dirty="0">
                <a:latin typeface="Comfortaa" pitchFamily="2" charset="0"/>
              </a:rPr>
              <a:t>)</a:t>
            </a:r>
            <a:r>
              <a:rPr lang="en-US" dirty="0">
                <a:latin typeface="Comfortaa" pitchFamily="2" charset="0"/>
              </a:rPr>
              <a:t>  </a:t>
            </a:r>
            <a:r>
              <a:rPr lang="bg-BG" dirty="0">
                <a:latin typeface="Comfortaa" pitchFamily="2" charset="0"/>
              </a:rPr>
              <a:t>и 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може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да се променя</a:t>
            </a: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Най-добре да се ползва с уникално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ограничение</a:t>
            </a: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Не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използвайте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каскадно обновяване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когато</a:t>
            </a:r>
            <a:r>
              <a:rPr lang="en-US" dirty="0">
                <a:latin typeface="Comfortaa" pitchFamily="2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Основният ключ е автоувеличаващ се</a:t>
            </a:r>
            <a:r>
              <a:rPr lang="en-US" dirty="0">
                <a:latin typeface="Comfortaa" pitchFamily="2" charset="0"/>
              </a:rPr>
              <a:t> (auto-increment)</a:t>
            </a:r>
          </a:p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Каскадността може да се избегне чрез </a:t>
            </a:r>
            <a:r>
              <a:rPr lang="en-US" dirty="0">
                <a:latin typeface="Comfortaa" pitchFamily="2" charset="0"/>
              </a:rPr>
              <a:t>triggers </a:t>
            </a:r>
            <a:r>
              <a:rPr lang="bg-BG" dirty="0">
                <a:latin typeface="Comfortaa" pitchFamily="2" charset="0"/>
              </a:rPr>
              <a:t>или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процедури</a:t>
            </a:r>
            <a:r>
              <a:rPr lang="en-US" dirty="0">
                <a:latin typeface="Comfortaa" pitchFamily="2" charset="0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Каскадно обновяване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72AAC75-D720-45B9-9B69-77AB90281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48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174753"/>
            <a:ext cx="11315798" cy="514253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CONSTRAINT fk_car_driver FOREIGN KEY(driver_id)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rgbClr val="00B0F0"/>
                </a:solidFill>
                <a:latin typeface="Consolas" panose="020B0609020204030204" pitchFamily="49" charset="0"/>
              </a:rPr>
              <a:t>ON DELETE CASCADE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01" y="421248"/>
            <a:ext cx="10820400" cy="558485"/>
          </a:xfrm>
        </p:spPr>
        <p:txBody>
          <a:bodyPr>
            <a:normAutofit fontScale="90000"/>
          </a:bodyPr>
          <a:lstStyle/>
          <a:p>
            <a:r>
              <a:rPr lang="bg-BG" sz="3600" dirty="0">
                <a:latin typeface="Comfortaa" pitchFamily="2" charset="0"/>
              </a:rPr>
              <a:t>Каскадно изтриване чрез външен ключ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15099" y="994929"/>
            <a:ext cx="2895600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Таблица </a:t>
            </a:r>
            <a:r>
              <a:rPr lang="en-US" sz="2400" noProof="1">
                <a:solidFill>
                  <a:srgbClr val="FFFFFF"/>
                </a:solidFill>
                <a:latin typeface="Comfortaa" pitchFamily="2" charset="0"/>
              </a:rPr>
              <a:t>Drivers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326905" y="3917784"/>
            <a:ext cx="2779295" cy="559968"/>
          </a:xfrm>
          <a:prstGeom prst="wedgeRoundRectCallout">
            <a:avLst>
              <a:gd name="adj1" fmla="val 3424"/>
              <a:gd name="adj2" fmla="val 8679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Външен ключ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968088" y="2803183"/>
            <a:ext cx="2971800" cy="558485"/>
          </a:xfrm>
          <a:prstGeom prst="wedgeRoundRectCallout">
            <a:avLst>
              <a:gd name="adj1" fmla="val -59896"/>
              <a:gd name="adj2" fmla="val 4616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Таблица </a:t>
            </a:r>
            <a:r>
              <a:rPr lang="en-US" sz="2400" noProof="1">
                <a:solidFill>
                  <a:srgbClr val="FFFFFF"/>
                </a:solidFill>
                <a:latin typeface="Comfortaa" pitchFamily="2" charset="0"/>
              </a:rPr>
              <a:t>Cars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26905" y="5937143"/>
            <a:ext cx="2550696" cy="559968"/>
          </a:xfrm>
          <a:prstGeom prst="wedgeRoundRectCallout">
            <a:avLst>
              <a:gd name="adj1" fmla="val 7401"/>
              <a:gd name="adj2" fmla="val -9521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Каскадност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153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923" y="1198816"/>
            <a:ext cx="11315798" cy="514253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driver_id INT,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CONSTRAINT fk_car_driver FOREIGN KEY(driver_id)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REFERENCES drivers(driver_id) </a:t>
            </a:r>
            <a:r>
              <a:rPr lang="en-US" sz="3200" b="1" noProof="1">
                <a:solidFill>
                  <a:srgbClr val="00B0F0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23" y="336385"/>
            <a:ext cx="11315798" cy="862432"/>
          </a:xfrm>
        </p:spPr>
        <p:txBody>
          <a:bodyPr>
            <a:normAutofit/>
          </a:bodyPr>
          <a:lstStyle/>
          <a:p>
            <a:r>
              <a:rPr lang="bg-BG" sz="3600" dirty="0">
                <a:latin typeface="Comfortaa" pitchFamily="2" charset="0"/>
              </a:rPr>
              <a:t>Каскадно обновяване чрез външен ключ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65921" y="1018992"/>
            <a:ext cx="2895600" cy="558487"/>
          </a:xfrm>
          <a:prstGeom prst="wedgeRoundRectCallout">
            <a:avLst>
              <a:gd name="adj1" fmla="val -76896"/>
              <a:gd name="adj2" fmla="val 4205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Таблица </a:t>
            </a:r>
            <a:r>
              <a:rPr lang="en-US" sz="2400" noProof="1">
                <a:solidFill>
                  <a:srgbClr val="FFFFFF"/>
                </a:solidFill>
                <a:latin typeface="Comfortaa" pitchFamily="2" charset="0"/>
              </a:rPr>
              <a:t>Drivers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846721" y="3022267"/>
            <a:ext cx="2971800" cy="558485"/>
          </a:xfrm>
          <a:prstGeom prst="wedgeRoundRectCallout">
            <a:avLst>
              <a:gd name="adj1" fmla="val -61516"/>
              <a:gd name="adj2" fmla="val 3970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Таблица </a:t>
            </a:r>
            <a:r>
              <a:rPr lang="en-US" sz="2400" noProof="1">
                <a:solidFill>
                  <a:srgbClr val="FFFFFF"/>
                </a:solidFill>
                <a:latin typeface="Comfortaa" pitchFamily="2" charset="0"/>
              </a:rPr>
              <a:t>Cars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398042" y="3905752"/>
            <a:ext cx="2773279" cy="559968"/>
          </a:xfrm>
          <a:prstGeom prst="wedgeRoundRectCallout">
            <a:avLst>
              <a:gd name="adj1" fmla="val -2323"/>
              <a:gd name="adj2" fmla="val 9969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Външен ключ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158541" y="5980128"/>
            <a:ext cx="2903324" cy="559968"/>
          </a:xfrm>
          <a:prstGeom prst="wedgeRoundRectCallout">
            <a:avLst>
              <a:gd name="adj1" fmla="val 7401"/>
              <a:gd name="adj2" fmla="val -9521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Каскадност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1711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516</Words>
  <Application>Microsoft Office PowerPoint</Application>
  <PresentationFormat>Widescreen</PresentationFormat>
  <Paragraphs>92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Comfortaa</vt:lpstr>
      <vt:lpstr>Consolas</vt:lpstr>
      <vt:lpstr>Office Theme</vt:lpstr>
      <vt:lpstr>Каскадни операции</vt:lpstr>
      <vt:lpstr>Дефиниция</vt:lpstr>
      <vt:lpstr>Каскадно изтриване</vt:lpstr>
      <vt:lpstr>Каскадно обновяване</vt:lpstr>
      <vt:lpstr>Каскадно изтриване чрез външен ключ</vt:lpstr>
      <vt:lpstr>Каскадно обновяване чрез външен ключ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2023-02-16T12:33:43Z</dcterms:modified>
</cp:coreProperties>
</file>