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8" r:id="rId2"/>
    <p:sldId id="571" r:id="rId3"/>
    <p:sldId id="422" r:id="rId4"/>
    <p:sldId id="423" r:id="rId5"/>
    <p:sldId id="426" r:id="rId6"/>
    <p:sldId id="429" r:id="rId7"/>
    <p:sldId id="462" r:id="rId8"/>
    <p:sldId id="349" r:id="rId9"/>
    <p:sldId id="57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ъведение" id="{B53E63A6-15B2-40C3-A9DC-5006FD089CC5}">
          <p14:sldIdLst>
            <p14:sldId id="258"/>
            <p14:sldId id="571"/>
          </p14:sldIdLst>
        </p14:section>
        <p14:section name="Съдържание" id="{0B0C01F3-1F60-4ADB-AC1E-9589654EAEF3}">
          <p14:sldIdLst>
            <p14:sldId id="422"/>
            <p14:sldId id="423"/>
            <p14:sldId id="426"/>
            <p14:sldId id="429"/>
            <p14:sldId id="462"/>
            <p14:sldId id="349"/>
          </p14:sldIdLst>
        </p14:section>
        <p14:section name="Заключение" id="{9315BEE7-605C-4839-996A-A4EEA70921D9}">
          <p14:sldIdLst>
            <p14:sldId id="5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EFEB31-F8C5-4B87-B3A4-D556A667BF1F}" v="97" dt="2023-02-16T13:49:05.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91" d="100"/>
          <a:sy n="91" d="100"/>
        </p:scale>
        <p:origin x="10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Димитър Минчев" userId="6da192e4-d32c-454b-8615-bbadf07b6639" providerId="ADAL" clId="{508A51F5-6E34-4A9B-8787-8C29D4F40D1D}"/>
    <pc:docChg chg="addSld modSld">
      <pc:chgData name="Димитър Минчев" userId="6da192e4-d32c-454b-8615-bbadf07b6639" providerId="ADAL" clId="{508A51F5-6E34-4A9B-8787-8C29D4F40D1D}" dt="2022-08-10T06:34:56.108" v="0"/>
      <pc:docMkLst>
        <pc:docMk/>
      </pc:docMkLst>
      <pc:sldChg chg="add">
        <pc:chgData name="Димитър Минчев" userId="6da192e4-d32c-454b-8615-bbadf07b6639" providerId="ADAL" clId="{508A51F5-6E34-4A9B-8787-8C29D4F40D1D}" dt="2022-08-10T06:34:56.108" v="0"/>
        <pc:sldMkLst>
          <pc:docMk/>
          <pc:sldMk cId="2002111910" sldId="439"/>
        </pc:sldMkLst>
      </pc:sldChg>
    </pc:docChg>
  </pc:docChgLst>
  <pc:docChgLst>
    <pc:chgData name="БСУ" userId="bdbaa275-9249-41b1-8d15-242f632c67bf" providerId="ADAL" clId="{80EFEB31-F8C5-4B87-B3A4-D556A667BF1F}"/>
    <pc:docChg chg="undo custSel addSld modSld sldOrd modSection">
      <pc:chgData name="БСУ" userId="bdbaa275-9249-41b1-8d15-242f632c67bf" providerId="ADAL" clId="{80EFEB31-F8C5-4B87-B3A4-D556A667BF1F}" dt="2023-02-16T13:49:05.768" v="258"/>
      <pc:docMkLst>
        <pc:docMk/>
      </pc:docMkLst>
      <pc:sldChg chg="modSp mod">
        <pc:chgData name="БСУ" userId="bdbaa275-9249-41b1-8d15-242f632c67bf" providerId="ADAL" clId="{80EFEB31-F8C5-4B87-B3A4-D556A667BF1F}" dt="2023-02-16T13:32:09.637" v="21" actId="20577"/>
        <pc:sldMkLst>
          <pc:docMk/>
          <pc:sldMk cId="2386959723" sldId="258"/>
        </pc:sldMkLst>
        <pc:spChg chg="mod">
          <ac:chgData name="БСУ" userId="bdbaa275-9249-41b1-8d15-242f632c67bf" providerId="ADAL" clId="{80EFEB31-F8C5-4B87-B3A4-D556A667BF1F}" dt="2023-02-16T13:32:02.952" v="0"/>
          <ac:spMkLst>
            <pc:docMk/>
            <pc:sldMk cId="2386959723" sldId="258"/>
            <ac:spMk id="4" creationId="{31A11B2B-6DC7-2642-A5E2-7E3177B71883}"/>
          </ac:spMkLst>
        </pc:spChg>
        <pc:spChg chg="mod">
          <ac:chgData name="БСУ" userId="bdbaa275-9249-41b1-8d15-242f632c67bf" providerId="ADAL" clId="{80EFEB31-F8C5-4B87-B3A4-D556A667BF1F}" dt="2023-02-16T13:32:09.637" v="21" actId="20577"/>
          <ac:spMkLst>
            <pc:docMk/>
            <pc:sldMk cId="2386959723" sldId="258"/>
            <ac:spMk id="5" creationId="{FD72CEAD-2598-2D6F-7FF9-AF95330D8A09}"/>
          </ac:spMkLst>
        </pc:spChg>
      </pc:sldChg>
      <pc:sldChg chg="delSp modSp add mod modAnim">
        <pc:chgData name="БСУ" userId="bdbaa275-9249-41b1-8d15-242f632c67bf" providerId="ADAL" clId="{80EFEB31-F8C5-4B87-B3A4-D556A667BF1F}" dt="2023-02-16T13:49:05.768" v="258"/>
        <pc:sldMkLst>
          <pc:docMk/>
          <pc:sldMk cId="3447880869" sldId="349"/>
        </pc:sldMkLst>
        <pc:spChg chg="mod">
          <ac:chgData name="БСУ" userId="bdbaa275-9249-41b1-8d15-242f632c67bf" providerId="ADAL" clId="{80EFEB31-F8C5-4B87-B3A4-D556A667BF1F}" dt="2023-02-16T13:48:58.744" v="256" actId="1076"/>
          <ac:spMkLst>
            <pc:docMk/>
            <pc:sldMk cId="3447880869" sldId="349"/>
            <ac:spMk id="4" creationId="{00000000-0000-0000-0000-000000000000}"/>
          </ac:spMkLst>
        </pc:spChg>
        <pc:spChg chg="mod">
          <ac:chgData name="БСУ" userId="bdbaa275-9249-41b1-8d15-242f632c67bf" providerId="ADAL" clId="{80EFEB31-F8C5-4B87-B3A4-D556A667BF1F}" dt="2023-02-16T13:48:58.744" v="256" actId="1076"/>
          <ac:spMkLst>
            <pc:docMk/>
            <pc:sldMk cId="3447880869" sldId="349"/>
            <ac:spMk id="5" creationId="{00000000-0000-0000-0000-000000000000}"/>
          </ac:spMkLst>
        </pc:spChg>
        <pc:spChg chg="mod">
          <ac:chgData name="БСУ" userId="bdbaa275-9249-41b1-8d15-242f632c67bf" providerId="ADAL" clId="{80EFEB31-F8C5-4B87-B3A4-D556A667BF1F}" dt="2023-02-16T13:48:58.744" v="256" actId="1076"/>
          <ac:spMkLst>
            <pc:docMk/>
            <pc:sldMk cId="3447880869" sldId="349"/>
            <ac:spMk id="8" creationId="{00000000-0000-0000-0000-000000000000}"/>
          </ac:spMkLst>
        </pc:spChg>
        <pc:spChg chg="del mod">
          <ac:chgData name="БСУ" userId="bdbaa275-9249-41b1-8d15-242f632c67bf" providerId="ADAL" clId="{80EFEB31-F8C5-4B87-B3A4-D556A667BF1F}" dt="2023-02-16T13:49:01.519" v="257" actId="478"/>
          <ac:spMkLst>
            <pc:docMk/>
            <pc:sldMk cId="3447880869" sldId="349"/>
            <ac:spMk id="10" creationId="{F5317C2E-C3BD-4274-8563-5EA6C5254EDA}"/>
          </ac:spMkLst>
        </pc:spChg>
        <pc:picChg chg="del">
          <ac:chgData name="БСУ" userId="bdbaa275-9249-41b1-8d15-242f632c67bf" providerId="ADAL" clId="{80EFEB31-F8C5-4B87-B3A4-D556A667BF1F}" dt="2023-02-16T13:48:11.833" v="240" actId="478"/>
          <ac:picMkLst>
            <pc:docMk/>
            <pc:sldMk cId="3447880869" sldId="349"/>
            <ac:picMk id="7" creationId="{00000000-0000-0000-0000-000000000000}"/>
          </ac:picMkLst>
        </pc:picChg>
        <pc:picChg chg="del">
          <ac:chgData name="БСУ" userId="bdbaa275-9249-41b1-8d15-242f632c67bf" providerId="ADAL" clId="{80EFEB31-F8C5-4B87-B3A4-D556A667BF1F}" dt="2023-02-16T13:48:12.491" v="241" actId="478"/>
          <ac:picMkLst>
            <pc:docMk/>
            <pc:sldMk cId="3447880869" sldId="349"/>
            <ac:picMk id="9" creationId="{00000000-0000-0000-0000-000000000000}"/>
          </ac:picMkLst>
        </pc:picChg>
      </pc:sldChg>
      <pc:sldChg chg="delSp modSp add mod modAnim">
        <pc:chgData name="БСУ" userId="bdbaa275-9249-41b1-8d15-242f632c67bf" providerId="ADAL" clId="{80EFEB31-F8C5-4B87-B3A4-D556A667BF1F}" dt="2023-02-16T13:33:44.007" v="38"/>
        <pc:sldMkLst>
          <pc:docMk/>
          <pc:sldMk cId="1003934326" sldId="422"/>
        </pc:sldMkLst>
        <pc:spChg chg="del mod">
          <ac:chgData name="БСУ" userId="bdbaa275-9249-41b1-8d15-242f632c67bf" providerId="ADAL" clId="{80EFEB31-F8C5-4B87-B3A4-D556A667BF1F}" dt="2023-02-16T13:33:38.828" v="36" actId="478"/>
          <ac:spMkLst>
            <pc:docMk/>
            <pc:sldMk cId="1003934326" sldId="422"/>
            <ac:spMk id="5" creationId="{3C53BA1B-77BF-4823-B3D2-EA538FEB2924}"/>
          </ac:spMkLst>
        </pc:spChg>
        <pc:spChg chg="mod">
          <ac:chgData name="БСУ" userId="bdbaa275-9249-41b1-8d15-242f632c67bf" providerId="ADAL" clId="{80EFEB31-F8C5-4B87-B3A4-D556A667BF1F}" dt="2023-02-16T13:33:42.192" v="37" actId="1076"/>
          <ac:spMkLst>
            <pc:docMk/>
            <pc:sldMk cId="1003934326" sldId="422"/>
            <ac:spMk id="483330" creationId="{00000000-0000-0000-0000-000000000000}"/>
          </ac:spMkLst>
        </pc:spChg>
        <pc:spChg chg="mod">
          <ac:chgData name="БСУ" userId="bdbaa275-9249-41b1-8d15-242f632c67bf" providerId="ADAL" clId="{80EFEB31-F8C5-4B87-B3A4-D556A667BF1F}" dt="2023-02-16T13:33:42.192" v="37" actId="1076"/>
          <ac:spMkLst>
            <pc:docMk/>
            <pc:sldMk cId="1003934326" sldId="422"/>
            <ac:spMk id="483331" creationId="{00000000-0000-0000-0000-000000000000}"/>
          </ac:spMkLst>
        </pc:spChg>
      </pc:sldChg>
      <pc:sldChg chg="delSp modSp add mod modAnim">
        <pc:chgData name="БСУ" userId="bdbaa275-9249-41b1-8d15-242f632c67bf" providerId="ADAL" clId="{80EFEB31-F8C5-4B87-B3A4-D556A667BF1F}" dt="2023-02-16T13:34:50.319" v="53"/>
        <pc:sldMkLst>
          <pc:docMk/>
          <pc:sldMk cId="2712301454" sldId="423"/>
        </pc:sldMkLst>
        <pc:spChg chg="del mod">
          <ac:chgData name="БСУ" userId="bdbaa275-9249-41b1-8d15-242f632c67bf" providerId="ADAL" clId="{80EFEB31-F8C5-4B87-B3A4-D556A667BF1F}" dt="2023-02-16T13:34:47.524" v="52" actId="478"/>
          <ac:spMkLst>
            <pc:docMk/>
            <pc:sldMk cId="2712301454" sldId="423"/>
            <ac:spMk id="9" creationId="{AFB23D53-A55F-4573-8C6C-98DEA488E0B8}"/>
          </ac:spMkLst>
        </pc:spChg>
        <pc:spChg chg="mod">
          <ac:chgData name="БСУ" userId="bdbaa275-9249-41b1-8d15-242f632c67bf" providerId="ADAL" clId="{80EFEB31-F8C5-4B87-B3A4-D556A667BF1F}" dt="2023-02-16T13:34:35.471" v="48" actId="2711"/>
          <ac:spMkLst>
            <pc:docMk/>
            <pc:sldMk cId="2712301454" sldId="423"/>
            <ac:spMk id="484354" creationId="{00000000-0000-0000-0000-000000000000}"/>
          </ac:spMkLst>
        </pc:spChg>
        <pc:spChg chg="mod">
          <ac:chgData name="БСУ" userId="bdbaa275-9249-41b1-8d15-242f632c67bf" providerId="ADAL" clId="{80EFEB31-F8C5-4B87-B3A4-D556A667BF1F}" dt="2023-02-16T13:33:58.466" v="40" actId="207"/>
          <ac:spMkLst>
            <pc:docMk/>
            <pc:sldMk cId="2712301454" sldId="423"/>
            <ac:spMk id="484355" creationId="{00000000-0000-0000-0000-000000000000}"/>
          </ac:spMkLst>
        </pc:spChg>
        <pc:spChg chg="mod">
          <ac:chgData name="БСУ" userId="bdbaa275-9249-41b1-8d15-242f632c67bf" providerId="ADAL" clId="{80EFEB31-F8C5-4B87-B3A4-D556A667BF1F}" dt="2023-02-16T13:33:58.466" v="40" actId="207"/>
          <ac:spMkLst>
            <pc:docMk/>
            <pc:sldMk cId="2712301454" sldId="423"/>
            <ac:spMk id="484356" creationId="{00000000-0000-0000-0000-000000000000}"/>
          </ac:spMkLst>
        </pc:spChg>
        <pc:spChg chg="mod">
          <ac:chgData name="БСУ" userId="bdbaa275-9249-41b1-8d15-242f632c67bf" providerId="ADAL" clId="{80EFEB31-F8C5-4B87-B3A4-D556A667BF1F}" dt="2023-02-16T13:33:58.466" v="40" actId="207"/>
          <ac:spMkLst>
            <pc:docMk/>
            <pc:sldMk cId="2712301454" sldId="423"/>
            <ac:spMk id="484357" creationId="{00000000-0000-0000-0000-000000000000}"/>
          </ac:spMkLst>
        </pc:spChg>
        <pc:spChg chg="mod">
          <ac:chgData name="БСУ" userId="bdbaa275-9249-41b1-8d15-242f632c67bf" providerId="ADAL" clId="{80EFEB31-F8C5-4B87-B3A4-D556A667BF1F}" dt="2023-02-16T13:34:43.174" v="51" actId="6549"/>
          <ac:spMkLst>
            <pc:docMk/>
            <pc:sldMk cId="2712301454" sldId="423"/>
            <ac:spMk id="484358" creationId="{00000000-0000-0000-0000-000000000000}"/>
          </ac:spMkLst>
        </pc:spChg>
        <pc:spChg chg="mod">
          <ac:chgData name="БСУ" userId="bdbaa275-9249-41b1-8d15-242f632c67bf" providerId="ADAL" clId="{80EFEB31-F8C5-4B87-B3A4-D556A667BF1F}" dt="2023-02-16T13:34:39.830" v="49" actId="6549"/>
          <ac:spMkLst>
            <pc:docMk/>
            <pc:sldMk cId="2712301454" sldId="423"/>
            <ac:spMk id="484359" creationId="{00000000-0000-0000-0000-000000000000}"/>
          </ac:spMkLst>
        </pc:spChg>
      </pc:sldChg>
      <pc:sldChg chg="delSp modSp add mod modAnim">
        <pc:chgData name="БСУ" userId="bdbaa275-9249-41b1-8d15-242f632c67bf" providerId="ADAL" clId="{80EFEB31-F8C5-4B87-B3A4-D556A667BF1F}" dt="2023-02-16T13:39:56.953" v="107" actId="478"/>
        <pc:sldMkLst>
          <pc:docMk/>
          <pc:sldMk cId="1747442139" sldId="426"/>
        </pc:sldMkLst>
        <pc:spChg chg="mod">
          <ac:chgData name="БСУ" userId="bdbaa275-9249-41b1-8d15-242f632c67bf" providerId="ADAL" clId="{80EFEB31-F8C5-4B87-B3A4-D556A667BF1F}" dt="2023-02-16T13:39:44.961" v="105" actId="208"/>
          <ac:spMkLst>
            <pc:docMk/>
            <pc:sldMk cId="1747442139" sldId="426"/>
            <ac:spMk id="5" creationId="{00000000-0000-0000-0000-000000000000}"/>
          </ac:spMkLst>
        </pc:spChg>
        <pc:spChg chg="mod">
          <ac:chgData name="БСУ" userId="bdbaa275-9249-41b1-8d15-242f632c67bf" providerId="ADAL" clId="{80EFEB31-F8C5-4B87-B3A4-D556A667BF1F}" dt="2023-02-16T13:36:06.825" v="63" actId="208"/>
          <ac:spMkLst>
            <pc:docMk/>
            <pc:sldMk cId="1747442139" sldId="426"/>
            <ac:spMk id="76" creationId="{00000000-0000-0000-0000-000000000000}"/>
          </ac:spMkLst>
        </pc:spChg>
        <pc:spChg chg="mod">
          <ac:chgData name="БСУ" userId="bdbaa275-9249-41b1-8d15-242f632c67bf" providerId="ADAL" clId="{80EFEB31-F8C5-4B87-B3A4-D556A667BF1F}" dt="2023-02-16T13:38:33.539" v="88" actId="208"/>
          <ac:spMkLst>
            <pc:docMk/>
            <pc:sldMk cId="1747442139" sldId="426"/>
            <ac:spMk id="77" creationId="{00000000-0000-0000-0000-000000000000}"/>
          </ac:spMkLst>
        </pc:spChg>
        <pc:spChg chg="del mod">
          <ac:chgData name="БСУ" userId="bdbaa275-9249-41b1-8d15-242f632c67bf" providerId="ADAL" clId="{80EFEB31-F8C5-4B87-B3A4-D556A667BF1F}" dt="2023-02-16T13:39:56.953" v="107" actId="478"/>
          <ac:spMkLst>
            <pc:docMk/>
            <pc:sldMk cId="1747442139" sldId="426"/>
            <ac:spMk id="82" creationId="{261FD08A-2987-49DD-BFB1-286D44D7AD8B}"/>
          </ac:spMkLst>
        </pc:spChg>
        <pc:spChg chg="mod">
          <ac:chgData name="БСУ" userId="bdbaa275-9249-41b1-8d15-242f632c67bf" providerId="ADAL" clId="{80EFEB31-F8C5-4B87-B3A4-D556A667BF1F}" dt="2023-02-16T13:35:22.216" v="58" actId="1076"/>
          <ac:spMkLst>
            <pc:docMk/>
            <pc:sldMk cId="1747442139" sldId="426"/>
            <ac:spMk id="492546" creationId="{00000000-0000-0000-0000-000000000000}"/>
          </ac:spMkLst>
        </pc:spChg>
        <pc:spChg chg="mod">
          <ac:chgData name="БСУ" userId="bdbaa275-9249-41b1-8d15-242f632c67bf" providerId="ADAL" clId="{80EFEB31-F8C5-4B87-B3A4-D556A667BF1F}" dt="2023-02-16T13:37:47.461" v="78" actId="208"/>
          <ac:spMkLst>
            <pc:docMk/>
            <pc:sldMk cId="1747442139" sldId="426"/>
            <ac:spMk id="492547"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48" creationId="{00000000-0000-0000-0000-000000000000}"/>
          </ac:spMkLst>
        </pc:spChg>
        <pc:spChg chg="mod">
          <ac:chgData name="БСУ" userId="bdbaa275-9249-41b1-8d15-242f632c67bf" providerId="ADAL" clId="{80EFEB31-F8C5-4B87-B3A4-D556A667BF1F}" dt="2023-02-16T13:35:55.477" v="62" actId="13822"/>
          <ac:spMkLst>
            <pc:docMk/>
            <pc:sldMk cId="1747442139" sldId="426"/>
            <ac:spMk id="492549" creationId="{00000000-0000-0000-0000-000000000000}"/>
          </ac:spMkLst>
        </pc:spChg>
        <pc:spChg chg="mod">
          <ac:chgData name="БСУ" userId="bdbaa275-9249-41b1-8d15-242f632c67bf" providerId="ADAL" clId="{80EFEB31-F8C5-4B87-B3A4-D556A667BF1F}" dt="2023-02-16T13:37:47.461" v="78" actId="208"/>
          <ac:spMkLst>
            <pc:docMk/>
            <pc:sldMk cId="1747442139" sldId="426"/>
            <ac:spMk id="492551" creationId="{00000000-0000-0000-0000-000000000000}"/>
          </ac:spMkLst>
        </pc:spChg>
        <pc:spChg chg="mod">
          <ac:chgData name="БСУ" userId="bdbaa275-9249-41b1-8d15-242f632c67bf" providerId="ADAL" clId="{80EFEB31-F8C5-4B87-B3A4-D556A667BF1F}" dt="2023-02-16T13:37:47.461" v="78" actId="208"/>
          <ac:spMkLst>
            <pc:docMk/>
            <pc:sldMk cId="1747442139" sldId="426"/>
            <ac:spMk id="492552" creationId="{00000000-0000-0000-0000-000000000000}"/>
          </ac:spMkLst>
        </pc:spChg>
        <pc:spChg chg="mod">
          <ac:chgData name="БСУ" userId="bdbaa275-9249-41b1-8d15-242f632c67bf" providerId="ADAL" clId="{80EFEB31-F8C5-4B87-B3A4-D556A667BF1F}" dt="2023-02-16T13:35:55.477" v="62" actId="13822"/>
          <ac:spMkLst>
            <pc:docMk/>
            <pc:sldMk cId="1747442139" sldId="426"/>
            <ac:spMk id="492554" creationId="{00000000-0000-0000-0000-000000000000}"/>
          </ac:spMkLst>
        </pc:spChg>
        <pc:spChg chg="mod">
          <ac:chgData name="БСУ" userId="bdbaa275-9249-41b1-8d15-242f632c67bf" providerId="ADAL" clId="{80EFEB31-F8C5-4B87-B3A4-D556A667BF1F}" dt="2023-02-16T13:35:55.477" v="62" actId="13822"/>
          <ac:spMkLst>
            <pc:docMk/>
            <pc:sldMk cId="1747442139" sldId="426"/>
            <ac:spMk id="492555" creationId="{00000000-0000-0000-0000-000000000000}"/>
          </ac:spMkLst>
        </pc:spChg>
        <pc:spChg chg="mod">
          <ac:chgData name="БСУ" userId="bdbaa275-9249-41b1-8d15-242f632c67bf" providerId="ADAL" clId="{80EFEB31-F8C5-4B87-B3A4-D556A667BF1F}" dt="2023-02-16T13:35:55.477" v="62" actId="13822"/>
          <ac:spMkLst>
            <pc:docMk/>
            <pc:sldMk cId="1747442139" sldId="426"/>
            <ac:spMk id="492556" creationId="{00000000-0000-0000-0000-000000000000}"/>
          </ac:spMkLst>
        </pc:spChg>
        <pc:spChg chg="mod">
          <ac:chgData name="БСУ" userId="bdbaa275-9249-41b1-8d15-242f632c67bf" providerId="ADAL" clId="{80EFEB31-F8C5-4B87-B3A4-D556A667BF1F}" dt="2023-02-16T13:35:55.477" v="62" actId="13822"/>
          <ac:spMkLst>
            <pc:docMk/>
            <pc:sldMk cId="1747442139" sldId="426"/>
            <ac:spMk id="492557" creationId="{00000000-0000-0000-0000-000000000000}"/>
          </ac:spMkLst>
        </pc:spChg>
        <pc:spChg chg="mod">
          <ac:chgData name="БСУ" userId="bdbaa275-9249-41b1-8d15-242f632c67bf" providerId="ADAL" clId="{80EFEB31-F8C5-4B87-B3A4-D556A667BF1F}" dt="2023-02-16T13:35:55.477" v="62" actId="13822"/>
          <ac:spMkLst>
            <pc:docMk/>
            <pc:sldMk cId="1747442139" sldId="426"/>
            <ac:spMk id="492558" creationId="{00000000-0000-0000-0000-000000000000}"/>
          </ac:spMkLst>
        </pc:spChg>
        <pc:spChg chg="mod">
          <ac:chgData name="БСУ" userId="bdbaa275-9249-41b1-8d15-242f632c67bf" providerId="ADAL" clId="{80EFEB31-F8C5-4B87-B3A4-D556A667BF1F}" dt="2023-02-16T13:35:55.477" v="62" actId="13822"/>
          <ac:spMkLst>
            <pc:docMk/>
            <pc:sldMk cId="1747442139" sldId="426"/>
            <ac:spMk id="492559" creationId="{00000000-0000-0000-0000-000000000000}"/>
          </ac:spMkLst>
        </pc:spChg>
        <pc:spChg chg="mod">
          <ac:chgData name="БСУ" userId="bdbaa275-9249-41b1-8d15-242f632c67bf" providerId="ADAL" clId="{80EFEB31-F8C5-4B87-B3A4-D556A667BF1F}" dt="2023-02-16T13:35:55.477" v="62" actId="13822"/>
          <ac:spMkLst>
            <pc:docMk/>
            <pc:sldMk cId="1747442139" sldId="426"/>
            <ac:spMk id="492560" creationId="{00000000-0000-0000-0000-000000000000}"/>
          </ac:spMkLst>
        </pc:spChg>
        <pc:spChg chg="mod">
          <ac:chgData name="БСУ" userId="bdbaa275-9249-41b1-8d15-242f632c67bf" providerId="ADAL" clId="{80EFEB31-F8C5-4B87-B3A4-D556A667BF1F}" dt="2023-02-16T13:35:55.477" v="62" actId="13822"/>
          <ac:spMkLst>
            <pc:docMk/>
            <pc:sldMk cId="1747442139" sldId="426"/>
            <ac:spMk id="492561" creationId="{00000000-0000-0000-0000-000000000000}"/>
          </ac:spMkLst>
        </pc:spChg>
        <pc:spChg chg="mod">
          <ac:chgData name="БСУ" userId="bdbaa275-9249-41b1-8d15-242f632c67bf" providerId="ADAL" clId="{80EFEB31-F8C5-4B87-B3A4-D556A667BF1F}" dt="2023-02-16T13:35:55.477" v="62" actId="13822"/>
          <ac:spMkLst>
            <pc:docMk/>
            <pc:sldMk cId="1747442139" sldId="426"/>
            <ac:spMk id="492562" creationId="{00000000-0000-0000-0000-000000000000}"/>
          </ac:spMkLst>
        </pc:spChg>
        <pc:spChg chg="mod">
          <ac:chgData name="БСУ" userId="bdbaa275-9249-41b1-8d15-242f632c67bf" providerId="ADAL" clId="{80EFEB31-F8C5-4B87-B3A4-D556A667BF1F}" dt="2023-02-16T13:35:55.477" v="62" actId="13822"/>
          <ac:spMkLst>
            <pc:docMk/>
            <pc:sldMk cId="1747442139" sldId="426"/>
            <ac:spMk id="492563" creationId="{00000000-0000-0000-0000-000000000000}"/>
          </ac:spMkLst>
        </pc:spChg>
        <pc:spChg chg="mod">
          <ac:chgData name="БСУ" userId="bdbaa275-9249-41b1-8d15-242f632c67bf" providerId="ADAL" clId="{80EFEB31-F8C5-4B87-B3A4-D556A667BF1F}" dt="2023-02-16T13:35:55.477" v="62" actId="13822"/>
          <ac:spMkLst>
            <pc:docMk/>
            <pc:sldMk cId="1747442139" sldId="426"/>
            <ac:spMk id="492564" creationId="{00000000-0000-0000-0000-000000000000}"/>
          </ac:spMkLst>
        </pc:spChg>
        <pc:spChg chg="mod">
          <ac:chgData name="БСУ" userId="bdbaa275-9249-41b1-8d15-242f632c67bf" providerId="ADAL" clId="{80EFEB31-F8C5-4B87-B3A4-D556A667BF1F}" dt="2023-02-16T13:35:55.477" v="62" actId="13822"/>
          <ac:spMkLst>
            <pc:docMk/>
            <pc:sldMk cId="1747442139" sldId="426"/>
            <ac:spMk id="492565" creationId="{00000000-0000-0000-0000-000000000000}"/>
          </ac:spMkLst>
        </pc:spChg>
        <pc:spChg chg="mod">
          <ac:chgData name="БСУ" userId="bdbaa275-9249-41b1-8d15-242f632c67bf" providerId="ADAL" clId="{80EFEB31-F8C5-4B87-B3A4-D556A667BF1F}" dt="2023-02-16T13:35:55.477" v="62" actId="13822"/>
          <ac:spMkLst>
            <pc:docMk/>
            <pc:sldMk cId="1747442139" sldId="426"/>
            <ac:spMk id="492566" creationId="{00000000-0000-0000-0000-000000000000}"/>
          </ac:spMkLst>
        </pc:spChg>
        <pc:spChg chg="mod">
          <ac:chgData name="БСУ" userId="bdbaa275-9249-41b1-8d15-242f632c67bf" providerId="ADAL" clId="{80EFEB31-F8C5-4B87-B3A4-D556A667BF1F}" dt="2023-02-16T13:35:55.477" v="62" actId="13822"/>
          <ac:spMkLst>
            <pc:docMk/>
            <pc:sldMk cId="1747442139" sldId="426"/>
            <ac:spMk id="492567" creationId="{00000000-0000-0000-0000-000000000000}"/>
          </ac:spMkLst>
        </pc:spChg>
        <pc:spChg chg="mod">
          <ac:chgData name="БСУ" userId="bdbaa275-9249-41b1-8d15-242f632c67bf" providerId="ADAL" clId="{80EFEB31-F8C5-4B87-B3A4-D556A667BF1F}" dt="2023-02-16T13:35:55.477" v="62" actId="13822"/>
          <ac:spMkLst>
            <pc:docMk/>
            <pc:sldMk cId="1747442139" sldId="426"/>
            <ac:spMk id="492568"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69"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70"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71"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72"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73"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74"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75"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76"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77"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78"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79"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80"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81"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82"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83"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84"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85"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86"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87"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88"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89"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90"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91"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92"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93"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94"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95"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596" creationId="{00000000-0000-0000-0000-000000000000}"/>
          </ac:spMkLst>
        </pc:spChg>
        <pc:spChg chg="mod">
          <ac:chgData name="БСУ" userId="bdbaa275-9249-41b1-8d15-242f632c67bf" providerId="ADAL" clId="{80EFEB31-F8C5-4B87-B3A4-D556A667BF1F}" dt="2023-02-16T13:37:47.461" v="78" actId="208"/>
          <ac:spMkLst>
            <pc:docMk/>
            <pc:sldMk cId="1747442139" sldId="426"/>
            <ac:spMk id="492597" creationId="{00000000-0000-0000-0000-000000000000}"/>
          </ac:spMkLst>
        </pc:spChg>
        <pc:spChg chg="mod">
          <ac:chgData name="БСУ" userId="bdbaa275-9249-41b1-8d15-242f632c67bf" providerId="ADAL" clId="{80EFEB31-F8C5-4B87-B3A4-D556A667BF1F}" dt="2023-02-16T13:37:47.461" v="78" actId="208"/>
          <ac:spMkLst>
            <pc:docMk/>
            <pc:sldMk cId="1747442139" sldId="426"/>
            <ac:spMk id="492598" creationId="{00000000-0000-0000-0000-000000000000}"/>
          </ac:spMkLst>
        </pc:spChg>
        <pc:spChg chg="mod">
          <ac:chgData name="БСУ" userId="bdbaa275-9249-41b1-8d15-242f632c67bf" providerId="ADAL" clId="{80EFEB31-F8C5-4B87-B3A4-D556A667BF1F}" dt="2023-02-16T13:37:47.461" v="78" actId="208"/>
          <ac:spMkLst>
            <pc:docMk/>
            <pc:sldMk cId="1747442139" sldId="426"/>
            <ac:spMk id="492599" creationId="{00000000-0000-0000-0000-000000000000}"/>
          </ac:spMkLst>
        </pc:spChg>
        <pc:spChg chg="mod">
          <ac:chgData name="БСУ" userId="bdbaa275-9249-41b1-8d15-242f632c67bf" providerId="ADAL" clId="{80EFEB31-F8C5-4B87-B3A4-D556A667BF1F}" dt="2023-02-16T13:37:47.461" v="78" actId="208"/>
          <ac:spMkLst>
            <pc:docMk/>
            <pc:sldMk cId="1747442139" sldId="426"/>
            <ac:spMk id="492600" creationId="{00000000-0000-0000-0000-000000000000}"/>
          </ac:spMkLst>
        </pc:spChg>
        <pc:spChg chg="mod">
          <ac:chgData name="БСУ" userId="bdbaa275-9249-41b1-8d15-242f632c67bf" providerId="ADAL" clId="{80EFEB31-F8C5-4B87-B3A4-D556A667BF1F}" dt="2023-02-16T13:37:47.461" v="78" actId="208"/>
          <ac:spMkLst>
            <pc:docMk/>
            <pc:sldMk cId="1747442139" sldId="426"/>
            <ac:spMk id="492601" creationId="{00000000-0000-0000-0000-000000000000}"/>
          </ac:spMkLst>
        </pc:spChg>
        <pc:spChg chg="mod">
          <ac:chgData name="БСУ" userId="bdbaa275-9249-41b1-8d15-242f632c67bf" providerId="ADAL" clId="{80EFEB31-F8C5-4B87-B3A4-D556A667BF1F}" dt="2023-02-16T13:37:47.461" v="78" actId="208"/>
          <ac:spMkLst>
            <pc:docMk/>
            <pc:sldMk cId="1747442139" sldId="426"/>
            <ac:spMk id="492602" creationId="{00000000-0000-0000-0000-000000000000}"/>
          </ac:spMkLst>
        </pc:spChg>
        <pc:spChg chg="mod">
          <ac:chgData name="БСУ" userId="bdbaa275-9249-41b1-8d15-242f632c67bf" providerId="ADAL" clId="{80EFEB31-F8C5-4B87-B3A4-D556A667BF1F}" dt="2023-02-16T13:37:47.461" v="78" actId="208"/>
          <ac:spMkLst>
            <pc:docMk/>
            <pc:sldMk cId="1747442139" sldId="426"/>
            <ac:spMk id="492603" creationId="{00000000-0000-0000-0000-000000000000}"/>
          </ac:spMkLst>
        </pc:spChg>
        <pc:spChg chg="mod">
          <ac:chgData name="БСУ" userId="bdbaa275-9249-41b1-8d15-242f632c67bf" providerId="ADAL" clId="{80EFEB31-F8C5-4B87-B3A4-D556A667BF1F}" dt="2023-02-16T13:37:47.461" v="78" actId="208"/>
          <ac:spMkLst>
            <pc:docMk/>
            <pc:sldMk cId="1747442139" sldId="426"/>
            <ac:spMk id="492604" creationId="{00000000-0000-0000-0000-000000000000}"/>
          </ac:spMkLst>
        </pc:spChg>
        <pc:spChg chg="mod">
          <ac:chgData name="БСУ" userId="bdbaa275-9249-41b1-8d15-242f632c67bf" providerId="ADAL" clId="{80EFEB31-F8C5-4B87-B3A4-D556A667BF1F}" dt="2023-02-16T13:37:47.461" v="78" actId="208"/>
          <ac:spMkLst>
            <pc:docMk/>
            <pc:sldMk cId="1747442139" sldId="426"/>
            <ac:spMk id="492605" creationId="{00000000-0000-0000-0000-000000000000}"/>
          </ac:spMkLst>
        </pc:spChg>
        <pc:spChg chg="mod">
          <ac:chgData name="БСУ" userId="bdbaa275-9249-41b1-8d15-242f632c67bf" providerId="ADAL" clId="{80EFEB31-F8C5-4B87-B3A4-D556A667BF1F}" dt="2023-02-16T13:37:47.461" v="78" actId="208"/>
          <ac:spMkLst>
            <pc:docMk/>
            <pc:sldMk cId="1747442139" sldId="426"/>
            <ac:spMk id="492606" creationId="{00000000-0000-0000-0000-000000000000}"/>
          </ac:spMkLst>
        </pc:spChg>
        <pc:spChg chg="mod">
          <ac:chgData name="БСУ" userId="bdbaa275-9249-41b1-8d15-242f632c67bf" providerId="ADAL" clId="{80EFEB31-F8C5-4B87-B3A4-D556A667BF1F}" dt="2023-02-16T13:37:47.461" v="78" actId="208"/>
          <ac:spMkLst>
            <pc:docMk/>
            <pc:sldMk cId="1747442139" sldId="426"/>
            <ac:spMk id="492607" creationId="{00000000-0000-0000-0000-000000000000}"/>
          </ac:spMkLst>
        </pc:spChg>
        <pc:spChg chg="mod">
          <ac:chgData name="БСУ" userId="bdbaa275-9249-41b1-8d15-242f632c67bf" providerId="ADAL" clId="{80EFEB31-F8C5-4B87-B3A4-D556A667BF1F}" dt="2023-02-16T13:37:47.461" v="78" actId="208"/>
          <ac:spMkLst>
            <pc:docMk/>
            <pc:sldMk cId="1747442139" sldId="426"/>
            <ac:spMk id="492608" creationId="{00000000-0000-0000-0000-000000000000}"/>
          </ac:spMkLst>
        </pc:spChg>
        <pc:spChg chg="mod">
          <ac:chgData name="БСУ" userId="bdbaa275-9249-41b1-8d15-242f632c67bf" providerId="ADAL" clId="{80EFEB31-F8C5-4B87-B3A4-D556A667BF1F}" dt="2023-02-16T13:38:17.463" v="86" actId="208"/>
          <ac:spMkLst>
            <pc:docMk/>
            <pc:sldMk cId="1747442139" sldId="426"/>
            <ac:spMk id="492609" creationId="{00000000-0000-0000-0000-000000000000}"/>
          </ac:spMkLst>
        </pc:spChg>
        <pc:spChg chg="mod">
          <ac:chgData name="БСУ" userId="bdbaa275-9249-41b1-8d15-242f632c67bf" providerId="ADAL" clId="{80EFEB31-F8C5-4B87-B3A4-D556A667BF1F}" dt="2023-02-16T13:39:26.490" v="103" actId="207"/>
          <ac:spMkLst>
            <pc:docMk/>
            <pc:sldMk cId="1747442139" sldId="426"/>
            <ac:spMk id="492610" creationId="{00000000-0000-0000-0000-000000000000}"/>
          </ac:spMkLst>
        </pc:spChg>
        <pc:spChg chg="mod">
          <ac:chgData name="БСУ" userId="bdbaa275-9249-41b1-8d15-242f632c67bf" providerId="ADAL" clId="{80EFEB31-F8C5-4B87-B3A4-D556A667BF1F}" dt="2023-02-16T13:39:26.490" v="103" actId="207"/>
          <ac:spMkLst>
            <pc:docMk/>
            <pc:sldMk cId="1747442139" sldId="426"/>
            <ac:spMk id="492611" creationId="{00000000-0000-0000-0000-000000000000}"/>
          </ac:spMkLst>
        </pc:spChg>
        <pc:spChg chg="mod">
          <ac:chgData name="БСУ" userId="bdbaa275-9249-41b1-8d15-242f632c67bf" providerId="ADAL" clId="{80EFEB31-F8C5-4B87-B3A4-D556A667BF1F}" dt="2023-02-16T13:39:01.209" v="96" actId="207"/>
          <ac:spMkLst>
            <pc:docMk/>
            <pc:sldMk cId="1747442139" sldId="426"/>
            <ac:spMk id="492614" creationId="{00000000-0000-0000-0000-000000000000}"/>
          </ac:spMkLst>
        </pc:spChg>
        <pc:spChg chg="mod">
          <ac:chgData name="БСУ" userId="bdbaa275-9249-41b1-8d15-242f632c67bf" providerId="ADAL" clId="{80EFEB31-F8C5-4B87-B3A4-D556A667BF1F}" dt="2023-02-16T13:39:38.426" v="104" actId="207"/>
          <ac:spMkLst>
            <pc:docMk/>
            <pc:sldMk cId="1747442139" sldId="426"/>
            <ac:spMk id="492615" creationId="{00000000-0000-0000-0000-000000000000}"/>
          </ac:spMkLst>
        </pc:spChg>
        <pc:spChg chg="mod">
          <ac:chgData name="БСУ" userId="bdbaa275-9249-41b1-8d15-242f632c67bf" providerId="ADAL" clId="{80EFEB31-F8C5-4B87-B3A4-D556A667BF1F}" dt="2023-02-16T13:38:52.066" v="92" actId="404"/>
          <ac:spMkLst>
            <pc:docMk/>
            <pc:sldMk cId="1747442139" sldId="426"/>
            <ac:spMk id="492616" creationId="{00000000-0000-0000-0000-000000000000}"/>
          </ac:spMkLst>
        </pc:spChg>
        <pc:grpChg chg="mod">
          <ac:chgData name="БСУ" userId="bdbaa275-9249-41b1-8d15-242f632c67bf" providerId="ADAL" clId="{80EFEB31-F8C5-4B87-B3A4-D556A667BF1F}" dt="2023-02-16T13:35:54.902" v="61" actId="207"/>
          <ac:grpSpMkLst>
            <pc:docMk/>
            <pc:sldMk cId="1747442139" sldId="426"/>
            <ac:grpSpMk id="2" creationId="{00000000-0000-0000-0000-000000000000}"/>
          </ac:grpSpMkLst>
        </pc:grpChg>
        <pc:grpChg chg="mod">
          <ac:chgData name="БСУ" userId="bdbaa275-9249-41b1-8d15-242f632c67bf" providerId="ADAL" clId="{80EFEB31-F8C5-4B87-B3A4-D556A667BF1F}" dt="2023-02-16T13:35:54.902" v="61" actId="207"/>
          <ac:grpSpMkLst>
            <pc:docMk/>
            <pc:sldMk cId="1747442139" sldId="426"/>
            <ac:grpSpMk id="3" creationId="{00000000-0000-0000-0000-000000000000}"/>
          </ac:grpSpMkLst>
        </pc:grpChg>
        <pc:grpChg chg="mod">
          <ac:chgData name="БСУ" userId="bdbaa275-9249-41b1-8d15-242f632c67bf" providerId="ADAL" clId="{80EFEB31-F8C5-4B87-B3A4-D556A667BF1F}" dt="2023-02-16T13:35:54.902" v="61" actId="207"/>
          <ac:grpSpMkLst>
            <pc:docMk/>
            <pc:sldMk cId="1747442139" sldId="426"/>
            <ac:grpSpMk id="6" creationId="{00000000-0000-0000-0000-000000000000}"/>
          </ac:grpSpMkLst>
        </pc:grpChg>
        <pc:grpChg chg="mod">
          <ac:chgData name="БСУ" userId="bdbaa275-9249-41b1-8d15-242f632c67bf" providerId="ADAL" clId="{80EFEB31-F8C5-4B87-B3A4-D556A667BF1F}" dt="2023-02-16T13:35:54.902" v="61" actId="207"/>
          <ac:grpSpMkLst>
            <pc:docMk/>
            <pc:sldMk cId="1747442139" sldId="426"/>
            <ac:grpSpMk id="7" creationId="{00000000-0000-0000-0000-000000000000}"/>
          </ac:grpSpMkLst>
        </pc:grpChg>
        <pc:grpChg chg="mod">
          <ac:chgData name="БСУ" userId="bdbaa275-9249-41b1-8d15-242f632c67bf" providerId="ADAL" clId="{80EFEB31-F8C5-4B87-B3A4-D556A667BF1F}" dt="2023-02-16T13:35:54.902" v="61" actId="207"/>
          <ac:grpSpMkLst>
            <pc:docMk/>
            <pc:sldMk cId="1747442139" sldId="426"/>
            <ac:grpSpMk id="8" creationId="{00000000-0000-0000-0000-000000000000}"/>
          </ac:grpSpMkLst>
        </pc:grpChg>
        <pc:grpChg chg="mod">
          <ac:chgData name="БСУ" userId="bdbaa275-9249-41b1-8d15-242f632c67bf" providerId="ADAL" clId="{80EFEB31-F8C5-4B87-B3A4-D556A667BF1F}" dt="2023-02-16T13:35:54.902" v="61" actId="207"/>
          <ac:grpSpMkLst>
            <pc:docMk/>
            <pc:sldMk cId="1747442139" sldId="426"/>
            <ac:grpSpMk id="9" creationId="{00000000-0000-0000-0000-000000000000}"/>
          </ac:grpSpMkLst>
        </pc:grpChg>
        <pc:grpChg chg="mod">
          <ac:chgData name="БСУ" userId="bdbaa275-9249-41b1-8d15-242f632c67bf" providerId="ADAL" clId="{80EFEB31-F8C5-4B87-B3A4-D556A667BF1F}" dt="2023-02-16T13:35:54.902" v="61" actId="207"/>
          <ac:grpSpMkLst>
            <pc:docMk/>
            <pc:sldMk cId="1747442139" sldId="426"/>
            <ac:grpSpMk id="10" creationId="{00000000-0000-0000-0000-000000000000}"/>
          </ac:grpSpMkLst>
        </pc:grpChg>
        <pc:grpChg chg="mod">
          <ac:chgData name="БСУ" userId="bdbaa275-9249-41b1-8d15-242f632c67bf" providerId="ADAL" clId="{80EFEB31-F8C5-4B87-B3A4-D556A667BF1F}" dt="2023-02-16T13:35:54.902" v="61" actId="207"/>
          <ac:grpSpMkLst>
            <pc:docMk/>
            <pc:sldMk cId="1747442139" sldId="426"/>
            <ac:grpSpMk id="11" creationId="{00000000-0000-0000-0000-000000000000}"/>
          </ac:grpSpMkLst>
        </pc:grpChg>
        <pc:grpChg chg="mod">
          <ac:chgData name="БСУ" userId="bdbaa275-9249-41b1-8d15-242f632c67bf" providerId="ADAL" clId="{80EFEB31-F8C5-4B87-B3A4-D556A667BF1F}" dt="2023-02-16T13:35:54.902" v="61" actId="207"/>
          <ac:grpSpMkLst>
            <pc:docMk/>
            <pc:sldMk cId="1747442139" sldId="426"/>
            <ac:grpSpMk id="12" creationId="{00000000-0000-0000-0000-000000000000}"/>
          </ac:grpSpMkLst>
        </pc:grpChg>
      </pc:sldChg>
      <pc:sldChg chg="delSp modSp add mod modAnim">
        <pc:chgData name="БСУ" userId="bdbaa275-9249-41b1-8d15-242f632c67bf" providerId="ADAL" clId="{80EFEB31-F8C5-4B87-B3A4-D556A667BF1F}" dt="2023-02-16T13:45:34.771" v="202" actId="20577"/>
        <pc:sldMkLst>
          <pc:docMk/>
          <pc:sldMk cId="4154837463" sldId="429"/>
        </pc:sldMkLst>
        <pc:spChg chg="mod">
          <ac:chgData name="БСУ" userId="bdbaa275-9249-41b1-8d15-242f632c67bf" providerId="ADAL" clId="{80EFEB31-F8C5-4B87-B3A4-D556A667BF1F}" dt="2023-02-16T13:44:59.961" v="188" actId="1076"/>
          <ac:spMkLst>
            <pc:docMk/>
            <pc:sldMk cId="4154837463" sldId="429"/>
            <ac:spMk id="3" creationId="{00000000-0000-0000-0000-000000000000}"/>
          </ac:spMkLst>
        </pc:spChg>
        <pc:spChg chg="mod">
          <ac:chgData name="БСУ" userId="bdbaa275-9249-41b1-8d15-242f632c67bf" providerId="ADAL" clId="{80EFEB31-F8C5-4B87-B3A4-D556A667BF1F}" dt="2023-02-16T13:44:59.961" v="188" actId="1076"/>
          <ac:spMkLst>
            <pc:docMk/>
            <pc:sldMk cId="4154837463" sldId="429"/>
            <ac:spMk id="9" creationId="{00000000-0000-0000-0000-000000000000}"/>
          </ac:spMkLst>
        </pc:spChg>
        <pc:spChg chg="mod">
          <ac:chgData name="БСУ" userId="bdbaa275-9249-41b1-8d15-242f632c67bf" providerId="ADAL" clId="{80EFEB31-F8C5-4B87-B3A4-D556A667BF1F}" dt="2023-02-16T13:44:59.961" v="188" actId="1076"/>
          <ac:spMkLst>
            <pc:docMk/>
            <pc:sldMk cId="4154837463" sldId="429"/>
            <ac:spMk id="10" creationId="{00000000-0000-0000-0000-000000000000}"/>
          </ac:spMkLst>
        </pc:spChg>
        <pc:spChg chg="del mod">
          <ac:chgData name="БСУ" userId="bdbaa275-9249-41b1-8d15-242f632c67bf" providerId="ADAL" clId="{80EFEB31-F8C5-4B87-B3A4-D556A667BF1F}" dt="2023-02-16T13:44:54.123" v="187" actId="478"/>
          <ac:spMkLst>
            <pc:docMk/>
            <pc:sldMk cId="4154837463" sldId="429"/>
            <ac:spMk id="12" creationId="{152839A8-71DB-4A97-B1E6-BBA3B6B62F99}"/>
          </ac:spMkLst>
        </pc:spChg>
        <pc:spChg chg="mod">
          <ac:chgData name="БСУ" userId="bdbaa275-9249-41b1-8d15-242f632c67bf" providerId="ADAL" clId="{80EFEB31-F8C5-4B87-B3A4-D556A667BF1F}" dt="2023-02-16T13:45:34.771" v="202" actId="20577"/>
          <ac:spMkLst>
            <pc:docMk/>
            <pc:sldMk cId="4154837463" sldId="429"/>
            <ac:spMk id="496642" creationId="{00000000-0000-0000-0000-000000000000}"/>
          </ac:spMkLst>
        </pc:spChg>
        <pc:spChg chg="mod">
          <ac:chgData name="БСУ" userId="bdbaa275-9249-41b1-8d15-242f632c67bf" providerId="ADAL" clId="{80EFEB31-F8C5-4B87-B3A4-D556A667BF1F}" dt="2023-02-16T13:44:59.961" v="188" actId="1076"/>
          <ac:spMkLst>
            <pc:docMk/>
            <pc:sldMk cId="4154837463" sldId="429"/>
            <ac:spMk id="496643" creationId="{00000000-0000-0000-0000-000000000000}"/>
          </ac:spMkLst>
        </pc:spChg>
        <pc:spChg chg="mod">
          <ac:chgData name="БСУ" userId="bdbaa275-9249-41b1-8d15-242f632c67bf" providerId="ADAL" clId="{80EFEB31-F8C5-4B87-B3A4-D556A667BF1F}" dt="2023-02-16T13:44:59.961" v="188" actId="1076"/>
          <ac:spMkLst>
            <pc:docMk/>
            <pc:sldMk cId="4154837463" sldId="429"/>
            <ac:spMk id="496644" creationId="{00000000-0000-0000-0000-000000000000}"/>
          </ac:spMkLst>
        </pc:spChg>
        <pc:spChg chg="mod">
          <ac:chgData name="БСУ" userId="bdbaa275-9249-41b1-8d15-242f632c67bf" providerId="ADAL" clId="{80EFEB31-F8C5-4B87-B3A4-D556A667BF1F}" dt="2023-02-16T13:44:59.961" v="188" actId="1076"/>
          <ac:spMkLst>
            <pc:docMk/>
            <pc:sldMk cId="4154837463" sldId="429"/>
            <ac:spMk id="496645" creationId="{00000000-0000-0000-0000-000000000000}"/>
          </ac:spMkLst>
        </pc:spChg>
        <pc:graphicFrameChg chg="mod modGraphic">
          <ac:chgData name="БСУ" userId="bdbaa275-9249-41b1-8d15-242f632c67bf" providerId="ADAL" clId="{80EFEB31-F8C5-4B87-B3A4-D556A667BF1F}" dt="2023-02-16T13:44:59.961" v="188" actId="1076"/>
          <ac:graphicFrameMkLst>
            <pc:docMk/>
            <pc:sldMk cId="4154837463" sldId="429"/>
            <ac:graphicFrameMk id="496646" creationId="{00000000-0000-0000-0000-000000000000}"/>
          </ac:graphicFrameMkLst>
        </pc:graphicFrameChg>
        <pc:graphicFrameChg chg="mod modGraphic">
          <ac:chgData name="БСУ" userId="bdbaa275-9249-41b1-8d15-242f632c67bf" providerId="ADAL" clId="{80EFEB31-F8C5-4B87-B3A4-D556A667BF1F}" dt="2023-02-16T13:44:59.961" v="188" actId="1076"/>
          <ac:graphicFrameMkLst>
            <pc:docMk/>
            <pc:sldMk cId="4154837463" sldId="429"/>
            <ac:graphicFrameMk id="496672" creationId="{00000000-0000-0000-0000-000000000000}"/>
          </ac:graphicFrameMkLst>
        </pc:graphicFrameChg>
      </pc:sldChg>
      <pc:sldChg chg="addSp delSp modSp add mod modAnim">
        <pc:chgData name="БСУ" userId="bdbaa275-9249-41b1-8d15-242f632c67bf" providerId="ADAL" clId="{80EFEB31-F8C5-4B87-B3A4-D556A667BF1F}" dt="2023-02-16T13:48:08.688" v="239"/>
        <pc:sldMkLst>
          <pc:docMk/>
          <pc:sldMk cId="387676520" sldId="462"/>
        </pc:sldMkLst>
        <pc:spChg chg="add del mod">
          <ac:chgData name="БСУ" userId="bdbaa275-9249-41b1-8d15-242f632c67bf" providerId="ADAL" clId="{80EFEB31-F8C5-4B87-B3A4-D556A667BF1F}" dt="2023-02-16T13:45:44.527" v="204" actId="478"/>
          <ac:spMkLst>
            <pc:docMk/>
            <pc:sldMk cId="387676520" sldId="462"/>
            <ac:spMk id="3" creationId="{6755E832-FE65-A35B-D896-8EF080C7E99B}"/>
          </ac:spMkLst>
        </pc:spChg>
        <pc:spChg chg="add mod">
          <ac:chgData name="БСУ" userId="bdbaa275-9249-41b1-8d15-242f632c67bf" providerId="ADAL" clId="{80EFEB31-F8C5-4B87-B3A4-D556A667BF1F}" dt="2023-02-16T13:48:00.488" v="238" actId="1076"/>
          <ac:spMkLst>
            <pc:docMk/>
            <pc:sldMk cId="387676520" sldId="462"/>
            <ac:spMk id="4" creationId="{DF5768CB-B8E5-55EF-979B-1663933D8278}"/>
          </ac:spMkLst>
        </pc:spChg>
        <pc:spChg chg="del mod">
          <ac:chgData name="БСУ" userId="bdbaa275-9249-41b1-8d15-242f632c67bf" providerId="ADAL" clId="{80EFEB31-F8C5-4B87-B3A4-D556A667BF1F}" dt="2023-02-16T13:47:56.186" v="236" actId="478"/>
          <ac:spMkLst>
            <pc:docMk/>
            <pc:sldMk cId="387676520" sldId="462"/>
            <ac:spMk id="8" creationId="{2A76328E-05C7-4F1A-9077-92BD65D1BB94}"/>
          </ac:spMkLst>
        </pc:spChg>
        <pc:spChg chg="mod">
          <ac:chgData name="БСУ" userId="bdbaa275-9249-41b1-8d15-242f632c67bf" providerId="ADAL" clId="{80EFEB31-F8C5-4B87-B3A4-D556A667BF1F}" dt="2023-02-16T13:48:00.488" v="238" actId="1076"/>
          <ac:spMkLst>
            <pc:docMk/>
            <pc:sldMk cId="387676520" sldId="462"/>
            <ac:spMk id="9" creationId="{00000000-0000-0000-0000-000000000000}"/>
          </ac:spMkLst>
        </pc:spChg>
        <pc:spChg chg="del">
          <ac:chgData name="БСУ" userId="bdbaa275-9249-41b1-8d15-242f632c67bf" providerId="ADAL" clId="{80EFEB31-F8C5-4B87-B3A4-D556A667BF1F}" dt="2023-02-16T13:45:41.918" v="203" actId="478"/>
          <ac:spMkLst>
            <pc:docMk/>
            <pc:sldMk cId="387676520" sldId="462"/>
            <ac:spMk id="496642" creationId="{00000000-0000-0000-0000-000000000000}"/>
          </ac:spMkLst>
        </pc:spChg>
        <pc:spChg chg="mod">
          <ac:chgData name="БСУ" userId="bdbaa275-9249-41b1-8d15-242f632c67bf" providerId="ADAL" clId="{80EFEB31-F8C5-4B87-B3A4-D556A667BF1F}" dt="2023-02-16T13:48:00.488" v="238" actId="1076"/>
          <ac:spMkLst>
            <pc:docMk/>
            <pc:sldMk cId="387676520" sldId="462"/>
            <ac:spMk id="496643" creationId="{00000000-0000-0000-0000-000000000000}"/>
          </ac:spMkLst>
        </pc:spChg>
        <pc:spChg chg="mod">
          <ac:chgData name="БСУ" userId="bdbaa275-9249-41b1-8d15-242f632c67bf" providerId="ADAL" clId="{80EFEB31-F8C5-4B87-B3A4-D556A667BF1F}" dt="2023-02-16T13:48:00.488" v="238" actId="1076"/>
          <ac:spMkLst>
            <pc:docMk/>
            <pc:sldMk cId="387676520" sldId="462"/>
            <ac:spMk id="496644" creationId="{00000000-0000-0000-0000-000000000000}"/>
          </ac:spMkLst>
        </pc:spChg>
        <pc:graphicFrameChg chg="mod modGraphic">
          <ac:chgData name="БСУ" userId="bdbaa275-9249-41b1-8d15-242f632c67bf" providerId="ADAL" clId="{80EFEB31-F8C5-4B87-B3A4-D556A667BF1F}" dt="2023-02-16T13:48:00.488" v="238" actId="1076"/>
          <ac:graphicFrameMkLst>
            <pc:docMk/>
            <pc:sldMk cId="387676520" sldId="462"/>
            <ac:graphicFrameMk id="496646" creationId="{00000000-0000-0000-0000-000000000000}"/>
          </ac:graphicFrameMkLst>
        </pc:graphicFrameChg>
      </pc:sldChg>
      <pc:sldChg chg="addSp modSp mod ord">
        <pc:chgData name="БСУ" userId="bdbaa275-9249-41b1-8d15-242f632c67bf" providerId="ADAL" clId="{80EFEB31-F8C5-4B87-B3A4-D556A667BF1F}" dt="2023-02-16T13:32:46.706" v="30"/>
        <pc:sldMkLst>
          <pc:docMk/>
          <pc:sldMk cId="2385751420" sldId="571"/>
        </pc:sldMkLst>
        <pc:spChg chg="mod">
          <ac:chgData name="БСУ" userId="bdbaa275-9249-41b1-8d15-242f632c67bf" providerId="ADAL" clId="{80EFEB31-F8C5-4B87-B3A4-D556A667BF1F}" dt="2023-02-16T13:32:39.287" v="27" actId="14100"/>
          <ac:spMkLst>
            <pc:docMk/>
            <pc:sldMk cId="2385751420" sldId="571"/>
            <ac:spMk id="8" creationId="{00000000-0000-0000-0000-000000000000}"/>
          </ac:spMkLst>
        </pc:spChg>
        <pc:spChg chg="mod">
          <ac:chgData name="БСУ" userId="bdbaa275-9249-41b1-8d15-242f632c67bf" providerId="ADAL" clId="{80EFEB31-F8C5-4B87-B3A4-D556A667BF1F}" dt="2023-02-16T13:32:43.911" v="28" actId="1076"/>
          <ac:spMkLst>
            <pc:docMk/>
            <pc:sldMk cId="2385751420" sldId="571"/>
            <ac:spMk id="444418" creationId="{00000000-0000-0000-0000-000000000000}"/>
          </ac:spMkLst>
        </pc:spChg>
        <pc:picChg chg="add mod">
          <ac:chgData name="БСУ" userId="bdbaa275-9249-41b1-8d15-242f632c67bf" providerId="ADAL" clId="{80EFEB31-F8C5-4B87-B3A4-D556A667BF1F}" dt="2023-02-16T13:32:34.816" v="25" actId="1076"/>
          <ac:picMkLst>
            <pc:docMk/>
            <pc:sldMk cId="2385751420" sldId="571"/>
            <ac:picMk id="2" creationId="{1F400317-1A05-8E91-0552-2067926DF31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0D3FF-81AC-477B-919E-75762E6B2153}" type="datetimeFigureOut">
              <a:rPr lang="bg-BG" smtClean="0"/>
              <a:t>16.2.2023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8142EC-5991-4235-A99B-961F17902D60}" type="slidenum">
              <a:rPr lang="bg-BG" smtClean="0"/>
              <a:t>‹#›</a:t>
            </a:fld>
            <a:endParaRPr lang="bg-BG"/>
          </a:p>
        </p:txBody>
      </p:sp>
    </p:spTree>
    <p:extLst>
      <p:ext uri="{BB962C8B-B14F-4D97-AF65-F5344CB8AC3E}">
        <p14:creationId xmlns:p14="http://schemas.microsoft.com/office/powerpoint/2010/main" val="283794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a:extLst>
              <a:ext uri="{FF2B5EF4-FFF2-40B4-BE49-F238E27FC236}">
                <a16:creationId xmlns:a16="http://schemas.microsoft.com/office/drawing/2014/main" id="{3CB8708A-8556-42FD-AFB9-1485951BC6C6}"/>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427278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5</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
        <p:nvSpPr>
          <p:cNvPr id="6" name="Footer Placeholder">
            <a:extLst>
              <a:ext uri="{FF2B5EF4-FFF2-40B4-BE49-F238E27FC236}">
                <a16:creationId xmlns:a16="http://schemas.microsoft.com/office/drawing/2014/main" id="{60455FA7-6CD4-4A4B-8C3D-50DDD1DE95F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604930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6</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6" name="Footer Placeholder">
            <a:extLst>
              <a:ext uri="{FF2B5EF4-FFF2-40B4-BE49-F238E27FC236}">
                <a16:creationId xmlns:a16="http://schemas.microsoft.com/office/drawing/2014/main" id="{791DAB06-55E1-4853-8BD7-4BD6045CC3C5}"/>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72077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solidFill>
                  <a:prstClr val="black"/>
                </a:solidFill>
              </a:rPr>
              <a:pPr/>
              <a:t>7</a:t>
            </a:fld>
            <a:r>
              <a:rPr lang="en-US" dirty="0">
                <a:solidFill>
                  <a:prstClr val="black"/>
                </a:solidFill>
              </a:rPr>
              <a:t>##</a:t>
            </a:r>
            <a:endParaRPr lang="en-US" sz="1100" dirty="0">
              <a:solidFill>
                <a:prstClr val="black"/>
              </a:solidFill>
            </a:endParaRPr>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6" name="Footer Placeholder">
            <a:extLst>
              <a:ext uri="{FF2B5EF4-FFF2-40B4-BE49-F238E27FC236}">
                <a16:creationId xmlns:a16="http://schemas.microsoft.com/office/drawing/2014/main" id="{5CDA21A0-3BC7-4111-9FAB-D30FBA8AC2EE}"/>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432243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6" name="Footer Placeholder">
            <a:extLst>
              <a:ext uri="{FF2B5EF4-FFF2-40B4-BE49-F238E27FC236}">
                <a16:creationId xmlns:a16="http://schemas.microsoft.com/office/drawing/2014/main" id="{089FD915-C6D7-415F-BE13-0C601A299AD6}"/>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50954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069AEA-C8BE-4DD6-B9AB-21EA40DF5D87}" type="datetimeFigureOut">
              <a:rPr lang="bg-BG" smtClean="0"/>
              <a:t>16.2.2023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17143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69AEA-C8BE-4DD6-B9AB-21EA40DF5D87}" type="datetimeFigureOut">
              <a:rPr lang="bg-BG" smtClean="0"/>
              <a:t>16.2.2023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352800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69AEA-C8BE-4DD6-B9AB-21EA40DF5D87}" type="datetimeFigureOut">
              <a:rPr lang="bg-BG" smtClean="0"/>
              <a:t>16.2.2023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269803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69AEA-C8BE-4DD6-B9AB-21EA40DF5D87}" type="datetimeFigureOut">
              <a:rPr lang="bg-BG" smtClean="0"/>
              <a:t>16.2.2023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103443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69AEA-C8BE-4DD6-B9AB-21EA40DF5D87}" type="datetimeFigureOut">
              <a:rPr lang="bg-BG" smtClean="0"/>
              <a:t>16.2.2023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104054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069AEA-C8BE-4DD6-B9AB-21EA40DF5D87}" type="datetimeFigureOut">
              <a:rPr lang="bg-BG" smtClean="0"/>
              <a:t>16.2.2023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329758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069AEA-C8BE-4DD6-B9AB-21EA40DF5D87}" type="datetimeFigureOut">
              <a:rPr lang="bg-BG" smtClean="0"/>
              <a:t>16.2.2023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96114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069AEA-C8BE-4DD6-B9AB-21EA40DF5D87}" type="datetimeFigureOut">
              <a:rPr lang="bg-BG" smtClean="0"/>
              <a:t>16.2.2023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98602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69AEA-C8BE-4DD6-B9AB-21EA40DF5D87}" type="datetimeFigureOut">
              <a:rPr lang="bg-BG" smtClean="0"/>
              <a:t>16.2.2023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3263839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069AEA-C8BE-4DD6-B9AB-21EA40DF5D87}" type="datetimeFigureOut">
              <a:rPr lang="bg-BG" smtClean="0"/>
              <a:t>16.2.2023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223708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069AEA-C8BE-4DD6-B9AB-21EA40DF5D87}" type="datetimeFigureOut">
              <a:rPr lang="bg-BG" smtClean="0"/>
              <a:t>16.2.2023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697053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069AEA-C8BE-4DD6-B9AB-21EA40DF5D87}" type="datetimeFigureOut">
              <a:rPr lang="bg-BG" smtClean="0"/>
              <a:t>16.2.2023 г.</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18CDA-8465-4F94-AC0C-B721D911091F}" type="slidenum">
              <a:rPr lang="bg-BG" smtClean="0"/>
              <a:t>‹#›</a:t>
            </a:fld>
            <a:endParaRPr lang="bg-BG"/>
          </a:p>
        </p:txBody>
      </p:sp>
    </p:spTree>
    <p:extLst>
      <p:ext uri="{BB962C8B-B14F-4D97-AF65-F5344CB8AC3E}">
        <p14:creationId xmlns:p14="http://schemas.microsoft.com/office/powerpoint/2010/main" val="20525428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mon.b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SQL#Standardiz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creativecommons.org/licenses/by-nc-sa/4.0" TargetMode="External"/><Relationship Id="rId4" Type="http://schemas.openxmlformats.org/officeDocument/2006/relationships/hyperlink" Target="https://www.mon.b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11B2B-6DC7-2642-A5E2-7E3177B71883}"/>
              </a:ext>
            </a:extLst>
          </p:cNvPr>
          <p:cNvSpPr>
            <a:spLocks noGrp="1"/>
          </p:cNvSpPr>
          <p:nvPr>
            <p:ph type="ctrTitle"/>
          </p:nvPr>
        </p:nvSpPr>
        <p:spPr>
          <a:xfrm>
            <a:off x="1524000" y="1924336"/>
            <a:ext cx="9144000" cy="2387600"/>
          </a:xfrm>
        </p:spPr>
        <p:txBody>
          <a:bodyPr/>
          <a:lstStyle/>
          <a:p>
            <a:r>
              <a:rPr lang="bg-BG" dirty="0">
                <a:latin typeface="Comfortaa" pitchFamily="2" charset="0"/>
              </a:rPr>
              <a:t>Основни познания за заявките</a:t>
            </a:r>
          </a:p>
        </p:txBody>
      </p:sp>
      <p:sp>
        <p:nvSpPr>
          <p:cNvPr id="5" name="Subtitle 4">
            <a:extLst>
              <a:ext uri="{FF2B5EF4-FFF2-40B4-BE49-F238E27FC236}">
                <a16:creationId xmlns:a16="http://schemas.microsoft.com/office/drawing/2014/main" id="{FD72CEAD-2598-2D6F-7FF9-AF95330D8A09}"/>
              </a:ext>
            </a:extLst>
          </p:cNvPr>
          <p:cNvSpPr>
            <a:spLocks noGrp="1"/>
          </p:cNvSpPr>
          <p:nvPr>
            <p:ph type="subTitle" idx="1"/>
          </p:nvPr>
        </p:nvSpPr>
        <p:spPr>
          <a:xfrm>
            <a:off x="1524000" y="4404011"/>
            <a:ext cx="9144000" cy="1655762"/>
          </a:xfrm>
        </p:spPr>
        <p:txBody>
          <a:bodyPr/>
          <a:lstStyle/>
          <a:p>
            <a:r>
              <a:rPr lang="bg-BG" dirty="0">
                <a:latin typeface="Comfortaa" pitchFamily="2" charset="0"/>
              </a:rPr>
              <a:t>Бази данни</a:t>
            </a:r>
          </a:p>
        </p:txBody>
      </p:sp>
      <p:pic>
        <p:nvPicPr>
          <p:cNvPr id="6" name="Picture 3" descr="Icon&#10;&#10;Description automatically generated with medium confidence">
            <a:extLst>
              <a:ext uri="{FF2B5EF4-FFF2-40B4-BE49-F238E27FC236}">
                <a16:creationId xmlns:a16="http://schemas.microsoft.com/office/drawing/2014/main" id="{09547CF4-B25A-F864-DA65-5C7F1F83C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52" y="83713"/>
            <a:ext cx="1575455" cy="1575458"/>
          </a:xfrm>
          <a:prstGeom prst="rect">
            <a:avLst/>
          </a:prstGeom>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A303128A-0EF3-84BD-F9ED-2E6316CD0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4792" y="83713"/>
            <a:ext cx="1699472" cy="14146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4EB993A-D432-5177-9922-4D00100F74D8}"/>
              </a:ext>
            </a:extLst>
          </p:cNvPr>
          <p:cNvSpPr txBox="1"/>
          <p:nvPr/>
        </p:nvSpPr>
        <p:spPr>
          <a:xfrm>
            <a:off x="1734047" y="365284"/>
            <a:ext cx="4729447" cy="923330"/>
          </a:xfrm>
          <a:prstGeom prst="rect">
            <a:avLst/>
          </a:prstGeom>
          <a:noFill/>
        </p:spPr>
        <p:txBody>
          <a:bodyPr wrap="square">
            <a:spAutoFit/>
          </a:bodyPr>
          <a:lstStyle/>
          <a:p>
            <a:pPr marL="0" marR="0">
              <a:spcBef>
                <a:spcPts val="0"/>
              </a:spcBef>
              <a:spcAft>
                <a:spcPts val="0"/>
              </a:spcAft>
            </a:pP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Национална програма </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spcBef>
                <a:spcPts val="0"/>
              </a:spcBef>
              <a:spcAft>
                <a:spcPts val="0"/>
              </a:spcAft>
            </a:pPr>
            <a:r>
              <a:rPr lang="en-US" dirty="0">
                <a:solidFill>
                  <a:schemeClr val="tx1"/>
                </a:solidFill>
                <a:effectLst/>
                <a:latin typeface="Comfortaa" pitchFamily="2" charset="0"/>
                <a:ea typeface="Times New Roman" panose="02020603050405020304" pitchFamily="18" charset="0"/>
                <a:cs typeface="Calibri" panose="020F0502020204030204" pitchFamily="34" charset="0"/>
              </a:rPr>
              <a:t>"</a:t>
            </a: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Обучение за ИТ умения и кариера</a:t>
            </a:r>
            <a:r>
              <a:rPr lang="en-US" dirty="0">
                <a:solidFill>
                  <a:schemeClr val="tx1"/>
                </a:solidFill>
                <a:effectLst/>
                <a:latin typeface="Comfortaa" pitchFamily="2" charset="0"/>
                <a:ea typeface="Times New Roman" panose="02020603050405020304" pitchFamily="18" charset="0"/>
                <a:cs typeface="Calibri" panose="020F0502020204030204" pitchFamily="34" charset="0"/>
              </a:rPr>
              <a:t>"</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spcBef>
                <a:spcPts val="0"/>
              </a:spcBef>
              <a:spcAft>
                <a:spcPts val="0"/>
              </a:spcAft>
              <a:tabLst>
                <a:tab pos="2865755" algn="ctr"/>
                <a:tab pos="5731510" algn="r"/>
              </a:tabLst>
            </a:pPr>
            <a:r>
              <a:rPr lang="bg-BG" u="sng" dirty="0">
                <a:latin typeface="Comfortaa" pitchFamily="2" charset="0"/>
                <a:ea typeface="Times New Roman" panose="02020603050405020304" pitchFamily="18" charset="0"/>
                <a:cs typeface="Calibri" panose="020F0502020204030204" pitchFamily="34" charset="0"/>
              </a:rPr>
              <a:t>https://it-kariera.mon.bg</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B522BFFF-21D1-37C4-D08A-94EDDBB11DD9}"/>
              </a:ext>
            </a:extLst>
          </p:cNvPr>
          <p:cNvSpPr txBox="1"/>
          <p:nvPr/>
        </p:nvSpPr>
        <p:spPr>
          <a:xfrm>
            <a:off x="6373448" y="365284"/>
            <a:ext cx="4017104" cy="923330"/>
          </a:xfrm>
          <a:prstGeom prst="rect">
            <a:avLst/>
          </a:prstGeom>
          <a:noFill/>
        </p:spPr>
        <p:txBody>
          <a:bodyPr wrap="square">
            <a:spAutoFit/>
          </a:bodyPr>
          <a:lstStyle/>
          <a:p>
            <a:pPr marL="0" marR="0" algn="r">
              <a:spcBef>
                <a:spcPts val="0"/>
              </a:spcBef>
              <a:spcAft>
                <a:spcPts val="0"/>
              </a:spcAft>
            </a:pP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Министерството на образованието и науката</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lgn="r">
              <a:spcBef>
                <a:spcPts val="0"/>
              </a:spcBef>
              <a:spcAft>
                <a:spcPts val="0"/>
              </a:spcAft>
              <a:tabLst>
                <a:tab pos="2865755" algn="ctr"/>
                <a:tab pos="5731510" algn="r"/>
              </a:tabLst>
            </a:pPr>
            <a:r>
              <a:rPr lang="en-US" u="sng" dirty="0">
                <a:solidFill>
                  <a:schemeClr val="tx1"/>
                </a:solidFill>
                <a:effectLst/>
                <a:latin typeface="Comfortaa" pitchFamily="2"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https://www</a:t>
            </a:r>
            <a:r>
              <a:rPr lang="bg-BG" u="sng" dirty="0">
                <a:solidFill>
                  <a:schemeClr val="tx1"/>
                </a:solidFill>
                <a:effectLst/>
                <a:latin typeface="Comfortaa" pitchFamily="2" charset="0"/>
                <a:ea typeface="Times New Roman" panose="02020603050405020304" pitchFamily="18" charset="0"/>
                <a:cs typeface="Calibri" panose="020F0502020204030204" pitchFamily="34" charset="0"/>
              </a:rPr>
              <a:t>.</a:t>
            </a:r>
            <a:r>
              <a:rPr lang="en-US" u="sng" dirty="0">
                <a:solidFill>
                  <a:schemeClr val="tx1"/>
                </a:solidFill>
                <a:effectLst/>
                <a:latin typeface="Comfortaa" pitchFamily="2" charset="0"/>
                <a:ea typeface="Times New Roman" panose="02020603050405020304" pitchFamily="18" charset="0"/>
                <a:cs typeface="Calibri" panose="020F0502020204030204" pitchFamily="34" charset="0"/>
              </a:rPr>
              <a:t>mon.bg</a:t>
            </a:r>
            <a:endParaRPr lang="bg-BG" dirty="0">
              <a:latin typeface="Comfortaa" pitchFamily="2" charset="0"/>
            </a:endParaRPr>
          </a:p>
        </p:txBody>
      </p:sp>
    </p:spTree>
    <p:extLst>
      <p:ext uri="{BB962C8B-B14F-4D97-AF65-F5344CB8AC3E}">
        <p14:creationId xmlns:p14="http://schemas.microsoft.com/office/powerpoint/2010/main" val="238695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957959" y="1446453"/>
            <a:ext cx="10515600" cy="1325563"/>
          </a:xfrm>
        </p:spPr>
        <p:txBody>
          <a:bodyPr>
            <a:normAutofit/>
          </a:bodyPr>
          <a:lstStyle/>
          <a:p>
            <a:r>
              <a:rPr lang="bg-BG" b="1" dirty="0">
                <a:latin typeface="Comfortaa" pitchFamily="2" charset="0"/>
              </a:rPr>
              <a:t>Съдържание</a:t>
            </a:r>
          </a:p>
        </p:txBody>
      </p:sp>
      <p:sp>
        <p:nvSpPr>
          <p:cNvPr id="8" name="Rectangle 3"/>
          <p:cNvSpPr>
            <a:spLocks noGrp="1" noChangeArrowheads="1"/>
          </p:cNvSpPr>
          <p:nvPr>
            <p:ph idx="4294967295"/>
          </p:nvPr>
        </p:nvSpPr>
        <p:spPr>
          <a:xfrm>
            <a:off x="957959" y="2889859"/>
            <a:ext cx="10515600" cy="2108872"/>
          </a:xfrm>
        </p:spPr>
        <p:txBody>
          <a:bodyPr>
            <a:normAutofit/>
          </a:bodyPr>
          <a:lstStyle/>
          <a:p>
            <a:pPr>
              <a:lnSpc>
                <a:spcPct val="100000"/>
              </a:lnSpc>
              <a:spcBef>
                <a:spcPts val="500"/>
              </a:spcBef>
            </a:pPr>
            <a:r>
              <a:rPr lang="ru-RU" sz="3200" dirty="0" err="1">
                <a:latin typeface="Comfortaa" pitchFamily="2" charset="0"/>
              </a:rPr>
              <a:t>Основни</a:t>
            </a:r>
            <a:r>
              <a:rPr lang="ru-RU" sz="3200" dirty="0">
                <a:latin typeface="Comfortaa" pitchFamily="2" charset="0"/>
              </a:rPr>
              <a:t> познания за </a:t>
            </a:r>
            <a:r>
              <a:rPr lang="ru-RU" sz="3200" dirty="0" err="1">
                <a:latin typeface="Comfortaa" pitchFamily="2" charset="0"/>
              </a:rPr>
              <a:t>заявките</a:t>
            </a:r>
            <a:endParaRPr lang="ru-RU" sz="3200" dirty="0">
              <a:latin typeface="Comfortaa" pitchFamily="2" charset="0"/>
            </a:endParaRPr>
          </a:p>
          <a:p>
            <a:pPr>
              <a:lnSpc>
                <a:spcPct val="100000"/>
              </a:lnSpc>
              <a:spcBef>
                <a:spcPts val="500"/>
              </a:spcBef>
            </a:pPr>
            <a:r>
              <a:rPr lang="ru-RU" sz="3200" dirty="0" err="1">
                <a:latin typeface="Comfortaa" pitchFamily="2" charset="0"/>
              </a:rPr>
              <a:t>Въведение</a:t>
            </a:r>
            <a:r>
              <a:rPr lang="ru-RU" sz="3200" dirty="0">
                <a:latin typeface="Comfortaa" pitchFamily="2" charset="0"/>
              </a:rPr>
              <a:t> в SQL</a:t>
            </a:r>
          </a:p>
          <a:p>
            <a:pPr>
              <a:lnSpc>
                <a:spcPct val="100000"/>
              </a:lnSpc>
              <a:spcBef>
                <a:spcPts val="500"/>
              </a:spcBef>
            </a:pPr>
            <a:r>
              <a:rPr lang="ru-RU" sz="3200" dirty="0">
                <a:latin typeface="Comfortaa" pitchFamily="2" charset="0"/>
              </a:rPr>
              <a:t>Селекция, Проекция, </a:t>
            </a:r>
            <a:r>
              <a:rPr lang="ru-RU" sz="3200" dirty="0" err="1">
                <a:latin typeface="Comfortaa" pitchFamily="2" charset="0"/>
              </a:rPr>
              <a:t>Сливане</a:t>
            </a:r>
            <a:endParaRPr lang="ru-RU" sz="3200" dirty="0">
              <a:latin typeface="Comfortaa" pitchFamily="2" charset="0"/>
            </a:endParaRPr>
          </a:p>
        </p:txBody>
      </p:sp>
      <p:pic>
        <p:nvPicPr>
          <p:cNvPr id="2" name="Picture 2" descr="http://computertrainingcenters.com/wp-content/uploads/2014/05/sql_icon_by_raisch-d3ax2ih.png">
            <a:extLst>
              <a:ext uri="{FF2B5EF4-FFF2-40B4-BE49-F238E27FC236}">
                <a16:creationId xmlns:a16="http://schemas.microsoft.com/office/drawing/2014/main" id="{1F400317-1A05-8E91-0552-2067926DF3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53431" y="2654174"/>
            <a:ext cx="2720128" cy="2344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751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a:xfrm>
            <a:off x="838200" y="545599"/>
            <a:ext cx="10515600" cy="1325563"/>
          </a:xfrm>
        </p:spPr>
        <p:txBody>
          <a:bodyPr/>
          <a:lstStyle/>
          <a:p>
            <a:r>
              <a:rPr lang="bg-BG" dirty="0">
                <a:latin typeface="Comfortaa" pitchFamily="2" charset="0"/>
              </a:rPr>
              <a:t>Какво е </a:t>
            </a:r>
            <a:r>
              <a:rPr lang="en-US" dirty="0">
                <a:latin typeface="Comfortaa" pitchFamily="2" charset="0"/>
              </a:rPr>
              <a:t>SQL?</a:t>
            </a:r>
            <a:endParaRPr lang="bg-BG" dirty="0">
              <a:latin typeface="Comfortaa" pitchFamily="2" charset="0"/>
            </a:endParaRPr>
          </a:p>
        </p:txBody>
      </p:sp>
      <p:sp>
        <p:nvSpPr>
          <p:cNvPr id="483331" name="Rectangle 3"/>
          <p:cNvSpPr>
            <a:spLocks noGrp="1" noChangeArrowheads="1"/>
          </p:cNvSpPr>
          <p:nvPr>
            <p:ph idx="1"/>
          </p:nvPr>
        </p:nvSpPr>
        <p:spPr>
          <a:xfrm>
            <a:off x="838200" y="2006099"/>
            <a:ext cx="10515600" cy="4351338"/>
          </a:xfrm>
        </p:spPr>
        <p:txBody>
          <a:bodyPr>
            <a:normAutofit/>
          </a:bodyPr>
          <a:lstStyle/>
          <a:p>
            <a:pPr marL="304747" lvl="1" indent="-304747">
              <a:lnSpc>
                <a:spcPct val="95000"/>
              </a:lnSpc>
              <a:buSzPct val="100000"/>
            </a:pPr>
            <a:r>
              <a:rPr lang="en-US" sz="3400" dirty="0">
                <a:latin typeface="Comfortaa" pitchFamily="2" charset="0"/>
              </a:rPr>
              <a:t>Structured Query Language (</a:t>
            </a:r>
            <a:r>
              <a:rPr lang="en-US" sz="3400" b="1" dirty="0">
                <a:latin typeface="Comfortaa" pitchFamily="2" charset="0"/>
                <a:cs typeface="Consolas" panose="020B0609020204030204" pitchFamily="49" charset="0"/>
              </a:rPr>
              <a:t>SQL</a:t>
            </a:r>
            <a:r>
              <a:rPr lang="en-US" sz="3400" dirty="0">
                <a:latin typeface="Comfortaa" pitchFamily="2" charset="0"/>
              </a:rPr>
              <a:t>) – </a:t>
            </a:r>
            <a:r>
              <a:rPr lang="en-US" sz="3400" dirty="0">
                <a:latin typeface="Comfortaa" pitchFamily="2" charset="0"/>
                <a:hlinkClick r:id="rId2"/>
              </a:rPr>
              <a:t>en.wikipedia.org/wiki/SQL</a:t>
            </a:r>
            <a:endParaRPr lang="en-US" sz="3400" dirty="0">
              <a:latin typeface="Comfortaa" pitchFamily="2" charset="0"/>
            </a:endParaRPr>
          </a:p>
          <a:p>
            <a:pPr lvl="1">
              <a:lnSpc>
                <a:spcPct val="95000"/>
              </a:lnSpc>
            </a:pPr>
            <a:r>
              <a:rPr lang="bg-BG" b="1" dirty="0">
                <a:solidFill>
                  <a:srgbClr val="00B0F0"/>
                </a:solidFill>
                <a:latin typeface="Comfortaa" pitchFamily="2" charset="0"/>
              </a:rPr>
              <a:t>Декларативен</a:t>
            </a:r>
            <a:r>
              <a:rPr lang="en-US" dirty="0">
                <a:latin typeface="Comfortaa" pitchFamily="2" charset="0"/>
              </a:rPr>
              <a:t> </a:t>
            </a:r>
            <a:r>
              <a:rPr lang="bg-BG" dirty="0">
                <a:latin typeface="Comfortaa" pitchFamily="2" charset="0"/>
              </a:rPr>
              <a:t>език а работа с</a:t>
            </a:r>
            <a:r>
              <a:rPr lang="en-US" dirty="0">
                <a:latin typeface="Comfortaa" pitchFamily="2" charset="0"/>
              </a:rPr>
              <a:t> </a:t>
            </a:r>
            <a:r>
              <a:rPr lang="bg-BG" b="1" dirty="0">
                <a:solidFill>
                  <a:srgbClr val="00B0F0"/>
                </a:solidFill>
                <a:latin typeface="Comfortaa" pitchFamily="2" charset="0"/>
              </a:rPr>
              <a:t>релационни данни</a:t>
            </a:r>
            <a:endParaRPr lang="en-US" b="1" dirty="0">
              <a:solidFill>
                <a:srgbClr val="00B0F0"/>
              </a:solidFill>
              <a:latin typeface="Comfortaa" pitchFamily="2" charset="0"/>
            </a:endParaRPr>
          </a:p>
          <a:p>
            <a:pPr lvl="1">
              <a:lnSpc>
                <a:spcPct val="95000"/>
              </a:lnSpc>
            </a:pPr>
            <a:r>
              <a:rPr lang="ru-RU" dirty="0">
                <a:latin typeface="Comfortaa" pitchFamily="2" charset="0"/>
              </a:rPr>
              <a:t>Предназначен да бъде възможно по-близо до обич</a:t>
            </a:r>
            <a:r>
              <a:rPr lang="en-US" dirty="0">
                <a:latin typeface="Comfortaa" pitchFamily="2" charset="0"/>
              </a:rPr>
              <a:t>a</a:t>
            </a:r>
            <a:r>
              <a:rPr lang="ru-RU" dirty="0">
                <a:latin typeface="Comfortaa" pitchFamily="2" charset="0"/>
              </a:rPr>
              <a:t>йния английски език</a:t>
            </a:r>
          </a:p>
          <a:p>
            <a:pPr lvl="1">
              <a:lnSpc>
                <a:spcPct val="95000"/>
              </a:lnSpc>
            </a:pPr>
            <a:r>
              <a:rPr lang="ru-RU" dirty="0">
                <a:latin typeface="Comfortaa" pitchFamily="2" charset="0"/>
              </a:rPr>
              <a:t>Поддържа определяне, манипулация и контрол на достъп до записи</a:t>
            </a:r>
            <a:endParaRPr lang="en-US" dirty="0">
              <a:latin typeface="Comfortaa" pitchFamily="2" charset="0"/>
            </a:endParaRPr>
          </a:p>
        </p:txBody>
      </p:sp>
    </p:spTree>
    <p:extLst>
      <p:ext uri="{BB962C8B-B14F-4D97-AF65-F5344CB8AC3E}">
        <p14:creationId xmlns:p14="http://schemas.microsoft.com/office/powerpoint/2010/main" val="100393432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a:xfrm>
            <a:off x="687390" y="293778"/>
            <a:ext cx="10664824" cy="854076"/>
          </a:xfrm>
        </p:spPr>
        <p:txBody>
          <a:bodyPr/>
          <a:lstStyle/>
          <a:p>
            <a:r>
              <a:rPr lang="en-US" dirty="0">
                <a:latin typeface="Comfortaa" pitchFamily="2" charset="0"/>
              </a:rPr>
              <a:t>SQL </a:t>
            </a:r>
            <a:r>
              <a:rPr lang="bg-BG" dirty="0">
                <a:latin typeface="Comfortaa" pitchFamily="2" charset="0"/>
              </a:rPr>
              <a:t>примери</a:t>
            </a:r>
          </a:p>
        </p:txBody>
      </p:sp>
      <p:sp>
        <p:nvSpPr>
          <p:cNvPr id="484355" name="Rectangle 3"/>
          <p:cNvSpPr>
            <a:spLocks noChangeArrowheads="1"/>
          </p:cNvSpPr>
          <p:nvPr/>
        </p:nvSpPr>
        <p:spPr bwMode="auto">
          <a:xfrm>
            <a:off x="688976" y="1219201"/>
            <a:ext cx="10741024" cy="492443"/>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6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first_name, last_name, job_title </a:t>
            </a:r>
            <a:r>
              <a:rPr lang="en-US" sz="26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employees;</a:t>
            </a:r>
          </a:p>
        </p:txBody>
      </p:sp>
      <p:sp>
        <p:nvSpPr>
          <p:cNvPr id="484356" name="Rectangle 4"/>
          <p:cNvSpPr>
            <a:spLocks noChangeArrowheads="1"/>
          </p:cNvSpPr>
          <p:nvPr/>
        </p:nvSpPr>
        <p:spPr bwMode="auto">
          <a:xfrm>
            <a:off x="688976" y="2708414"/>
            <a:ext cx="10741024" cy="89255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6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INSERT INTO</a:t>
            </a:r>
            <a:r>
              <a:rPr lang="en-US" sz="26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projects(name, start_date)</a:t>
            </a:r>
          </a:p>
          <a:p>
            <a:pPr eaLnBrk="0" hangingPunct="0">
              <a:buClr>
                <a:schemeClr val="accent5">
                  <a:lumMod val="40000"/>
                  <a:lumOff val="60000"/>
                </a:schemeClr>
              </a:buClr>
              <a:buSzPct val="70000"/>
            </a:pPr>
            <a:r>
              <a:rPr lang="en-US" sz="26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('Introduction to SQL Course', '2006-01-01');</a:t>
            </a:r>
          </a:p>
        </p:txBody>
      </p:sp>
      <p:sp>
        <p:nvSpPr>
          <p:cNvPr id="484357" name="Rectangle 5"/>
          <p:cNvSpPr>
            <a:spLocks noChangeArrowheads="1"/>
          </p:cNvSpPr>
          <p:nvPr/>
        </p:nvSpPr>
        <p:spPr bwMode="auto">
          <a:xfrm>
            <a:off x="687390" y="1968501"/>
            <a:ext cx="10741022" cy="492443"/>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6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projects </a:t>
            </a:r>
            <a:r>
              <a:rPr lang="en-US" sz="26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start_date='2003-06-01';</a:t>
            </a:r>
          </a:p>
        </p:txBody>
      </p:sp>
      <p:sp>
        <p:nvSpPr>
          <p:cNvPr id="484358" name="Rectangle 6"/>
          <p:cNvSpPr>
            <a:spLocks noChangeArrowheads="1"/>
          </p:cNvSpPr>
          <p:nvPr/>
        </p:nvSpPr>
        <p:spPr bwMode="auto">
          <a:xfrm>
            <a:off x="687390" y="3865467"/>
            <a:ext cx="10741022" cy="129266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6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UPDATE</a:t>
            </a:r>
            <a:r>
              <a:rPr lang="en-US" sz="26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SET</a:t>
            </a:r>
            <a:r>
              <a:rPr lang="en-US" sz="26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end_date = '2006-08-31'</a:t>
            </a:r>
          </a:p>
          <a:p>
            <a:pPr eaLnBrk="0" hangingPunct="0">
              <a:buClr>
                <a:schemeClr val="accent5">
                  <a:lumMod val="40000"/>
                  <a:lumOff val="60000"/>
                </a:schemeClr>
              </a:buClr>
              <a:buSzPct val="70000"/>
            </a:pPr>
            <a:r>
              <a:rPr lang="en-US" sz="26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start_date = '2006-01-01';</a:t>
            </a:r>
          </a:p>
        </p:txBody>
      </p:sp>
      <p:sp>
        <p:nvSpPr>
          <p:cNvPr id="484359" name="Rectangle 7"/>
          <p:cNvSpPr>
            <a:spLocks noChangeArrowheads="1"/>
          </p:cNvSpPr>
          <p:nvPr/>
        </p:nvSpPr>
        <p:spPr bwMode="auto">
          <a:xfrm>
            <a:off x="687390" y="5397500"/>
            <a:ext cx="10741022" cy="89255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6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DELETE FROM</a:t>
            </a:r>
            <a:r>
              <a:rPr lang="en-US" sz="26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6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start_date = '2006-01-01';</a:t>
            </a:r>
          </a:p>
        </p:txBody>
      </p:sp>
    </p:spTree>
    <p:extLst>
      <p:ext uri="{BB962C8B-B14F-4D97-AF65-F5344CB8AC3E}">
        <p14:creationId xmlns:p14="http://schemas.microsoft.com/office/powerpoint/2010/main" val="271230145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a:xfrm>
            <a:off x="1084902" y="327320"/>
            <a:ext cx="10515600" cy="574515"/>
          </a:xfrm>
        </p:spPr>
        <p:txBody>
          <a:bodyPr>
            <a:normAutofit fontScale="90000"/>
          </a:bodyPr>
          <a:lstStyle/>
          <a:p>
            <a:r>
              <a:rPr lang="bg-BG" dirty="0">
                <a:latin typeface="Comfortaa" pitchFamily="2" charset="0"/>
              </a:rPr>
              <a:t>Възможности на </a:t>
            </a:r>
            <a:r>
              <a:rPr lang="en-US" dirty="0">
                <a:latin typeface="Comfortaa" pitchFamily="2" charset="0"/>
              </a:rPr>
              <a:t>SQL SELECT </a:t>
            </a:r>
          </a:p>
        </p:txBody>
      </p:sp>
      <p:grpSp>
        <p:nvGrpSpPr>
          <p:cNvPr id="11" name="Group 10"/>
          <p:cNvGrpSpPr/>
          <p:nvPr/>
        </p:nvGrpSpPr>
        <p:grpSpPr>
          <a:xfrm>
            <a:off x="6192837" y="1116268"/>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Comfortaa" pitchFamily="2" charset="0"/>
              </a:endParaRPr>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latin typeface="Comfortaa" pitchFamily="2" charset="0"/>
                </a:endParaRPr>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latin typeface="Comfortaa" pitchFamily="2" charset="0"/>
                  </a:endParaRPr>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latin typeface="Comfortaa" pitchFamily="2" charset="0"/>
                  </a:endParaRPr>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latin typeface="Comfortaa" pitchFamily="2" charset="0"/>
                  </a:endParaRPr>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grpSp>
        <p:sp>
          <p:nvSpPr>
            <p:cNvPr id="492614" name="Text Box 70"/>
            <p:cNvSpPr txBox="1">
              <a:spLocks noChangeArrowheads="1"/>
            </p:cNvSpPr>
            <p:nvPr/>
          </p:nvSpPr>
          <p:spPr bwMode="auto">
            <a:xfrm>
              <a:off x="6371636" y="1143000"/>
              <a:ext cx="4668266" cy="892552"/>
            </a:xfrm>
            <a:prstGeom prst="rect">
              <a:avLst/>
            </a:prstGeom>
            <a:noFill/>
            <a:ln w="9525">
              <a:noFill/>
              <a:miter lim="800000"/>
              <a:headEnd/>
              <a:tailEnd/>
            </a:ln>
            <a:effectLst/>
          </p:spPr>
          <p:txBody>
            <a:bodyPr wrap="none">
              <a:spAutoFit/>
            </a:bodyPr>
            <a:lstStyle/>
            <a:p>
              <a:pPr>
                <a:lnSpc>
                  <a:spcPct val="100000"/>
                </a:lnSpc>
              </a:pPr>
              <a:r>
                <a:rPr lang="bg-BG" sz="3200" b="1" dirty="0">
                  <a:solidFill>
                    <a:srgbClr val="00B0F0"/>
                  </a:solidFill>
                  <a:latin typeface="Comfortaa" pitchFamily="2" charset="0"/>
                </a:rPr>
                <a:t>Селекция</a:t>
              </a:r>
              <a:endParaRPr lang="en-US" sz="3200" b="1" dirty="0">
                <a:solidFill>
                  <a:srgbClr val="00B0F0"/>
                </a:solidFill>
                <a:latin typeface="Comfortaa" pitchFamily="2" charset="0"/>
              </a:endParaRPr>
            </a:p>
            <a:p>
              <a:pPr>
                <a:lnSpc>
                  <a:spcPct val="100000"/>
                </a:lnSpc>
              </a:pPr>
              <a:r>
                <a:rPr lang="bg-BG" sz="2000" b="1" dirty="0">
                  <a:latin typeface="Comfortaa" pitchFamily="2" charset="0"/>
                </a:rPr>
                <a:t>Връща </a:t>
              </a:r>
              <a:r>
                <a:rPr lang="bg-BG" sz="2000" b="1" dirty="0" err="1">
                  <a:latin typeface="Comfortaa" pitchFamily="2" charset="0"/>
                </a:rPr>
                <a:t>подмнжество</a:t>
              </a:r>
              <a:r>
                <a:rPr lang="bg-BG" sz="2000" b="1" dirty="0">
                  <a:latin typeface="Comfortaa" pitchFamily="2" charset="0"/>
                </a:rPr>
                <a:t> от редове</a:t>
              </a:r>
              <a:endParaRPr lang="en-US" sz="2000" b="1" dirty="0">
                <a:latin typeface="Comfortaa" pitchFamily="2" charset="0"/>
              </a:endParaRPr>
            </a:p>
          </p:txBody>
        </p:sp>
      </p:grpSp>
      <p:grpSp>
        <p:nvGrpSpPr>
          <p:cNvPr id="10" name="Group 9"/>
          <p:cNvGrpSpPr/>
          <p:nvPr/>
        </p:nvGrpSpPr>
        <p:grpSpPr>
          <a:xfrm>
            <a:off x="1128712" y="1125792"/>
            <a:ext cx="4738688" cy="2912808"/>
            <a:chOff x="1127124" y="1125792"/>
            <a:chExt cx="4738688" cy="2912808"/>
          </a:xfrm>
        </p:grpSpPr>
        <p:sp>
          <p:nvSpPr>
            <p:cNvPr id="5" name="Rounded Rectangle 4"/>
            <p:cNvSpPr/>
            <p:nvPr/>
          </p:nvSpPr>
          <p:spPr>
            <a:xfrm>
              <a:off x="1127124" y="1125792"/>
              <a:ext cx="4738688" cy="2912808"/>
            </a:xfrm>
            <a:prstGeom prst="roundRect">
              <a:avLst>
                <a:gd name="adj" fmla="val 3505"/>
              </a:avLst>
            </a:prstGeom>
            <a:solidFill>
              <a:srgbClr val="D9D5C7">
                <a:alpha val="20000"/>
              </a:srgbClr>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Comfortaa" pitchFamily="2" charset="0"/>
              </a:endParaRPr>
            </a:p>
          </p:txBody>
        </p:sp>
        <p:grpSp>
          <p:nvGrpSpPr>
            <p:cNvPr id="6" name="Group 5"/>
            <p:cNvGrpSpPr/>
            <p:nvPr/>
          </p:nvGrpSpPr>
          <p:grpSpPr>
            <a:xfrm>
              <a:off x="2438399" y="2355851"/>
              <a:ext cx="1889125" cy="1377949"/>
              <a:chOff x="2438399" y="2355851"/>
              <a:chExt cx="1889125" cy="1377949"/>
            </a:xfrm>
          </p:grpSpPr>
          <p:sp>
            <p:nvSpPr>
              <p:cNvPr id="492547" name="Rectangle 3"/>
              <p:cNvSpPr>
                <a:spLocks noChangeArrowheads="1"/>
              </p:cNvSpPr>
              <p:nvPr/>
            </p:nvSpPr>
            <p:spPr bwMode="blackWhite">
              <a:xfrm>
                <a:off x="2451099"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latin typeface="Comfortaa" pitchFamily="2" charset="0"/>
                </a:endParaRPr>
              </a:p>
            </p:txBody>
          </p:sp>
          <p:grpSp>
            <p:nvGrpSpPr>
              <p:cNvPr id="2" name="Group 6"/>
              <p:cNvGrpSpPr>
                <a:grpSpLocks/>
              </p:cNvGrpSpPr>
              <p:nvPr/>
            </p:nvGrpSpPr>
            <p:grpSpPr bwMode="auto">
              <a:xfrm>
                <a:off x="2733675"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latin typeface="Comfortaa" pitchFamily="2" charset="0"/>
                  </a:endParaRPr>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latin typeface="Comfortaa" pitchFamily="2" charset="0"/>
                  </a:endParaRPr>
                </a:p>
              </p:txBody>
            </p:sp>
          </p:grpSp>
          <p:sp>
            <p:nvSpPr>
              <p:cNvPr id="492597" name="Line 53"/>
              <p:cNvSpPr>
                <a:spLocks noChangeShapeType="1"/>
              </p:cNvSpPr>
              <p:nvPr/>
            </p:nvSpPr>
            <p:spPr bwMode="auto">
              <a:xfrm>
                <a:off x="3419474" y="2357438"/>
                <a:ext cx="0" cy="1376362"/>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98" name="Line 54"/>
              <p:cNvSpPr>
                <a:spLocks noChangeShapeType="1"/>
              </p:cNvSpPr>
              <p:nvPr/>
            </p:nvSpPr>
            <p:spPr bwMode="auto">
              <a:xfrm>
                <a:off x="2724149" y="2357438"/>
                <a:ext cx="0" cy="1376362"/>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99" name="Line 55"/>
              <p:cNvSpPr>
                <a:spLocks noChangeShapeType="1"/>
              </p:cNvSpPr>
              <p:nvPr/>
            </p:nvSpPr>
            <p:spPr bwMode="auto">
              <a:xfrm>
                <a:off x="2438399" y="2528888"/>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600" name="Line 56"/>
              <p:cNvSpPr>
                <a:spLocks noChangeShapeType="1"/>
              </p:cNvSpPr>
              <p:nvPr/>
            </p:nvSpPr>
            <p:spPr bwMode="auto">
              <a:xfrm>
                <a:off x="2438399" y="2681288"/>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601" name="Line 57"/>
              <p:cNvSpPr>
                <a:spLocks noChangeShapeType="1"/>
              </p:cNvSpPr>
              <p:nvPr/>
            </p:nvSpPr>
            <p:spPr bwMode="auto">
              <a:xfrm>
                <a:off x="2438399" y="2833688"/>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602" name="Line 58"/>
              <p:cNvSpPr>
                <a:spLocks noChangeShapeType="1"/>
              </p:cNvSpPr>
              <p:nvPr/>
            </p:nvSpPr>
            <p:spPr bwMode="auto">
              <a:xfrm>
                <a:off x="2460624" y="2986088"/>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603" name="Line 59"/>
              <p:cNvSpPr>
                <a:spLocks noChangeShapeType="1"/>
              </p:cNvSpPr>
              <p:nvPr/>
            </p:nvSpPr>
            <p:spPr bwMode="auto">
              <a:xfrm>
                <a:off x="2438399" y="3138488"/>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604" name="Line 60"/>
              <p:cNvSpPr>
                <a:spLocks noChangeShapeType="1"/>
              </p:cNvSpPr>
              <p:nvPr/>
            </p:nvSpPr>
            <p:spPr bwMode="auto">
              <a:xfrm>
                <a:off x="2438399" y="3290888"/>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605" name="Line 61"/>
              <p:cNvSpPr>
                <a:spLocks noChangeShapeType="1"/>
              </p:cNvSpPr>
              <p:nvPr/>
            </p:nvSpPr>
            <p:spPr bwMode="auto">
              <a:xfrm>
                <a:off x="2438399" y="3443288"/>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606" name="Line 62"/>
              <p:cNvSpPr>
                <a:spLocks noChangeShapeType="1"/>
              </p:cNvSpPr>
              <p:nvPr/>
            </p:nvSpPr>
            <p:spPr bwMode="auto">
              <a:xfrm>
                <a:off x="2438399" y="3595688"/>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607" name="Line 63"/>
              <p:cNvSpPr>
                <a:spLocks noChangeShapeType="1"/>
              </p:cNvSpPr>
              <p:nvPr/>
            </p:nvSpPr>
            <p:spPr bwMode="auto">
              <a:xfrm>
                <a:off x="3690937" y="2357438"/>
                <a:ext cx="0" cy="1376362"/>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608" name="Line 64"/>
              <p:cNvSpPr>
                <a:spLocks noChangeShapeType="1"/>
              </p:cNvSpPr>
              <p:nvPr/>
            </p:nvSpPr>
            <p:spPr bwMode="auto">
              <a:xfrm>
                <a:off x="4016374" y="2355851"/>
                <a:ext cx="0" cy="1376363"/>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grpSp>
        <p:sp>
          <p:nvSpPr>
            <p:cNvPr id="492615" name="Text Box 71"/>
            <p:cNvSpPr txBox="1">
              <a:spLocks noChangeArrowheads="1"/>
            </p:cNvSpPr>
            <p:nvPr/>
          </p:nvSpPr>
          <p:spPr bwMode="auto">
            <a:xfrm>
              <a:off x="1279524" y="1219200"/>
              <a:ext cx="4376519" cy="861774"/>
            </a:xfrm>
            <a:prstGeom prst="rect">
              <a:avLst/>
            </a:prstGeom>
            <a:noFill/>
            <a:ln w="9525">
              <a:noFill/>
              <a:miter lim="800000"/>
              <a:headEnd/>
              <a:tailEnd/>
            </a:ln>
            <a:effectLst/>
          </p:spPr>
          <p:txBody>
            <a:bodyPr wrap="none">
              <a:spAutoFit/>
            </a:bodyPr>
            <a:lstStyle/>
            <a:p>
              <a:pPr>
                <a:lnSpc>
                  <a:spcPct val="100000"/>
                </a:lnSpc>
              </a:pPr>
              <a:r>
                <a:rPr lang="bg-BG" sz="3200" b="1" dirty="0">
                  <a:solidFill>
                    <a:srgbClr val="00B0F0"/>
                  </a:solidFill>
                  <a:latin typeface="Comfortaa" pitchFamily="2" charset="0"/>
                </a:rPr>
                <a:t>Проекция</a:t>
              </a:r>
              <a:endParaRPr lang="en-US" sz="2800" b="1" dirty="0">
                <a:solidFill>
                  <a:srgbClr val="00B0F0"/>
                </a:solidFill>
                <a:latin typeface="Comfortaa" pitchFamily="2" charset="0"/>
              </a:endParaRPr>
            </a:p>
            <a:p>
              <a:pPr>
                <a:lnSpc>
                  <a:spcPct val="100000"/>
                </a:lnSpc>
              </a:pPr>
              <a:r>
                <a:rPr lang="bg-BG" b="1" dirty="0">
                  <a:latin typeface="Comfortaa" pitchFamily="2" charset="0"/>
                </a:rPr>
                <a:t>Връща подмножество от колони</a:t>
              </a:r>
              <a:endParaRPr lang="en-US" b="1" dirty="0">
                <a:latin typeface="Comfortaa" pitchFamily="2" charset="0"/>
              </a:endParaRPr>
            </a:p>
          </p:txBody>
        </p:sp>
      </p:grpSp>
      <p:grpSp>
        <p:nvGrpSpPr>
          <p:cNvPr id="12" name="Group 11"/>
          <p:cNvGrpSpPr/>
          <p:nvPr/>
        </p:nvGrpSpPr>
        <p:grpSpPr>
          <a:xfrm>
            <a:off x="1128713" y="4335210"/>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Comfortaa" pitchFamily="2" charset="0"/>
              </a:endParaRPr>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latin typeface="Comfortaa" pitchFamily="2" charset="0"/>
                </a:endParaRPr>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latin typeface="Comfortaa" pitchFamily="2" charset="0"/>
                </a:endParaRPr>
              </a:p>
            </p:txBody>
          </p:sp>
          <p:sp>
            <p:nvSpPr>
              <p:cNvPr id="492572" name="Line 28"/>
              <p:cNvSpPr>
                <a:spLocks noChangeShapeType="1"/>
              </p:cNvSpPr>
              <p:nvPr/>
            </p:nvSpPr>
            <p:spPr bwMode="auto">
              <a:xfrm>
                <a:off x="6084887" y="4567396"/>
                <a:ext cx="0" cy="1376363"/>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73" name="Line 29"/>
              <p:cNvSpPr>
                <a:spLocks noChangeShapeType="1"/>
              </p:cNvSpPr>
              <p:nvPr/>
            </p:nvSpPr>
            <p:spPr bwMode="auto">
              <a:xfrm>
                <a:off x="5389562" y="4567396"/>
                <a:ext cx="0" cy="1376363"/>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74" name="Line 30"/>
              <p:cNvSpPr>
                <a:spLocks noChangeShapeType="1"/>
              </p:cNvSpPr>
              <p:nvPr/>
            </p:nvSpPr>
            <p:spPr bwMode="auto">
              <a:xfrm>
                <a:off x="5103812" y="4738845"/>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75" name="Line 31"/>
              <p:cNvSpPr>
                <a:spLocks noChangeShapeType="1"/>
              </p:cNvSpPr>
              <p:nvPr/>
            </p:nvSpPr>
            <p:spPr bwMode="auto">
              <a:xfrm>
                <a:off x="5103812" y="4891245"/>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76" name="Line 32"/>
              <p:cNvSpPr>
                <a:spLocks noChangeShapeType="1"/>
              </p:cNvSpPr>
              <p:nvPr/>
            </p:nvSpPr>
            <p:spPr bwMode="auto">
              <a:xfrm>
                <a:off x="5103812" y="5043645"/>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77" name="Line 33"/>
              <p:cNvSpPr>
                <a:spLocks noChangeShapeType="1"/>
              </p:cNvSpPr>
              <p:nvPr/>
            </p:nvSpPr>
            <p:spPr bwMode="auto">
              <a:xfrm>
                <a:off x="5103812" y="5196045"/>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78" name="Line 34"/>
              <p:cNvSpPr>
                <a:spLocks noChangeShapeType="1"/>
              </p:cNvSpPr>
              <p:nvPr/>
            </p:nvSpPr>
            <p:spPr bwMode="auto">
              <a:xfrm>
                <a:off x="5103812" y="5348445"/>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79" name="Line 35"/>
              <p:cNvSpPr>
                <a:spLocks noChangeShapeType="1"/>
              </p:cNvSpPr>
              <p:nvPr/>
            </p:nvSpPr>
            <p:spPr bwMode="auto">
              <a:xfrm>
                <a:off x="5103812" y="5500845"/>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80" name="Line 36"/>
              <p:cNvSpPr>
                <a:spLocks noChangeShapeType="1"/>
              </p:cNvSpPr>
              <p:nvPr/>
            </p:nvSpPr>
            <p:spPr bwMode="auto">
              <a:xfrm>
                <a:off x="5103812" y="5653245"/>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81" name="Line 37"/>
              <p:cNvSpPr>
                <a:spLocks noChangeShapeType="1"/>
              </p:cNvSpPr>
              <p:nvPr/>
            </p:nvSpPr>
            <p:spPr bwMode="auto">
              <a:xfrm>
                <a:off x="5103812" y="5805645"/>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82" name="Line 38"/>
              <p:cNvSpPr>
                <a:spLocks noChangeShapeType="1"/>
              </p:cNvSpPr>
              <p:nvPr/>
            </p:nvSpPr>
            <p:spPr bwMode="auto">
              <a:xfrm>
                <a:off x="6356350" y="4567396"/>
                <a:ext cx="0" cy="1376363"/>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83" name="Line 39"/>
              <p:cNvSpPr>
                <a:spLocks noChangeShapeType="1"/>
              </p:cNvSpPr>
              <p:nvPr/>
            </p:nvSpPr>
            <p:spPr bwMode="auto">
              <a:xfrm>
                <a:off x="6681787" y="4565808"/>
                <a:ext cx="0" cy="1376362"/>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latin typeface="Comfortaa" pitchFamily="2" charset="0"/>
                </a:endParaRPr>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latin typeface="Comfortaa" pitchFamily="2" charset="0"/>
                </a:endParaRPr>
              </a:p>
            </p:txBody>
          </p:sp>
          <p:sp>
            <p:nvSpPr>
              <p:cNvPr id="492584" name="Line 40"/>
              <p:cNvSpPr>
                <a:spLocks noChangeShapeType="1"/>
              </p:cNvSpPr>
              <p:nvPr/>
            </p:nvSpPr>
            <p:spPr bwMode="auto">
              <a:xfrm>
                <a:off x="8745537" y="4581683"/>
                <a:ext cx="0" cy="1376362"/>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85" name="Line 41"/>
              <p:cNvSpPr>
                <a:spLocks noChangeShapeType="1"/>
              </p:cNvSpPr>
              <p:nvPr/>
            </p:nvSpPr>
            <p:spPr bwMode="auto">
              <a:xfrm>
                <a:off x="8318500" y="4568983"/>
                <a:ext cx="0" cy="1376362"/>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86" name="Line 42"/>
              <p:cNvSpPr>
                <a:spLocks noChangeShapeType="1"/>
              </p:cNvSpPr>
              <p:nvPr/>
            </p:nvSpPr>
            <p:spPr bwMode="auto">
              <a:xfrm>
                <a:off x="8032750" y="4740433"/>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87" name="Line 43"/>
              <p:cNvSpPr>
                <a:spLocks noChangeShapeType="1"/>
              </p:cNvSpPr>
              <p:nvPr/>
            </p:nvSpPr>
            <p:spPr bwMode="auto">
              <a:xfrm>
                <a:off x="8032750" y="4892833"/>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88" name="Line 44"/>
              <p:cNvSpPr>
                <a:spLocks noChangeShapeType="1"/>
              </p:cNvSpPr>
              <p:nvPr/>
            </p:nvSpPr>
            <p:spPr bwMode="auto">
              <a:xfrm>
                <a:off x="8032750" y="5045233"/>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89" name="Line 45"/>
              <p:cNvSpPr>
                <a:spLocks noChangeShapeType="1"/>
              </p:cNvSpPr>
              <p:nvPr/>
            </p:nvSpPr>
            <p:spPr bwMode="auto">
              <a:xfrm>
                <a:off x="8032750" y="5197633"/>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90" name="Line 46"/>
              <p:cNvSpPr>
                <a:spLocks noChangeShapeType="1"/>
              </p:cNvSpPr>
              <p:nvPr/>
            </p:nvSpPr>
            <p:spPr bwMode="auto">
              <a:xfrm>
                <a:off x="8032750" y="5350033"/>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91" name="Line 47"/>
              <p:cNvSpPr>
                <a:spLocks noChangeShapeType="1"/>
              </p:cNvSpPr>
              <p:nvPr/>
            </p:nvSpPr>
            <p:spPr bwMode="auto">
              <a:xfrm>
                <a:off x="8032750" y="5502433"/>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92" name="Line 48"/>
              <p:cNvSpPr>
                <a:spLocks noChangeShapeType="1"/>
              </p:cNvSpPr>
              <p:nvPr/>
            </p:nvSpPr>
            <p:spPr bwMode="auto">
              <a:xfrm>
                <a:off x="8032750" y="5654833"/>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93" name="Line 49"/>
              <p:cNvSpPr>
                <a:spLocks noChangeShapeType="1"/>
              </p:cNvSpPr>
              <p:nvPr/>
            </p:nvSpPr>
            <p:spPr bwMode="auto">
              <a:xfrm>
                <a:off x="8032750" y="5807233"/>
                <a:ext cx="1866900" cy="0"/>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94" name="Line 50"/>
              <p:cNvSpPr>
                <a:spLocks noChangeShapeType="1"/>
              </p:cNvSpPr>
              <p:nvPr/>
            </p:nvSpPr>
            <p:spPr bwMode="auto">
              <a:xfrm>
                <a:off x="9285287" y="4568983"/>
                <a:ext cx="0" cy="1376362"/>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95" name="Line 51"/>
              <p:cNvSpPr>
                <a:spLocks noChangeShapeType="1"/>
              </p:cNvSpPr>
              <p:nvPr/>
            </p:nvSpPr>
            <p:spPr bwMode="auto">
              <a:xfrm>
                <a:off x="9610725" y="4567396"/>
                <a:ext cx="0" cy="1376363"/>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sp>
            <p:nvSpPr>
              <p:cNvPr id="492596" name="Line 52"/>
              <p:cNvSpPr>
                <a:spLocks noChangeShapeType="1"/>
              </p:cNvSpPr>
              <p:nvPr/>
            </p:nvSpPr>
            <p:spPr bwMode="auto">
              <a:xfrm>
                <a:off x="9037637" y="4564221"/>
                <a:ext cx="0" cy="1376363"/>
              </a:xfrm>
              <a:prstGeom prst="line">
                <a:avLst/>
              </a:prstGeom>
              <a:noFill/>
              <a:ln w="25400">
                <a:solidFill>
                  <a:srgbClr val="000000"/>
                </a:solidFill>
                <a:round/>
                <a:headEnd type="none" w="sm" len="sm"/>
                <a:tailEnd type="none" w="sm" len="sm"/>
              </a:ln>
              <a:effectLst/>
            </p:spPr>
            <p:txBody>
              <a:bodyPr/>
              <a:lstStyle/>
              <a:p>
                <a:endParaRPr lang="bg-BG" dirty="0">
                  <a:latin typeface="Comfortaa" pitchFamily="2" charset="0"/>
                </a:endParaRPr>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latin typeface="Comfortaa" pitchFamily="2" charset="0"/>
              </a:endParaRPr>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bg-BG" sz="2000" b="1" dirty="0">
                  <a:latin typeface="Comfortaa" pitchFamily="2" charset="0"/>
                </a:rPr>
                <a:t>Таблица</a:t>
              </a:r>
              <a:r>
                <a:rPr lang="en-US" sz="2000" b="1" dirty="0">
                  <a:latin typeface="Comfortaa" pitchFamily="2" charset="0"/>
                </a:rPr>
                <a:t>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bg-BG" sz="2000" b="1" dirty="0">
                  <a:latin typeface="Comfortaa" pitchFamily="2" charset="0"/>
                </a:rPr>
                <a:t>Таблица</a:t>
              </a:r>
              <a:r>
                <a:rPr lang="en-US" sz="2000" b="1" dirty="0">
                  <a:latin typeface="Comfortaa" pitchFamily="2" charset="0"/>
                </a:rPr>
                <a:t> 2</a:t>
              </a:r>
            </a:p>
          </p:txBody>
        </p:sp>
        <p:sp>
          <p:nvSpPr>
            <p:cNvPr id="492616" name="Text Box 72"/>
            <p:cNvSpPr txBox="1">
              <a:spLocks noChangeArrowheads="1"/>
            </p:cNvSpPr>
            <p:nvPr/>
          </p:nvSpPr>
          <p:spPr bwMode="auto">
            <a:xfrm>
              <a:off x="1293812" y="4488021"/>
              <a:ext cx="3013076" cy="1508105"/>
            </a:xfrm>
            <a:prstGeom prst="rect">
              <a:avLst/>
            </a:prstGeom>
            <a:noFill/>
            <a:ln w="9525">
              <a:noFill/>
              <a:miter lim="800000"/>
              <a:headEnd/>
              <a:tailEnd/>
            </a:ln>
            <a:effectLst/>
          </p:spPr>
          <p:txBody>
            <a:bodyPr wrap="square">
              <a:spAutoFit/>
            </a:bodyPr>
            <a:lstStyle/>
            <a:p>
              <a:pPr>
                <a:lnSpc>
                  <a:spcPct val="100000"/>
                </a:lnSpc>
              </a:pPr>
              <a:r>
                <a:rPr lang="bg-BG" sz="3200" b="1" dirty="0">
                  <a:solidFill>
                    <a:srgbClr val="00B0F0"/>
                  </a:solidFill>
                  <a:latin typeface="Comfortaa" pitchFamily="2" charset="0"/>
                </a:rPr>
                <a:t>Сливане</a:t>
              </a:r>
              <a:endParaRPr lang="en-US" sz="3200" b="1" dirty="0">
                <a:solidFill>
                  <a:srgbClr val="00B0F0"/>
                </a:solidFill>
                <a:latin typeface="Comfortaa" pitchFamily="2" charset="0"/>
              </a:endParaRPr>
            </a:p>
            <a:p>
              <a:pPr>
                <a:lnSpc>
                  <a:spcPct val="100000"/>
                </a:lnSpc>
              </a:pPr>
              <a:r>
                <a:rPr lang="bg-BG" sz="2000" b="1" dirty="0">
                  <a:latin typeface="Comfortaa" pitchFamily="2" charset="0"/>
                </a:rPr>
                <a:t>Комбинира таблици по някоя колона</a:t>
              </a:r>
              <a:endParaRPr lang="en-US" sz="2000" b="1" dirty="0">
                <a:latin typeface="Comfortaa" pitchFamily="2" charset="0"/>
              </a:endParaRPr>
            </a:p>
          </p:txBody>
        </p:sp>
      </p:grpSp>
    </p:spTree>
    <p:extLst>
      <p:ext uri="{BB962C8B-B14F-4D97-AF65-F5344CB8AC3E}">
        <p14:creationId xmlns:p14="http://schemas.microsoft.com/office/powerpoint/2010/main" val="1747442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1091900" y="1316339"/>
            <a:ext cx="10515600" cy="5271711"/>
          </a:xfrm>
        </p:spPr>
        <p:txBody>
          <a:bodyPr>
            <a:normAutofit/>
          </a:bodyPr>
          <a:lstStyle/>
          <a:p>
            <a:pPr>
              <a:lnSpc>
                <a:spcPct val="100000"/>
              </a:lnSpc>
            </a:pPr>
            <a:r>
              <a:rPr lang="bg-BG" sz="2400" dirty="0">
                <a:latin typeface="Comfortaa" pitchFamily="2" charset="0"/>
              </a:rPr>
              <a:t>Избиране на всички колони от таблицата </a:t>
            </a:r>
            <a:r>
              <a:rPr lang="en-US" sz="2400" b="1" dirty="0">
                <a:solidFill>
                  <a:srgbClr val="00B0F0"/>
                </a:solidFill>
                <a:latin typeface="Comfortaa" pitchFamily="2" charset="0"/>
              </a:rPr>
              <a:t>departments</a:t>
            </a:r>
            <a:endParaRPr lang="bg-BG" sz="2400" b="1" dirty="0">
              <a:solidFill>
                <a:srgbClr val="00B0F0"/>
              </a:solidFill>
              <a:latin typeface="Comfortaa" pitchFamily="2" charset="0"/>
            </a:endParaRPr>
          </a:p>
          <a:p>
            <a:pPr>
              <a:lnSpc>
                <a:spcPct val="100000"/>
              </a:lnSpc>
            </a:pPr>
            <a:endParaRPr lang="bg-BG" sz="2400" dirty="0">
              <a:latin typeface="Comfortaa" pitchFamily="2" charset="0"/>
            </a:endParaRPr>
          </a:p>
          <a:p>
            <a:pPr>
              <a:lnSpc>
                <a:spcPct val="100000"/>
              </a:lnSpc>
            </a:pPr>
            <a:endParaRPr lang="en-US" sz="2400" dirty="0">
              <a:latin typeface="Comfortaa" pitchFamily="2" charset="0"/>
            </a:endParaRPr>
          </a:p>
          <a:p>
            <a:pPr>
              <a:lnSpc>
                <a:spcPct val="100000"/>
              </a:lnSpc>
            </a:pPr>
            <a:endParaRPr lang="en-US" sz="2400" dirty="0">
              <a:latin typeface="Comfortaa" pitchFamily="2" charset="0"/>
            </a:endParaRPr>
          </a:p>
          <a:p>
            <a:pPr>
              <a:lnSpc>
                <a:spcPct val="100000"/>
              </a:lnSpc>
            </a:pPr>
            <a:endParaRPr lang="en-US" sz="2400" dirty="0">
              <a:latin typeface="Comfortaa" pitchFamily="2" charset="0"/>
            </a:endParaRPr>
          </a:p>
          <a:p>
            <a:pPr>
              <a:lnSpc>
                <a:spcPct val="100000"/>
              </a:lnSpc>
            </a:pPr>
            <a:endParaRPr lang="en-US" sz="2400" dirty="0">
              <a:latin typeface="Comfortaa" pitchFamily="2" charset="0"/>
            </a:endParaRPr>
          </a:p>
          <a:p>
            <a:pPr>
              <a:lnSpc>
                <a:spcPct val="100000"/>
              </a:lnSpc>
            </a:pPr>
            <a:endParaRPr lang="en-US" sz="2000" dirty="0">
              <a:latin typeface="Comfortaa" pitchFamily="2" charset="0"/>
            </a:endParaRPr>
          </a:p>
          <a:p>
            <a:pPr>
              <a:lnSpc>
                <a:spcPct val="100000"/>
              </a:lnSpc>
              <a:spcBef>
                <a:spcPts val="1800"/>
              </a:spcBef>
            </a:pPr>
            <a:r>
              <a:rPr lang="bg-BG" sz="2400" dirty="0">
                <a:latin typeface="Comfortaa" pitchFamily="2" charset="0"/>
              </a:rPr>
              <a:t>Избиране на определени колони</a:t>
            </a:r>
            <a:endParaRPr lang="en-US" sz="2400" dirty="0">
              <a:latin typeface="Comfortaa" pitchFamily="2" charset="0"/>
            </a:endParaRPr>
          </a:p>
        </p:txBody>
      </p:sp>
      <p:sp>
        <p:nvSpPr>
          <p:cNvPr id="496642" name="Rectangle 2"/>
          <p:cNvSpPr>
            <a:spLocks noGrp="1" noChangeArrowheads="1"/>
          </p:cNvSpPr>
          <p:nvPr>
            <p:ph type="title"/>
          </p:nvPr>
        </p:nvSpPr>
        <p:spPr>
          <a:xfrm>
            <a:off x="1334353" y="267061"/>
            <a:ext cx="9668526" cy="1032447"/>
          </a:xfrm>
        </p:spPr>
        <p:txBody>
          <a:bodyPr/>
          <a:lstStyle/>
          <a:p>
            <a:r>
              <a:rPr lang="en-US" dirty="0">
                <a:latin typeface="Comfortaa" pitchFamily="2" charset="0"/>
              </a:rPr>
              <a:t>SELECT </a:t>
            </a:r>
            <a:r>
              <a:rPr lang="bg-BG" dirty="0">
                <a:latin typeface="Comfortaa" pitchFamily="2" charset="0"/>
              </a:rPr>
              <a:t>пример </a:t>
            </a:r>
            <a:r>
              <a:rPr lang="en-US" dirty="0">
                <a:latin typeface="Comfortaa" pitchFamily="2" charset="0"/>
              </a:rPr>
              <a:t>[</a:t>
            </a:r>
            <a:r>
              <a:rPr lang="bg-BG" dirty="0">
                <a:latin typeface="Comfortaa" pitchFamily="2" charset="0"/>
              </a:rPr>
              <a:t>1/2</a:t>
            </a:r>
            <a:r>
              <a:rPr lang="en-US" dirty="0">
                <a:latin typeface="Comfortaa" pitchFamily="2" charset="0"/>
              </a:rPr>
              <a:t>]</a:t>
            </a:r>
          </a:p>
        </p:txBody>
      </p:sp>
      <p:sp>
        <p:nvSpPr>
          <p:cNvPr id="496644" name="Rectangle 4"/>
          <p:cNvSpPr>
            <a:spLocks noChangeArrowheads="1"/>
          </p:cNvSpPr>
          <p:nvPr/>
        </p:nvSpPr>
        <p:spPr bwMode="auto">
          <a:xfrm>
            <a:off x="1209330" y="1887164"/>
            <a:ext cx="7405688" cy="492443"/>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6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departments;</a:t>
            </a:r>
          </a:p>
        </p:txBody>
      </p:sp>
      <p:sp>
        <p:nvSpPr>
          <p:cNvPr id="496645" name="Rectangle 5"/>
          <p:cNvSpPr>
            <a:spLocks noChangeArrowheads="1"/>
          </p:cNvSpPr>
          <p:nvPr/>
        </p:nvSpPr>
        <p:spPr bwMode="auto">
          <a:xfrm>
            <a:off x="1334353" y="5482506"/>
            <a:ext cx="4953000" cy="89255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600" b="1" noProof="1">
                <a:solidFill>
                  <a:srgbClr val="00B0F0"/>
                </a:solidFill>
                <a:latin typeface="Consolas" pitchFamily="49" charset="0"/>
              </a:rPr>
              <a:t>SELECT</a:t>
            </a:r>
            <a:r>
              <a:rPr lang="en-US" sz="2600" b="1" noProof="1">
                <a:solidFill>
                  <a:schemeClr val="bg1"/>
                </a:solidFill>
                <a:latin typeface="Consolas" pitchFamily="49" charset="0"/>
              </a:rPr>
              <a:t> department_id, name</a:t>
            </a:r>
          </a:p>
          <a:p>
            <a:pPr eaLnBrk="0" hangingPunct="0">
              <a:buClr>
                <a:schemeClr val="accent5">
                  <a:lumMod val="40000"/>
                  <a:lumOff val="60000"/>
                </a:schemeClr>
              </a:buClr>
              <a:buSzPct val="70000"/>
            </a:pPr>
            <a:r>
              <a:rPr lang="en-US" sz="2600" b="1" noProof="1">
                <a:solidFill>
                  <a:srgbClr val="00B0F0"/>
                </a:solidFill>
                <a:latin typeface="Consolas" pitchFamily="49" charset="0"/>
              </a:rPr>
              <a:t>FROM</a:t>
            </a:r>
            <a:r>
              <a:rPr lang="en-US" sz="2600" b="1" noProof="1">
                <a:solidFill>
                  <a:schemeClr val="bg1"/>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479179015"/>
              </p:ext>
            </p:extLst>
          </p:nvPr>
        </p:nvGraphicFramePr>
        <p:xfrm>
          <a:off x="1184389" y="3164935"/>
          <a:ext cx="7455570" cy="1470660"/>
        </p:xfrm>
        <a:graphic>
          <a:graphicData uri="http://schemas.openxmlformats.org/drawingml/2006/table">
            <a:tbl>
              <a:tblPr>
                <a:tableStyleId>{616DA210-FB5B-4158-B5E0-FEB733F419BA}</a:tableStyleId>
              </a:tblPr>
              <a:tblGrid>
                <a:gridCol w="1874681">
                  <a:extLst>
                    <a:ext uri="{9D8B030D-6E8A-4147-A177-3AD203B41FA5}">
                      <a16:colId xmlns:a16="http://schemas.microsoft.com/office/drawing/2014/main" val="20000"/>
                    </a:ext>
                  </a:extLst>
                </a:gridCol>
                <a:gridCol w="3985893">
                  <a:extLst>
                    <a:ext uri="{9D8B030D-6E8A-4147-A177-3AD203B41FA5}">
                      <a16:colId xmlns:a16="http://schemas.microsoft.com/office/drawing/2014/main" val="20001"/>
                    </a:ext>
                  </a:extLst>
                </a:gridCol>
                <a:gridCol w="1594996">
                  <a:extLst>
                    <a:ext uri="{9D8B030D-6E8A-4147-A177-3AD203B41FA5}">
                      <a16:colId xmlns:a16="http://schemas.microsoft.com/office/drawing/2014/main" val="20002"/>
                    </a:ext>
                  </a:extLst>
                </a:gridCol>
              </a:tblGrid>
              <a:tr h="2108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400" b="1" u="none" strike="noStrike" cap="none" normalizeH="0" baseline="0" noProof="1">
                          <a:ln>
                            <a:noFill/>
                          </a:ln>
                          <a:solidFill>
                            <a:schemeClr val="tx1"/>
                          </a:solidFill>
                          <a:effectLst/>
                        </a:rPr>
                        <a:t>department_id</a:t>
                      </a:r>
                      <a:endParaRPr kumimoji="1" lang="en-US" sz="1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400" b="1" u="none" strike="noStrike" cap="none" normalizeH="0" baseline="0" noProof="1">
                          <a:ln>
                            <a:noFill/>
                          </a:ln>
                          <a:solidFill>
                            <a:schemeClr val="tx1"/>
                          </a:solidFill>
                          <a:effectLst/>
                        </a:rPr>
                        <a:t>name</a:t>
                      </a:r>
                      <a:endParaRPr kumimoji="1" lang="en-US" sz="1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400" b="1" u="none" strike="noStrike" cap="none" normalizeH="0" baseline="0" noProof="1">
                          <a:ln>
                            <a:noFill/>
                          </a:ln>
                          <a:solidFill>
                            <a:schemeClr val="tx1"/>
                          </a:solidFill>
                          <a:effectLst/>
                        </a:rPr>
                        <a:t>manager_id</a:t>
                      </a:r>
                      <a:endParaRPr kumimoji="1" lang="en-US" sz="1400" b="1" i="0" u="none" strike="noStrike" cap="none" normalizeH="0" baseline="0" noProof="1">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2108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400" b="1" u="none" strike="noStrike" cap="none" normalizeH="0" baseline="0" noProof="1">
                          <a:ln>
                            <a:noFill/>
                          </a:ln>
                          <a:solidFill>
                            <a:schemeClr val="tx1"/>
                          </a:solidFill>
                          <a:effectLst/>
                        </a:rPr>
                        <a:t>1</a:t>
                      </a:r>
                      <a:endParaRPr kumimoji="1" lang="bg-BG" sz="1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400" b="1" u="none" strike="noStrike" cap="none" normalizeH="0" baseline="0" noProof="1">
                          <a:ln>
                            <a:noFill/>
                          </a:ln>
                          <a:solidFill>
                            <a:schemeClr val="tx1"/>
                          </a:solidFill>
                          <a:effectLst/>
                        </a:rPr>
                        <a:t>Engineering</a:t>
                      </a:r>
                      <a:endParaRPr kumimoji="1" lang="en-US" sz="1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400" b="1" u="none" strike="noStrike" cap="none" normalizeH="0" baseline="0" noProof="1">
                          <a:ln>
                            <a:noFill/>
                          </a:ln>
                          <a:solidFill>
                            <a:schemeClr val="tx1"/>
                          </a:solidFill>
                          <a:effectLst/>
                        </a:rPr>
                        <a:t>12</a:t>
                      </a:r>
                      <a:endParaRPr kumimoji="1" lang="bg-BG" sz="1400" b="1" i="0" u="none" strike="noStrike" cap="none" normalizeH="0" baseline="0" noProof="1">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2108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400" b="1" u="none" strike="noStrike" cap="none" normalizeH="0" baseline="0" noProof="1">
                          <a:ln>
                            <a:noFill/>
                          </a:ln>
                          <a:solidFill>
                            <a:schemeClr val="tx1"/>
                          </a:solidFill>
                          <a:effectLst/>
                        </a:rPr>
                        <a:t>2</a:t>
                      </a:r>
                      <a:endParaRPr kumimoji="1" lang="bg-BG" sz="1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400" b="1" u="none" strike="noStrike" cap="none" normalizeH="0" baseline="0" noProof="1">
                          <a:ln>
                            <a:noFill/>
                          </a:ln>
                          <a:solidFill>
                            <a:schemeClr val="tx1"/>
                          </a:solidFill>
                          <a:effectLst/>
                        </a:rPr>
                        <a:t>Tool design</a:t>
                      </a:r>
                      <a:endParaRPr kumimoji="1" lang="en-US" sz="1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400" b="1" u="none" strike="noStrike" cap="none" normalizeH="0" baseline="0" noProof="1">
                          <a:ln>
                            <a:noFill/>
                          </a:ln>
                          <a:solidFill>
                            <a:schemeClr val="tx1"/>
                          </a:solidFill>
                          <a:effectLst/>
                        </a:rPr>
                        <a:t>4</a:t>
                      </a:r>
                      <a:endParaRPr kumimoji="1" lang="bg-BG" sz="1400" b="1" i="0" u="none" strike="noStrike" cap="none" normalizeH="0" baseline="0" noProof="1">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2108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400" b="1" u="none" strike="noStrike" cap="none" normalizeH="0" baseline="0" noProof="1">
                          <a:ln>
                            <a:noFill/>
                          </a:ln>
                          <a:solidFill>
                            <a:schemeClr val="tx1"/>
                          </a:solidFill>
                          <a:effectLst/>
                        </a:rPr>
                        <a:t>3</a:t>
                      </a:r>
                      <a:endParaRPr kumimoji="1" lang="bg-BG" sz="1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400" b="1" u="none" strike="noStrike" cap="none" normalizeH="0" baseline="0" noProof="1">
                          <a:ln>
                            <a:noFill/>
                          </a:ln>
                          <a:solidFill>
                            <a:schemeClr val="tx1"/>
                          </a:solidFill>
                          <a:effectLst/>
                        </a:rPr>
                        <a:t>Sales</a:t>
                      </a:r>
                      <a:endParaRPr kumimoji="1" lang="en-US" sz="1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400" b="1" u="none" strike="noStrike" cap="none" normalizeH="0" baseline="0" noProof="1">
                          <a:ln>
                            <a:noFill/>
                          </a:ln>
                          <a:solidFill>
                            <a:schemeClr val="tx1"/>
                          </a:solidFill>
                          <a:effectLst/>
                        </a:rPr>
                        <a:t>273</a:t>
                      </a:r>
                      <a:endParaRPr kumimoji="1" lang="bg-BG" sz="1400" b="1" i="0" u="none" strike="noStrike" cap="none" normalizeH="0" baseline="0" noProof="1">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2108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400" b="1" u="none" strike="noStrike" cap="none" normalizeH="0" baseline="0" noProof="1">
                          <a:ln>
                            <a:noFill/>
                          </a:ln>
                          <a:solidFill>
                            <a:schemeClr val="tx1"/>
                          </a:solidFill>
                          <a:effectLst/>
                        </a:rPr>
                        <a:t>…</a:t>
                      </a:r>
                      <a:endParaRPr kumimoji="1" lang="bg-BG" sz="1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400" b="1" u="none" strike="noStrike" cap="none" normalizeH="0" baseline="0" noProof="1">
                          <a:ln>
                            <a:noFill/>
                          </a:ln>
                          <a:solidFill>
                            <a:schemeClr val="tx1"/>
                          </a:solidFill>
                          <a:effectLst/>
                        </a:rPr>
                        <a:t>…</a:t>
                      </a:r>
                      <a:endParaRPr kumimoji="1" lang="bg-BG" sz="1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400" b="1" u="none" strike="noStrike" cap="none" normalizeH="0" baseline="0" noProof="1">
                          <a:ln>
                            <a:noFill/>
                          </a:ln>
                          <a:solidFill>
                            <a:schemeClr val="tx1"/>
                          </a:solidFill>
                          <a:effectLst/>
                        </a:rPr>
                        <a:t>…</a:t>
                      </a:r>
                      <a:endParaRPr kumimoji="1" lang="bg-BG" sz="1400" b="1" i="0" u="none" strike="noStrike" cap="none" normalizeH="0" baseline="0" noProof="1">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1853222487"/>
              </p:ext>
            </p:extLst>
          </p:nvPr>
        </p:nvGraphicFramePr>
        <p:xfrm>
          <a:off x="7314487" y="4840934"/>
          <a:ext cx="3539478" cy="1570456"/>
        </p:xfrm>
        <a:graphic>
          <a:graphicData uri="http://schemas.openxmlformats.org/drawingml/2006/table">
            <a:tbl>
              <a:tblPr>
                <a:tableStyleId>{616DA210-FB5B-4158-B5E0-FEB733F419BA}</a:tableStyleId>
              </a:tblPr>
              <a:tblGrid>
                <a:gridCol w="1694820">
                  <a:extLst>
                    <a:ext uri="{9D8B030D-6E8A-4147-A177-3AD203B41FA5}">
                      <a16:colId xmlns:a16="http://schemas.microsoft.com/office/drawing/2014/main" val="20000"/>
                    </a:ext>
                  </a:extLst>
                </a:gridCol>
                <a:gridCol w="1844658">
                  <a:extLst>
                    <a:ext uri="{9D8B030D-6E8A-4147-A177-3AD203B41FA5}">
                      <a16:colId xmlns:a16="http://schemas.microsoft.com/office/drawing/2014/main" val="20001"/>
                    </a:ext>
                  </a:extLst>
                </a:gridCol>
              </a:tblGrid>
              <a:tr h="33442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400" b="1" u="none" strike="noStrike" cap="none" normalizeH="0" baseline="0" noProof="1">
                          <a:ln>
                            <a:noFill/>
                          </a:ln>
                          <a:solidFill>
                            <a:schemeClr val="tx1"/>
                          </a:solidFill>
                          <a:effectLst/>
                        </a:rPr>
                        <a:t>department_id</a:t>
                      </a:r>
                      <a:endParaRPr kumimoji="1" lang="en-US" sz="1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400" b="1" u="none" strike="noStrike" cap="none" normalizeH="0" baseline="0" noProof="1">
                          <a:ln>
                            <a:noFill/>
                          </a:ln>
                          <a:solidFill>
                            <a:schemeClr val="tx1"/>
                          </a:solidFill>
                          <a:effectLst/>
                        </a:rPr>
                        <a:t>name</a:t>
                      </a:r>
                      <a:endParaRPr kumimoji="1" lang="en-US" sz="1400" b="1" i="0" u="none" strike="noStrike" cap="none" normalizeH="0" baseline="0" noProof="1">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30900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400" b="1" u="none" strike="noStrike" cap="none" normalizeH="0" baseline="0" noProof="1">
                          <a:ln>
                            <a:noFill/>
                          </a:ln>
                          <a:solidFill>
                            <a:schemeClr val="tx1"/>
                          </a:solidFill>
                          <a:effectLst/>
                        </a:rPr>
                        <a:t>1</a:t>
                      </a:r>
                      <a:endParaRPr kumimoji="1" lang="bg-BG" sz="1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400" b="1" u="none" strike="noStrike" cap="none" normalizeH="0" baseline="0" noProof="1">
                          <a:ln>
                            <a:noFill/>
                          </a:ln>
                          <a:solidFill>
                            <a:schemeClr val="tx1"/>
                          </a:solidFill>
                          <a:effectLst/>
                        </a:rPr>
                        <a:t>Engineering</a:t>
                      </a:r>
                      <a:endParaRPr kumimoji="1" lang="en-US" sz="1400" b="1" i="0" u="none" strike="noStrike" cap="none" normalizeH="0" baseline="0" noProof="1">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30900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400" b="1" u="none" strike="noStrike" cap="none" normalizeH="0" baseline="0" noProof="1">
                          <a:ln>
                            <a:noFill/>
                          </a:ln>
                          <a:solidFill>
                            <a:schemeClr val="tx1"/>
                          </a:solidFill>
                          <a:effectLst/>
                        </a:rPr>
                        <a:t>2</a:t>
                      </a:r>
                      <a:endParaRPr kumimoji="1" lang="bg-BG" sz="1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400" b="1" u="none" strike="noStrike" cap="none" normalizeH="0" baseline="0" noProof="1">
                          <a:ln>
                            <a:noFill/>
                          </a:ln>
                          <a:solidFill>
                            <a:schemeClr val="tx1"/>
                          </a:solidFill>
                          <a:effectLst/>
                        </a:rPr>
                        <a:t>Tool design</a:t>
                      </a:r>
                      <a:endParaRPr kumimoji="1" lang="en-US" sz="1400" b="1" i="0" u="none" strike="noStrike" cap="none" normalizeH="0" baseline="0" noProof="1">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30900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400" b="1" u="none" strike="noStrike" cap="none" normalizeH="0" baseline="0" noProof="1">
                          <a:ln>
                            <a:noFill/>
                          </a:ln>
                          <a:solidFill>
                            <a:schemeClr val="tx1"/>
                          </a:solidFill>
                          <a:effectLst/>
                        </a:rPr>
                        <a:t>3</a:t>
                      </a:r>
                      <a:endParaRPr kumimoji="1" lang="bg-BG" sz="1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400" b="1" u="none" strike="noStrike" cap="none" normalizeH="0" baseline="0" noProof="1">
                          <a:ln>
                            <a:noFill/>
                          </a:ln>
                          <a:solidFill>
                            <a:schemeClr val="tx1"/>
                          </a:solidFill>
                          <a:effectLst/>
                        </a:rPr>
                        <a:t>Sales</a:t>
                      </a:r>
                      <a:endParaRPr kumimoji="1" lang="en-US" sz="1400" b="1" i="0" u="none" strike="noStrike" cap="none" normalizeH="0" baseline="0" noProof="1">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30900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400" b="1" u="none" strike="noStrike" cap="none" normalizeH="0" baseline="0" noProof="1">
                          <a:ln>
                            <a:noFill/>
                          </a:ln>
                          <a:solidFill>
                            <a:schemeClr val="tx1"/>
                          </a:solidFill>
                          <a:effectLst/>
                        </a:rPr>
                        <a:t>…</a:t>
                      </a:r>
                      <a:endParaRPr kumimoji="1" lang="bg-BG" sz="1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400" b="1" u="none" strike="noStrike" cap="none" normalizeH="0" baseline="0" noProof="1">
                          <a:ln>
                            <a:noFill/>
                          </a:ln>
                          <a:solidFill>
                            <a:schemeClr val="tx1"/>
                          </a:solidFill>
                          <a:effectLst/>
                        </a:rPr>
                        <a:t>…</a:t>
                      </a:r>
                      <a:endParaRPr kumimoji="1" lang="en-US" sz="1400" b="1" i="0" u="none" strike="noStrike" cap="none" normalizeH="0" baseline="0" noProof="1">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9" name="AutoShape 22"/>
          <p:cNvSpPr>
            <a:spLocks noChangeArrowheads="1"/>
          </p:cNvSpPr>
          <p:nvPr/>
        </p:nvSpPr>
        <p:spPr bwMode="auto">
          <a:xfrm>
            <a:off x="1169371" y="2491651"/>
            <a:ext cx="4851654" cy="563637"/>
          </a:xfrm>
          <a:prstGeom prst="wedgeRoundRectCallout">
            <a:avLst>
              <a:gd name="adj1" fmla="val -28162"/>
              <a:gd name="adj2" fmla="val -87428"/>
              <a:gd name="adj3" fmla="val 16667"/>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000" noProof="1">
                <a:solidFill>
                  <a:schemeClr val="tx1"/>
                </a:solidFill>
                <a:effectLst>
                  <a:outerShdw blurRad="38100" dist="38100" dir="2700000" algn="tl">
                    <a:srgbClr val="000000">
                      <a:alpha val="43137"/>
                    </a:srgbClr>
                  </a:outerShdw>
                </a:effectLst>
                <a:latin typeface="Comfortaa" pitchFamily="2" charset="0"/>
                <a:cs typeface="Consolas" panose="020B0609020204030204" pitchFamily="49" charset="0"/>
              </a:rPr>
              <a:t>Списък от колони </a:t>
            </a:r>
            <a:r>
              <a:rPr lang="en-US" sz="2000" noProof="1">
                <a:solidFill>
                  <a:schemeClr val="tx1"/>
                </a:solidFill>
                <a:effectLst>
                  <a:outerShdw blurRad="38100" dist="38100" dir="2700000" algn="tl">
                    <a:srgbClr val="000000">
                      <a:alpha val="43137"/>
                    </a:srgbClr>
                  </a:outerShdw>
                </a:effectLst>
                <a:latin typeface="Comfortaa" pitchFamily="2" charset="0"/>
                <a:cs typeface="Consolas" panose="020B0609020204030204" pitchFamily="49" charset="0"/>
              </a:rPr>
              <a:t>(</a:t>
            </a:r>
            <a:r>
              <a:rPr lang="en-US" sz="2000" b="1" noProof="1">
                <a:solidFill>
                  <a:schemeClr val="accent1"/>
                </a:solidFill>
                <a:effectLst>
                  <a:outerShdw blurRad="38100" dist="38100" dir="2700000" algn="tl">
                    <a:srgbClr val="000000">
                      <a:alpha val="43137"/>
                    </a:srgbClr>
                  </a:outerShdw>
                </a:effectLst>
                <a:latin typeface="Comfortaa" pitchFamily="2" charset="0"/>
                <a:cs typeface="Consolas" panose="020B0609020204030204" pitchFamily="49" charset="0"/>
              </a:rPr>
              <a:t>*</a:t>
            </a:r>
            <a:r>
              <a:rPr lang="en-US" sz="2000" noProof="1">
                <a:solidFill>
                  <a:schemeClr val="tx1"/>
                </a:solidFill>
                <a:effectLst>
                  <a:outerShdw blurRad="38100" dist="38100" dir="2700000" algn="tl">
                    <a:srgbClr val="000000">
                      <a:alpha val="43137"/>
                    </a:srgbClr>
                  </a:outerShdw>
                </a:effectLst>
                <a:latin typeface="Comfortaa" pitchFamily="2" charset="0"/>
                <a:cs typeface="Consolas" panose="020B0609020204030204" pitchFamily="49" charset="0"/>
              </a:rPr>
              <a:t> </a:t>
            </a:r>
            <a:r>
              <a:rPr lang="bg-BG" sz="2000" noProof="1">
                <a:solidFill>
                  <a:schemeClr val="tx1"/>
                </a:solidFill>
                <a:effectLst>
                  <a:outerShdw blurRad="38100" dist="38100" dir="2700000" algn="tl">
                    <a:srgbClr val="000000">
                      <a:alpha val="43137"/>
                    </a:srgbClr>
                  </a:outerShdw>
                </a:effectLst>
                <a:latin typeface="Comfortaa" pitchFamily="2" charset="0"/>
                <a:cs typeface="Consolas" panose="020B0609020204030204" pitchFamily="49" charset="0"/>
              </a:rPr>
              <a:t>за всички</a:t>
            </a:r>
            <a:r>
              <a:rPr lang="en-US" sz="2000" noProof="1">
                <a:solidFill>
                  <a:schemeClr val="tx1"/>
                </a:solidFill>
                <a:effectLst>
                  <a:outerShdw blurRad="38100" dist="38100" dir="2700000" algn="tl">
                    <a:srgbClr val="000000">
                      <a:alpha val="43137"/>
                    </a:srgbClr>
                  </a:outerShdw>
                </a:effectLst>
                <a:latin typeface="Comfortaa" pitchFamily="2" charset="0"/>
                <a:cs typeface="Consolas" panose="020B0609020204030204" pitchFamily="49" charset="0"/>
              </a:rPr>
              <a:t>)</a:t>
            </a:r>
            <a:endParaRPr lang="bg-BG" sz="2000" noProof="1">
              <a:solidFill>
                <a:schemeClr val="tx1"/>
              </a:solidFill>
              <a:effectLst>
                <a:outerShdw blurRad="38100" dist="38100" dir="2700000" algn="tl">
                  <a:srgbClr val="000000">
                    <a:alpha val="43137"/>
                  </a:srgbClr>
                </a:outerShdw>
              </a:effectLst>
              <a:latin typeface="Comfortaa" pitchFamily="2" charset="0"/>
              <a:cs typeface="Consolas" panose="020B0609020204030204" pitchFamily="49" charset="0"/>
            </a:endParaRPr>
          </a:p>
        </p:txBody>
      </p:sp>
      <p:sp>
        <p:nvSpPr>
          <p:cNvPr id="10" name="AutoShape 22"/>
          <p:cNvSpPr>
            <a:spLocks noChangeArrowheads="1"/>
          </p:cNvSpPr>
          <p:nvPr/>
        </p:nvSpPr>
        <p:spPr bwMode="auto">
          <a:xfrm>
            <a:off x="6098497" y="2491650"/>
            <a:ext cx="3663548" cy="563637"/>
          </a:xfrm>
          <a:prstGeom prst="wedgeRoundRectCallout">
            <a:avLst>
              <a:gd name="adj1" fmla="val -48826"/>
              <a:gd name="adj2" fmla="val -106433"/>
              <a:gd name="adj3" fmla="val 16667"/>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000" noProof="1">
                <a:solidFill>
                  <a:schemeClr val="tx1"/>
                </a:solidFill>
                <a:effectLst>
                  <a:outerShdw blurRad="38100" dist="38100" dir="2700000" algn="tl">
                    <a:srgbClr val="000000">
                      <a:alpha val="43137"/>
                    </a:srgbClr>
                  </a:outerShdw>
                </a:effectLst>
                <a:latin typeface="Comfortaa" pitchFamily="2" charset="0"/>
                <a:cs typeface="Consolas" panose="020B0609020204030204" pitchFamily="49" charset="0"/>
              </a:rPr>
              <a:t>Име на таблицата</a:t>
            </a:r>
          </a:p>
        </p:txBody>
      </p:sp>
      <p:sp>
        <p:nvSpPr>
          <p:cNvPr id="3" name="Arrow: Right 2"/>
          <p:cNvSpPr/>
          <p:nvPr/>
        </p:nvSpPr>
        <p:spPr>
          <a:xfrm>
            <a:off x="6529806" y="5566907"/>
            <a:ext cx="537966" cy="605032"/>
          </a:xfrm>
          <a:prstGeom prst="rightArrow">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4154837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1841745" y="1369924"/>
            <a:ext cx="8542925" cy="1032448"/>
          </a:xfrm>
        </p:spPr>
        <p:txBody>
          <a:bodyPr/>
          <a:lstStyle/>
          <a:p>
            <a:pPr>
              <a:lnSpc>
                <a:spcPct val="100000"/>
              </a:lnSpc>
            </a:pPr>
            <a:r>
              <a:rPr lang="bg-BG" dirty="0">
                <a:latin typeface="Comfortaa" pitchFamily="2" charset="0"/>
              </a:rPr>
              <a:t>Избиране на всички колони от таблицата </a:t>
            </a:r>
            <a:r>
              <a:rPr lang="en-US" b="1" dirty="0">
                <a:solidFill>
                  <a:srgbClr val="00B0F0"/>
                </a:solidFill>
                <a:latin typeface="Comfortaa" pitchFamily="2" charset="0"/>
              </a:rPr>
              <a:t>departments</a:t>
            </a:r>
          </a:p>
          <a:p>
            <a:pPr>
              <a:lnSpc>
                <a:spcPct val="100000"/>
              </a:lnSpc>
            </a:pPr>
            <a:endParaRPr lang="en-US" dirty="0">
              <a:latin typeface="Comfortaa" pitchFamily="2" charset="0"/>
            </a:endParaRPr>
          </a:p>
          <a:p>
            <a:pPr>
              <a:lnSpc>
                <a:spcPct val="100000"/>
              </a:lnSpc>
            </a:pPr>
            <a:endParaRPr lang="en-US" dirty="0">
              <a:latin typeface="Comfortaa" pitchFamily="2" charset="0"/>
            </a:endParaRPr>
          </a:p>
          <a:p>
            <a:pPr>
              <a:lnSpc>
                <a:spcPct val="100000"/>
              </a:lnSpc>
            </a:pPr>
            <a:endParaRPr lang="en-US" dirty="0">
              <a:latin typeface="Comfortaa" pitchFamily="2" charset="0"/>
            </a:endParaRPr>
          </a:p>
          <a:p>
            <a:pPr>
              <a:lnSpc>
                <a:spcPct val="100000"/>
              </a:lnSpc>
            </a:pPr>
            <a:endParaRPr lang="en-US" sz="2400" dirty="0">
              <a:latin typeface="Comfortaa" pitchFamily="2" charset="0"/>
            </a:endParaRPr>
          </a:p>
        </p:txBody>
      </p:sp>
      <p:sp>
        <p:nvSpPr>
          <p:cNvPr id="496644" name="Rectangle 4"/>
          <p:cNvSpPr>
            <a:spLocks noChangeArrowheads="1"/>
          </p:cNvSpPr>
          <p:nvPr/>
        </p:nvSpPr>
        <p:spPr bwMode="auto">
          <a:xfrm>
            <a:off x="2139615" y="2462401"/>
            <a:ext cx="7499097" cy="92333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rgbClr val="A19574">
                  <a:lumMod val="40000"/>
                  <a:lumOff val="60000"/>
                </a:srgbClr>
              </a:buClr>
              <a:buSzPct val="70000"/>
            </a:pPr>
            <a:r>
              <a:rPr lang="en-US" sz="26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SELECT * FROM departments</a:t>
            </a:r>
          </a:p>
          <a:p>
            <a:pPr eaLnBrk="0" hangingPunct="0">
              <a:buClr>
                <a:srgbClr val="A19574">
                  <a:lumMod val="40000"/>
                  <a:lumOff val="60000"/>
                </a:srgbClr>
              </a:buClr>
              <a:buSzPct val="70000"/>
            </a:pPr>
            <a:r>
              <a:rPr lang="en-US" sz="26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WHERE </a:t>
            </a:r>
            <a:r>
              <a:rPr kumimoji="1" lang="en-US" sz="2800" b="1" noProof="1">
                <a:solidFill>
                  <a:schemeClr val="bg1"/>
                </a:solidFill>
                <a:effectLst>
                  <a:outerShdw blurRad="38100" dist="38100" dir="2700000" algn="tl">
                    <a:srgbClr val="000000">
                      <a:alpha val="43137"/>
                    </a:srgbClr>
                  </a:outerShdw>
                </a:effectLst>
              </a:rPr>
              <a:t>department_id &lt;</a:t>
            </a:r>
            <a:r>
              <a:rPr kumimoji="1" lang="bg-BG" sz="2800" b="1" noProof="1">
                <a:solidFill>
                  <a:schemeClr val="bg1"/>
                </a:solidFill>
                <a:effectLst>
                  <a:outerShdw blurRad="38100" dist="38100" dir="2700000" algn="tl">
                    <a:srgbClr val="000000">
                      <a:alpha val="43137"/>
                    </a:srgbClr>
                  </a:outerShdw>
                </a:effectLst>
              </a:rPr>
              <a:t>=2</a:t>
            </a:r>
            <a:endParaRPr kumimoji="1" lang="en-US" sz="2800" b="1" noProof="1">
              <a:solidFill>
                <a:schemeClr val="bg1"/>
              </a:solidFill>
              <a:effectLst>
                <a:outerShdw blurRad="38100" dist="38100" dir="2700000" algn="tl">
                  <a:srgbClr val="000000">
                    <a:alpha val="43137"/>
                  </a:srgbClr>
                </a:outerShdw>
              </a:effectLst>
            </a:endParaRPr>
          </a:p>
        </p:txBody>
      </p:sp>
      <p:graphicFrame>
        <p:nvGraphicFramePr>
          <p:cNvPr id="496646" name="Group 6"/>
          <p:cNvGraphicFramePr>
            <a:graphicFrameLocks noGrp="1"/>
          </p:cNvGraphicFramePr>
          <p:nvPr>
            <p:extLst>
              <p:ext uri="{D42A27DB-BD31-4B8C-83A1-F6EECF244321}">
                <p14:modId xmlns:p14="http://schemas.microsoft.com/office/powerpoint/2010/main" val="2989811637"/>
              </p:ext>
            </p:extLst>
          </p:nvPr>
        </p:nvGraphicFramePr>
        <p:xfrm>
          <a:off x="2104940" y="5026739"/>
          <a:ext cx="7533773" cy="1200912"/>
        </p:xfrm>
        <a:graphic>
          <a:graphicData uri="http://schemas.openxmlformats.org/drawingml/2006/table">
            <a:tbl>
              <a:tblPr>
                <a:tableStyleId>{616DA210-FB5B-4158-B5E0-FEB733F419BA}</a:tableStyleId>
              </a:tblPr>
              <a:tblGrid>
                <a:gridCol w="2403055">
                  <a:extLst>
                    <a:ext uri="{9D8B030D-6E8A-4147-A177-3AD203B41FA5}">
                      <a16:colId xmlns:a16="http://schemas.microsoft.com/office/drawing/2014/main" val="20000"/>
                    </a:ext>
                  </a:extLst>
                </a:gridCol>
                <a:gridCol w="2945681">
                  <a:extLst>
                    <a:ext uri="{9D8B030D-6E8A-4147-A177-3AD203B41FA5}">
                      <a16:colId xmlns:a16="http://schemas.microsoft.com/office/drawing/2014/main" val="20001"/>
                    </a:ext>
                  </a:extLst>
                </a:gridCol>
                <a:gridCol w="2185037">
                  <a:extLst>
                    <a:ext uri="{9D8B030D-6E8A-4147-A177-3AD203B41FA5}">
                      <a16:colId xmlns:a16="http://schemas.microsoft.com/office/drawing/2014/main" val="20002"/>
                    </a:ext>
                  </a:extLst>
                </a:gridCol>
              </a:tblGrid>
              <a:tr h="2434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department_id</a:t>
                      </a:r>
                      <a:endParaRPr kumimoji="1" lang="en-US" sz="2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name</a:t>
                      </a:r>
                      <a:endParaRPr kumimoji="1" lang="en-US" sz="2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manager_id</a:t>
                      </a:r>
                      <a:endParaRPr kumimoji="1" lang="en-US" sz="2400" b="1" i="0" u="none" strike="noStrike" cap="none" normalizeH="0" baseline="0" noProof="1">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2249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u="none" strike="noStrike" cap="none" normalizeH="0" baseline="0" noProof="1">
                          <a:ln>
                            <a:noFill/>
                          </a:ln>
                          <a:solidFill>
                            <a:schemeClr val="tx1"/>
                          </a:solidFill>
                          <a:effectLst/>
                        </a:rPr>
                        <a:t>1</a:t>
                      </a:r>
                      <a:endParaRPr kumimoji="1" lang="bg-BG" sz="20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noProof="1">
                          <a:ln>
                            <a:noFill/>
                          </a:ln>
                          <a:solidFill>
                            <a:schemeClr val="tx1"/>
                          </a:solidFill>
                          <a:effectLst/>
                        </a:rPr>
                        <a:t>Engineering</a:t>
                      </a:r>
                      <a:endParaRPr kumimoji="1" lang="en-US" sz="20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u="none" strike="noStrike" cap="none" normalizeH="0" baseline="0" noProof="1">
                          <a:ln>
                            <a:noFill/>
                          </a:ln>
                          <a:solidFill>
                            <a:schemeClr val="tx1"/>
                          </a:solidFill>
                          <a:effectLst/>
                        </a:rPr>
                        <a:t>12</a:t>
                      </a:r>
                      <a:endParaRPr kumimoji="1" lang="bg-BG" sz="2000" b="1" i="0" u="none" strike="noStrike" cap="none" normalizeH="0" baseline="0" noProof="1">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2249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u="none" strike="noStrike" cap="none" normalizeH="0" baseline="0" noProof="1">
                          <a:ln>
                            <a:noFill/>
                          </a:ln>
                          <a:solidFill>
                            <a:schemeClr val="tx1"/>
                          </a:solidFill>
                          <a:effectLst/>
                        </a:rPr>
                        <a:t>2</a:t>
                      </a:r>
                      <a:endParaRPr kumimoji="1" lang="bg-BG" sz="20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noProof="1">
                          <a:ln>
                            <a:noFill/>
                          </a:ln>
                          <a:solidFill>
                            <a:schemeClr val="tx1"/>
                          </a:solidFill>
                          <a:effectLst/>
                        </a:rPr>
                        <a:t>Tool design</a:t>
                      </a:r>
                      <a:endParaRPr kumimoji="1" lang="en-US" sz="20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u="none" strike="noStrike" cap="none" normalizeH="0" baseline="0" noProof="1">
                          <a:ln>
                            <a:noFill/>
                          </a:ln>
                          <a:solidFill>
                            <a:schemeClr val="tx1"/>
                          </a:solidFill>
                          <a:effectLst/>
                        </a:rPr>
                        <a:t>4</a:t>
                      </a:r>
                      <a:endParaRPr kumimoji="1" lang="bg-BG" sz="2000" b="1" i="0" u="none" strike="noStrike" cap="none" normalizeH="0" baseline="0" noProof="1">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bl>
          </a:graphicData>
        </a:graphic>
      </p:graphicFrame>
      <p:sp>
        <p:nvSpPr>
          <p:cNvPr id="9" name="AutoShape 22"/>
          <p:cNvSpPr>
            <a:spLocks noChangeArrowheads="1"/>
          </p:cNvSpPr>
          <p:nvPr/>
        </p:nvSpPr>
        <p:spPr bwMode="auto">
          <a:xfrm>
            <a:off x="2104941" y="3816343"/>
            <a:ext cx="7533774" cy="1032447"/>
          </a:xfrm>
          <a:prstGeom prst="wedgeRoundRectCallout">
            <a:avLst>
              <a:gd name="adj1" fmla="val -20543"/>
              <a:gd name="adj2" fmla="val -97066"/>
              <a:gd name="adj3" fmla="val 16667"/>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prstClr val="white"/>
                </a:solidFill>
                <a:latin typeface="Comfortaa" pitchFamily="2" charset="0"/>
                <a:cs typeface="Consolas" panose="020B0609020204030204" pitchFamily="49" charset="0"/>
              </a:rPr>
              <a:t>Извежда първите 2 реда от таблицата</a:t>
            </a:r>
          </a:p>
        </p:txBody>
      </p:sp>
      <p:sp>
        <p:nvSpPr>
          <p:cNvPr id="4" name="Rectangle 2">
            <a:extLst>
              <a:ext uri="{FF2B5EF4-FFF2-40B4-BE49-F238E27FC236}">
                <a16:creationId xmlns:a16="http://schemas.microsoft.com/office/drawing/2014/main" id="{DF5768CB-B8E5-55EF-979B-1663933D8278}"/>
              </a:ext>
            </a:extLst>
          </p:cNvPr>
          <p:cNvSpPr>
            <a:spLocks noGrp="1" noChangeArrowheads="1"/>
          </p:cNvSpPr>
          <p:nvPr>
            <p:ph type="title"/>
          </p:nvPr>
        </p:nvSpPr>
        <p:spPr>
          <a:xfrm>
            <a:off x="2104939" y="441518"/>
            <a:ext cx="7533773" cy="1032447"/>
          </a:xfrm>
        </p:spPr>
        <p:txBody>
          <a:bodyPr/>
          <a:lstStyle/>
          <a:p>
            <a:r>
              <a:rPr lang="en-US" dirty="0">
                <a:latin typeface="Comfortaa" pitchFamily="2" charset="0"/>
              </a:rPr>
              <a:t>SELECT </a:t>
            </a:r>
            <a:r>
              <a:rPr lang="bg-BG" dirty="0">
                <a:latin typeface="Comfortaa" pitchFamily="2" charset="0"/>
              </a:rPr>
              <a:t>пример </a:t>
            </a:r>
            <a:r>
              <a:rPr lang="en-US" dirty="0">
                <a:latin typeface="Comfortaa" pitchFamily="2" charset="0"/>
              </a:rPr>
              <a:t>[2</a:t>
            </a:r>
            <a:r>
              <a:rPr lang="bg-BG" dirty="0">
                <a:latin typeface="Comfortaa" pitchFamily="2" charset="0"/>
              </a:rPr>
              <a:t>/2</a:t>
            </a:r>
            <a:r>
              <a:rPr lang="en-US" dirty="0">
                <a:latin typeface="Comfortaa" pitchFamily="2" charset="0"/>
              </a:rPr>
              <a:t>]</a:t>
            </a:r>
          </a:p>
        </p:txBody>
      </p:sp>
    </p:spTree>
    <p:extLst>
      <p:ext uri="{BB962C8B-B14F-4D97-AF65-F5344CB8AC3E}">
        <p14:creationId xmlns:p14="http://schemas.microsoft.com/office/powerpoint/2010/main" val="387676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65771" y="1357528"/>
            <a:ext cx="11081588" cy="4973052"/>
          </a:xfrm>
        </p:spPr>
        <p:txBody>
          <a:bodyPr>
            <a:noAutofit/>
          </a:bodyPr>
          <a:lstStyle/>
          <a:p>
            <a:pPr>
              <a:lnSpc>
                <a:spcPct val="100000"/>
              </a:lnSpc>
            </a:pPr>
            <a:r>
              <a:rPr lang="en-US" sz="3200" dirty="0">
                <a:latin typeface="Comfortaa" pitchFamily="2" charset="0"/>
              </a:rPr>
              <a:t>SQL </a:t>
            </a:r>
            <a:r>
              <a:rPr lang="bg-BG" sz="3200" dirty="0">
                <a:latin typeface="Comfortaa" pitchFamily="2" charset="0"/>
              </a:rPr>
              <a:t>е езикът на </a:t>
            </a:r>
            <a:r>
              <a:rPr lang="en-US" sz="3200" dirty="0">
                <a:latin typeface="Comfortaa" pitchFamily="2" charset="0"/>
              </a:rPr>
              <a:t>MySQL Server</a:t>
            </a:r>
          </a:p>
          <a:p>
            <a:pPr>
              <a:lnSpc>
                <a:spcPct val="100000"/>
              </a:lnSpc>
              <a:spcBef>
                <a:spcPts val="13800"/>
              </a:spcBef>
            </a:pPr>
            <a:r>
              <a:rPr lang="ru-RU" sz="3200" dirty="0">
                <a:latin typeface="Comfortaa" pitchFamily="2" charset="0"/>
              </a:rPr>
              <a:t>Заявки предоставят гъвкав и мощен метод</a:t>
            </a:r>
            <a:br>
              <a:rPr lang="ru-RU" sz="3200" dirty="0">
                <a:latin typeface="Comfortaa" pitchFamily="2" charset="0"/>
              </a:rPr>
            </a:br>
            <a:r>
              <a:rPr lang="ru-RU" sz="3200" dirty="0">
                <a:latin typeface="Comfortaa" pitchFamily="2" charset="0"/>
              </a:rPr>
              <a:t>за манипулиране на записи</a:t>
            </a:r>
          </a:p>
          <a:p>
            <a:pPr>
              <a:lnSpc>
                <a:spcPct val="100000"/>
              </a:lnSpc>
              <a:spcBef>
                <a:spcPts val="3000"/>
              </a:spcBef>
            </a:pPr>
            <a:r>
              <a:rPr lang="ru-RU" sz="3200" dirty="0">
                <a:latin typeface="Comfortaa" pitchFamily="2" charset="0"/>
              </a:rPr>
              <a:t>Основните видове </a:t>
            </a:r>
            <a:r>
              <a:rPr lang="en-US" sz="3200" dirty="0">
                <a:latin typeface="Comfortaa" pitchFamily="2" charset="0"/>
              </a:rPr>
              <a:t>SELECT</a:t>
            </a:r>
            <a:r>
              <a:rPr lang="ru-RU" sz="3200" dirty="0">
                <a:latin typeface="Comfortaa" pitchFamily="2" charset="0"/>
              </a:rPr>
              <a:t> са:</a:t>
            </a:r>
          </a:p>
          <a:p>
            <a:pPr lvl="1">
              <a:lnSpc>
                <a:spcPct val="100000"/>
              </a:lnSpc>
              <a:spcBef>
                <a:spcPts val="3000"/>
              </a:spcBef>
            </a:pPr>
            <a:r>
              <a:rPr lang="ru-RU" sz="3000" dirty="0">
                <a:latin typeface="Comfortaa" pitchFamily="2" charset="0"/>
              </a:rPr>
              <a:t>Проекция, селекция, сливане</a:t>
            </a:r>
            <a:endParaRPr lang="en-US" sz="3000" dirty="0">
              <a:latin typeface="Comfortaa" pitchFamily="2" charset="0"/>
            </a:endParaRPr>
          </a:p>
        </p:txBody>
      </p:sp>
      <p:sp>
        <p:nvSpPr>
          <p:cNvPr id="4" name="Title 3"/>
          <p:cNvSpPr>
            <a:spLocks noGrp="1"/>
          </p:cNvSpPr>
          <p:nvPr>
            <p:ph type="title"/>
          </p:nvPr>
        </p:nvSpPr>
        <p:spPr>
          <a:xfrm>
            <a:off x="940469" y="258809"/>
            <a:ext cx="10515600" cy="1325563"/>
          </a:xfrm>
        </p:spPr>
        <p:txBody>
          <a:bodyPr>
            <a:normAutofit/>
          </a:bodyPr>
          <a:lstStyle/>
          <a:p>
            <a:r>
              <a:rPr lang="bg-BG" dirty="0">
                <a:latin typeface="Comfortaa" pitchFamily="2" charset="0"/>
              </a:rPr>
              <a:t>Обобщение</a:t>
            </a:r>
            <a:endParaRPr lang="en-US" dirty="0">
              <a:latin typeface="Comfortaa" pitchFamily="2" charset="0"/>
            </a:endParaRPr>
          </a:p>
        </p:txBody>
      </p:sp>
      <p:sp>
        <p:nvSpPr>
          <p:cNvPr id="8" name="Rectangle 5"/>
          <p:cNvSpPr>
            <a:spLocks noChangeArrowheads="1"/>
          </p:cNvSpPr>
          <p:nvPr/>
        </p:nvSpPr>
        <p:spPr bwMode="auto">
          <a:xfrm>
            <a:off x="1259019" y="2044005"/>
            <a:ext cx="9510963" cy="1384995"/>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8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SELECT</a:t>
            </a:r>
            <a:r>
              <a:rPr lang="en-US" sz="28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sz="28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FROM</a:t>
            </a:r>
            <a:r>
              <a:rPr lang="en-US" sz="28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`projects`</a:t>
            </a:r>
          </a:p>
          <a:p>
            <a:pPr eaLnBrk="0" hangingPunct="0">
              <a:buClr>
                <a:schemeClr val="accent5">
                  <a:lumMod val="40000"/>
                  <a:lumOff val="60000"/>
                </a:schemeClr>
              </a:buClr>
              <a:buSzPct val="70000"/>
            </a:pPr>
            <a:r>
              <a:rPr lang="en-US" sz="28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WHERE</a:t>
            </a:r>
            <a:r>
              <a:rPr lang="en-US" sz="28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`start_date` = '2006-01-01';</a:t>
            </a:r>
          </a:p>
        </p:txBody>
      </p:sp>
    </p:spTree>
    <p:extLst>
      <p:ext uri="{BB962C8B-B14F-4D97-AF65-F5344CB8AC3E}">
        <p14:creationId xmlns:p14="http://schemas.microsoft.com/office/powerpoint/2010/main" val="344788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Icon&#10;&#10;Description automatically generated with medium confidence">
            <a:extLst>
              <a:ext uri="{FF2B5EF4-FFF2-40B4-BE49-F238E27FC236}">
                <a16:creationId xmlns:a16="http://schemas.microsoft.com/office/drawing/2014/main" id="{09547CF4-B25A-F864-DA65-5C7F1F83C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52" y="83713"/>
            <a:ext cx="1575455" cy="1575458"/>
          </a:xfrm>
          <a:prstGeom prst="rect">
            <a:avLst/>
          </a:prstGeom>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A303128A-0EF3-84BD-F9ED-2E6316CD0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4792" y="83713"/>
            <a:ext cx="1699472" cy="14146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4EB993A-D432-5177-9922-4D00100F74D8}"/>
              </a:ext>
            </a:extLst>
          </p:cNvPr>
          <p:cNvSpPr txBox="1"/>
          <p:nvPr/>
        </p:nvSpPr>
        <p:spPr>
          <a:xfrm>
            <a:off x="1734047" y="365284"/>
            <a:ext cx="4729447" cy="923330"/>
          </a:xfrm>
          <a:prstGeom prst="rect">
            <a:avLst/>
          </a:prstGeom>
          <a:noFill/>
        </p:spPr>
        <p:txBody>
          <a:bodyPr wrap="square">
            <a:spAutoFit/>
          </a:bodyPr>
          <a:lstStyle/>
          <a:p>
            <a:pPr marL="0" marR="0">
              <a:spcBef>
                <a:spcPts val="0"/>
              </a:spcBef>
              <a:spcAft>
                <a:spcPts val="0"/>
              </a:spcAft>
            </a:pP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Национална програма </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spcBef>
                <a:spcPts val="0"/>
              </a:spcBef>
              <a:spcAft>
                <a:spcPts val="0"/>
              </a:spcAft>
            </a:pPr>
            <a:r>
              <a:rPr lang="en-US" dirty="0">
                <a:solidFill>
                  <a:schemeClr val="tx1"/>
                </a:solidFill>
                <a:effectLst/>
                <a:latin typeface="Comfortaa" pitchFamily="2" charset="0"/>
                <a:ea typeface="Times New Roman" panose="02020603050405020304" pitchFamily="18" charset="0"/>
                <a:cs typeface="Calibri" panose="020F0502020204030204" pitchFamily="34" charset="0"/>
              </a:rPr>
              <a:t>"</a:t>
            </a: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Обучение за ИТ умения и кариера</a:t>
            </a:r>
            <a:r>
              <a:rPr lang="en-US" dirty="0">
                <a:solidFill>
                  <a:schemeClr val="tx1"/>
                </a:solidFill>
                <a:effectLst/>
                <a:latin typeface="Comfortaa" pitchFamily="2" charset="0"/>
                <a:ea typeface="Times New Roman" panose="02020603050405020304" pitchFamily="18" charset="0"/>
                <a:cs typeface="Calibri" panose="020F0502020204030204" pitchFamily="34" charset="0"/>
              </a:rPr>
              <a:t>"</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spcBef>
                <a:spcPts val="0"/>
              </a:spcBef>
              <a:spcAft>
                <a:spcPts val="0"/>
              </a:spcAft>
              <a:tabLst>
                <a:tab pos="2865755" algn="ctr"/>
                <a:tab pos="5731510" algn="r"/>
              </a:tabLst>
            </a:pPr>
            <a:r>
              <a:rPr lang="bg-BG" u="sng" dirty="0">
                <a:latin typeface="Comfortaa" pitchFamily="2" charset="0"/>
                <a:ea typeface="Times New Roman" panose="02020603050405020304" pitchFamily="18" charset="0"/>
                <a:cs typeface="Calibri" panose="020F0502020204030204" pitchFamily="34" charset="0"/>
              </a:rPr>
              <a:t>https://it-kariera.mon.bg</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B522BFFF-21D1-37C4-D08A-94EDDBB11DD9}"/>
              </a:ext>
            </a:extLst>
          </p:cNvPr>
          <p:cNvSpPr txBox="1"/>
          <p:nvPr/>
        </p:nvSpPr>
        <p:spPr>
          <a:xfrm>
            <a:off x="6373448" y="365284"/>
            <a:ext cx="4017104" cy="923330"/>
          </a:xfrm>
          <a:prstGeom prst="rect">
            <a:avLst/>
          </a:prstGeom>
          <a:noFill/>
        </p:spPr>
        <p:txBody>
          <a:bodyPr wrap="square">
            <a:spAutoFit/>
          </a:bodyPr>
          <a:lstStyle/>
          <a:p>
            <a:pPr marL="0" marR="0" algn="r">
              <a:spcBef>
                <a:spcPts val="0"/>
              </a:spcBef>
              <a:spcAft>
                <a:spcPts val="0"/>
              </a:spcAft>
            </a:pP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Министерството на образованието и науката</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lgn="r">
              <a:spcBef>
                <a:spcPts val="0"/>
              </a:spcBef>
              <a:spcAft>
                <a:spcPts val="0"/>
              </a:spcAft>
              <a:tabLst>
                <a:tab pos="2865755" algn="ctr"/>
                <a:tab pos="5731510" algn="r"/>
              </a:tabLst>
            </a:pPr>
            <a:r>
              <a:rPr lang="en-US" u="sng" dirty="0">
                <a:solidFill>
                  <a:schemeClr val="tx1"/>
                </a:solidFill>
                <a:effectLst/>
                <a:latin typeface="Comfortaa" pitchFamily="2"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https://www</a:t>
            </a:r>
            <a:r>
              <a:rPr lang="bg-BG" u="sng" dirty="0">
                <a:solidFill>
                  <a:schemeClr val="tx1"/>
                </a:solidFill>
                <a:effectLst/>
                <a:latin typeface="Comfortaa" pitchFamily="2" charset="0"/>
                <a:ea typeface="Times New Roman" panose="02020603050405020304" pitchFamily="18" charset="0"/>
                <a:cs typeface="Calibri" panose="020F0502020204030204" pitchFamily="34" charset="0"/>
              </a:rPr>
              <a:t>.</a:t>
            </a:r>
            <a:r>
              <a:rPr lang="en-US" u="sng" dirty="0">
                <a:solidFill>
                  <a:schemeClr val="tx1"/>
                </a:solidFill>
                <a:effectLst/>
                <a:latin typeface="Comfortaa" pitchFamily="2" charset="0"/>
                <a:ea typeface="Times New Roman" panose="02020603050405020304" pitchFamily="18" charset="0"/>
                <a:cs typeface="Calibri" panose="020F0502020204030204" pitchFamily="34" charset="0"/>
              </a:rPr>
              <a:t>mon.bg</a:t>
            </a:r>
            <a:endParaRPr lang="bg-BG" dirty="0">
              <a:latin typeface="Comfortaa" pitchFamily="2" charset="0"/>
            </a:endParaRPr>
          </a:p>
        </p:txBody>
      </p:sp>
      <p:pic>
        <p:nvPicPr>
          <p:cNvPr id="2" name="Logo CC-BY-NC-SA">
            <a:hlinkClick r:id="rId5"/>
            <a:extLst>
              <a:ext uri="{FF2B5EF4-FFF2-40B4-BE49-F238E27FC236}">
                <a16:creationId xmlns:a16="http://schemas.microsoft.com/office/drawing/2014/main" id="{39F87C09-7AAD-A59F-33F5-8BECE165CB0C}"/>
              </a:ext>
            </a:extLst>
          </p:cNvPr>
          <p:cNvPicPr>
            <a:picLocks noChangeAspect="1"/>
          </p:cNvPicPr>
          <p:nvPr/>
        </p:nvPicPr>
        <p:blipFill>
          <a:blip r:embed="rId6"/>
          <a:stretch>
            <a:fillRect/>
          </a:stretch>
        </p:blipFill>
        <p:spPr>
          <a:xfrm>
            <a:off x="4087447" y="2650021"/>
            <a:ext cx="4017104" cy="1440815"/>
          </a:xfrm>
          <a:prstGeom prst="rect">
            <a:avLst/>
          </a:prstGeom>
        </p:spPr>
      </p:pic>
      <p:sp>
        <p:nvSpPr>
          <p:cNvPr id="12" name="TextBox 11">
            <a:extLst>
              <a:ext uri="{FF2B5EF4-FFF2-40B4-BE49-F238E27FC236}">
                <a16:creationId xmlns:a16="http://schemas.microsoft.com/office/drawing/2014/main" id="{ADBEA407-2EEF-D82D-ADB6-D20902F79FA2}"/>
              </a:ext>
            </a:extLst>
          </p:cNvPr>
          <p:cNvSpPr txBox="1"/>
          <p:nvPr/>
        </p:nvSpPr>
        <p:spPr>
          <a:xfrm>
            <a:off x="262246" y="5452243"/>
            <a:ext cx="11667507" cy="1200329"/>
          </a:xfrm>
          <a:prstGeom prst="rect">
            <a:avLst/>
          </a:prstGeom>
          <a:noFill/>
        </p:spPr>
        <p:txBody>
          <a:bodyPr wrap="square">
            <a:spAutoFit/>
          </a:bodyPr>
          <a:lstStyle/>
          <a:p>
            <a:pPr algn="ctr"/>
            <a:r>
              <a:rPr lang="bg-BG" sz="1800" dirty="0">
                <a:latin typeface="Comfortaa" pitchFamily="2" charset="0"/>
              </a:rPr>
              <a:t>Документът е разработен за нуждите на Национална програма "Обучение за ИТ умения и кариера" на Министерството на образованието и науката (МОН)</a:t>
            </a:r>
            <a:r>
              <a:rPr lang="en-US" sz="1800" dirty="0">
                <a:latin typeface="Comfortaa" pitchFamily="2" charset="0"/>
              </a:rPr>
              <a:t> </a:t>
            </a:r>
            <a:r>
              <a:rPr lang="bg-BG" sz="1800" dirty="0">
                <a:latin typeface="Comfortaa" pitchFamily="2" charset="0"/>
              </a:rPr>
              <a:t>и се разпространява под свободен лиценз CC-BY-NC-SA (</a:t>
            </a:r>
            <a:r>
              <a:rPr lang="bg-BG" sz="1800" dirty="0" err="1">
                <a:latin typeface="Comfortaa" pitchFamily="2" charset="0"/>
              </a:rPr>
              <a:t>Creative</a:t>
            </a:r>
            <a:r>
              <a:rPr lang="bg-BG" sz="1800" dirty="0">
                <a:latin typeface="Comfortaa" pitchFamily="2" charset="0"/>
              </a:rPr>
              <a:t> </a:t>
            </a:r>
            <a:r>
              <a:rPr lang="bg-BG" sz="1800" dirty="0" err="1">
                <a:latin typeface="Comfortaa" pitchFamily="2" charset="0"/>
              </a:rPr>
              <a:t>Commons</a:t>
            </a:r>
            <a:r>
              <a:rPr lang="bg-BG" sz="1800" dirty="0">
                <a:latin typeface="Comfortaa" pitchFamily="2" charset="0"/>
              </a:rPr>
              <a:t> </a:t>
            </a:r>
            <a:r>
              <a:rPr lang="bg-BG" sz="1800" dirty="0" err="1">
                <a:latin typeface="Comfortaa" pitchFamily="2" charset="0"/>
              </a:rPr>
              <a:t>Attribution-Non-Commercial-Share-Alike</a:t>
            </a:r>
            <a:r>
              <a:rPr lang="bg-BG" sz="1800" dirty="0">
                <a:latin typeface="Comfortaa" pitchFamily="2" charset="0"/>
              </a:rPr>
              <a:t> 4.0 International).</a:t>
            </a:r>
            <a:endParaRPr lang="bg-BG" dirty="0"/>
          </a:p>
        </p:txBody>
      </p:sp>
    </p:spTree>
    <p:extLst>
      <p:ext uri="{BB962C8B-B14F-4D97-AF65-F5344CB8AC3E}">
        <p14:creationId xmlns:p14="http://schemas.microsoft.com/office/powerpoint/2010/main" val="1241344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TotalTime>
  <Words>1127</Words>
  <Application>Microsoft Office PowerPoint</Application>
  <PresentationFormat>Widescreen</PresentationFormat>
  <Paragraphs>153</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Comfortaa</vt:lpstr>
      <vt:lpstr>Consolas</vt:lpstr>
      <vt:lpstr>Courier New</vt:lpstr>
      <vt:lpstr>Office Theme</vt:lpstr>
      <vt:lpstr>Основни познания за заявките</vt:lpstr>
      <vt:lpstr>Съдържание</vt:lpstr>
      <vt:lpstr>Какво е SQL?</vt:lpstr>
      <vt:lpstr>SQL примери</vt:lpstr>
      <vt:lpstr>Възможности на SQL SELECT </vt:lpstr>
      <vt:lpstr>SELECT пример [1/2]</vt:lpstr>
      <vt:lpstr>SELECT пример [2/2]</vt:lpstr>
      <vt:lpstr>Обобщение</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Димитър Минчев</dc:creator>
  <cp:lastModifiedBy>БСУ</cp:lastModifiedBy>
  <cp:revision>10</cp:revision>
  <dcterms:created xsi:type="dcterms:W3CDTF">2022-08-09T09:25:46Z</dcterms:created>
  <dcterms:modified xsi:type="dcterms:W3CDTF">2023-02-16T13:49:07Z</dcterms:modified>
</cp:coreProperties>
</file>