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8" r:id="rId2"/>
    <p:sldId id="571" r:id="rId3"/>
    <p:sldId id="432" r:id="rId4"/>
    <p:sldId id="433" r:id="rId5"/>
    <p:sldId id="452" r:id="rId6"/>
    <p:sldId id="453" r:id="rId7"/>
    <p:sldId id="437" r:id="rId8"/>
    <p:sldId id="438" r:id="rId9"/>
    <p:sldId id="431" r:id="rId10"/>
    <p:sldId id="5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B53E63A6-15B2-40C3-A9DC-5006FD089CC5}">
          <p14:sldIdLst>
            <p14:sldId id="258"/>
            <p14:sldId id="571"/>
          </p14:sldIdLst>
        </p14:section>
        <p14:section name="Съдържание" id="{0B0C01F3-1F60-4ADB-AC1E-9589654EAEF3}">
          <p14:sldIdLst>
            <p14:sldId id="432"/>
            <p14:sldId id="433"/>
            <p14:sldId id="452"/>
            <p14:sldId id="453"/>
            <p14:sldId id="437"/>
            <p14:sldId id="438"/>
            <p14:sldId id="431"/>
          </p14:sldIdLst>
        </p14:section>
        <p14:section name="Заключение" id="{9315BEE7-605C-4839-996A-A4EEA70921D9}">
          <p14:sldIdLst>
            <p14:sldId id="5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5A7F3-9140-41EC-B4CA-8E29282C864E}" v="110" dt="2023-02-16T14:11:57.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91" d="100"/>
          <a:sy n="91" d="100"/>
        </p:scale>
        <p:origin x="1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БСУ" userId="bdbaa275-9249-41b1-8d15-242f632c67bf" providerId="ADAL" clId="{FD75A7F3-9140-41EC-B4CA-8E29282C864E}"/>
    <pc:docChg chg="undo custSel addSld modSld sldOrd modSection">
      <pc:chgData name="БСУ" userId="bdbaa275-9249-41b1-8d15-242f632c67bf" providerId="ADAL" clId="{FD75A7F3-9140-41EC-B4CA-8E29282C864E}" dt="2023-02-16T14:11:57.623" v="272"/>
      <pc:docMkLst>
        <pc:docMk/>
      </pc:docMkLst>
      <pc:sldChg chg="modSp mod">
        <pc:chgData name="БСУ" userId="bdbaa275-9249-41b1-8d15-242f632c67bf" providerId="ADAL" clId="{FD75A7F3-9140-41EC-B4CA-8E29282C864E}" dt="2023-02-16T13:55:56.281" v="13" actId="20577"/>
        <pc:sldMkLst>
          <pc:docMk/>
          <pc:sldMk cId="2386959723" sldId="258"/>
        </pc:sldMkLst>
        <pc:spChg chg="mod">
          <ac:chgData name="БСУ" userId="bdbaa275-9249-41b1-8d15-242f632c67bf" providerId="ADAL" clId="{FD75A7F3-9140-41EC-B4CA-8E29282C864E}" dt="2023-02-16T13:55:52.679" v="3" actId="27636"/>
          <ac:spMkLst>
            <pc:docMk/>
            <pc:sldMk cId="2386959723" sldId="258"/>
            <ac:spMk id="4" creationId="{31A11B2B-6DC7-2642-A5E2-7E3177B71883}"/>
          </ac:spMkLst>
        </pc:spChg>
        <pc:spChg chg="mod">
          <ac:chgData name="БСУ" userId="bdbaa275-9249-41b1-8d15-242f632c67bf" providerId="ADAL" clId="{FD75A7F3-9140-41EC-B4CA-8E29282C864E}" dt="2023-02-16T13:55:56.281" v="13" actId="20577"/>
          <ac:spMkLst>
            <pc:docMk/>
            <pc:sldMk cId="2386959723" sldId="258"/>
            <ac:spMk id="5" creationId="{FD72CEAD-2598-2D6F-7FF9-AF95330D8A09}"/>
          </ac:spMkLst>
        </pc:spChg>
      </pc:sldChg>
      <pc:sldChg chg="delSp modSp add mod modAnim">
        <pc:chgData name="БСУ" userId="bdbaa275-9249-41b1-8d15-242f632c67bf" providerId="ADAL" clId="{FD75A7F3-9140-41EC-B4CA-8E29282C864E}" dt="2023-02-16T14:11:57.623" v="272"/>
        <pc:sldMkLst>
          <pc:docMk/>
          <pc:sldMk cId="333612875" sldId="431"/>
        </pc:sldMkLst>
        <pc:spChg chg="mod">
          <ac:chgData name="БСУ" userId="bdbaa275-9249-41b1-8d15-242f632c67bf" providerId="ADAL" clId="{FD75A7F3-9140-41EC-B4CA-8E29282C864E}" dt="2023-02-16T14:11:54.292" v="271" actId="1076"/>
          <ac:spMkLst>
            <pc:docMk/>
            <pc:sldMk cId="333612875" sldId="431"/>
            <ac:spMk id="3" creationId="{00000000-0000-0000-0000-000000000000}"/>
          </ac:spMkLst>
        </pc:spChg>
        <pc:spChg chg="mod">
          <ac:chgData name="БСУ" userId="bdbaa275-9249-41b1-8d15-242f632c67bf" providerId="ADAL" clId="{FD75A7F3-9140-41EC-B4CA-8E29282C864E}" dt="2023-02-16T14:11:54.292" v="271" actId="1076"/>
          <ac:spMkLst>
            <pc:docMk/>
            <pc:sldMk cId="333612875" sldId="431"/>
            <ac:spMk id="8" creationId="{00000000-0000-0000-0000-000000000000}"/>
          </ac:spMkLst>
        </pc:spChg>
        <pc:spChg chg="mod">
          <ac:chgData name="БСУ" userId="bdbaa275-9249-41b1-8d15-242f632c67bf" providerId="ADAL" clId="{FD75A7F3-9140-41EC-B4CA-8E29282C864E}" dt="2023-02-16T14:11:54.292" v="271" actId="1076"/>
          <ac:spMkLst>
            <pc:docMk/>
            <pc:sldMk cId="333612875" sldId="431"/>
            <ac:spMk id="9" creationId="{00000000-0000-0000-0000-000000000000}"/>
          </ac:spMkLst>
        </pc:spChg>
        <pc:spChg chg="mod">
          <ac:chgData name="БСУ" userId="bdbaa275-9249-41b1-8d15-242f632c67bf" providerId="ADAL" clId="{FD75A7F3-9140-41EC-B4CA-8E29282C864E}" dt="2023-02-16T14:11:54.292" v="271" actId="1076"/>
          <ac:spMkLst>
            <pc:docMk/>
            <pc:sldMk cId="333612875" sldId="431"/>
            <ac:spMk id="10" creationId="{00000000-0000-0000-0000-000000000000}"/>
          </ac:spMkLst>
        </pc:spChg>
        <pc:spChg chg="mod">
          <ac:chgData name="БСУ" userId="bdbaa275-9249-41b1-8d15-242f632c67bf" providerId="ADAL" clId="{FD75A7F3-9140-41EC-B4CA-8E29282C864E}" dt="2023-02-16T14:11:54.292" v="271" actId="1076"/>
          <ac:spMkLst>
            <pc:docMk/>
            <pc:sldMk cId="333612875" sldId="431"/>
            <ac:spMk id="11" creationId="{00000000-0000-0000-0000-000000000000}"/>
          </ac:spMkLst>
        </pc:spChg>
        <pc:spChg chg="del mod">
          <ac:chgData name="БСУ" userId="bdbaa275-9249-41b1-8d15-242f632c67bf" providerId="ADAL" clId="{FD75A7F3-9140-41EC-B4CA-8E29282C864E}" dt="2023-02-16T14:11:50.018" v="270" actId="478"/>
          <ac:spMkLst>
            <pc:docMk/>
            <pc:sldMk cId="333612875" sldId="431"/>
            <ac:spMk id="12" creationId="{831BFA00-9898-49FC-B671-6DCD9BA62626}"/>
          </ac:spMkLst>
        </pc:spChg>
        <pc:spChg chg="mod">
          <ac:chgData name="БСУ" userId="bdbaa275-9249-41b1-8d15-242f632c67bf" providerId="ADAL" clId="{FD75A7F3-9140-41EC-B4CA-8E29282C864E}" dt="2023-02-16T14:11:54.292" v="271" actId="1076"/>
          <ac:spMkLst>
            <pc:docMk/>
            <pc:sldMk cId="333612875" sldId="431"/>
            <ac:spMk id="500738" creationId="{00000000-0000-0000-0000-000000000000}"/>
          </ac:spMkLst>
        </pc:spChg>
        <pc:spChg chg="mod">
          <ac:chgData name="БСУ" userId="bdbaa275-9249-41b1-8d15-242f632c67bf" providerId="ADAL" clId="{FD75A7F3-9140-41EC-B4CA-8E29282C864E}" dt="2023-02-16T14:11:54.292" v="271" actId="1076"/>
          <ac:spMkLst>
            <pc:docMk/>
            <pc:sldMk cId="333612875" sldId="431"/>
            <ac:spMk id="500739" creationId="{00000000-0000-0000-0000-000000000000}"/>
          </ac:spMkLst>
        </pc:spChg>
      </pc:sldChg>
      <pc:sldChg chg="delSp modSp add mod modAnim">
        <pc:chgData name="БСУ" userId="bdbaa275-9249-41b1-8d15-242f632c67bf" providerId="ADAL" clId="{FD75A7F3-9140-41EC-B4CA-8E29282C864E}" dt="2023-02-16T13:59:08.445" v="60" actId="478"/>
        <pc:sldMkLst>
          <pc:docMk/>
          <pc:sldMk cId="869084246" sldId="432"/>
        </pc:sldMkLst>
        <pc:spChg chg="mod">
          <ac:chgData name="БСУ" userId="bdbaa275-9249-41b1-8d15-242f632c67bf" providerId="ADAL" clId="{FD75A7F3-9140-41EC-B4CA-8E29282C864E}" dt="2023-02-16T13:58:56.504" v="57" actId="14100"/>
          <ac:spMkLst>
            <pc:docMk/>
            <pc:sldMk cId="869084246" sldId="432"/>
            <ac:spMk id="8" creationId="{00000000-0000-0000-0000-000000000000}"/>
          </ac:spMkLst>
        </pc:spChg>
        <pc:spChg chg="mod">
          <ac:chgData name="БСУ" userId="bdbaa275-9249-41b1-8d15-242f632c67bf" providerId="ADAL" clId="{FD75A7F3-9140-41EC-B4CA-8E29282C864E}" dt="2023-02-16T13:57:45.774" v="38" actId="1076"/>
          <ac:spMkLst>
            <pc:docMk/>
            <pc:sldMk cId="869084246" sldId="432"/>
            <ac:spMk id="9" creationId="{00000000-0000-0000-0000-000000000000}"/>
          </ac:spMkLst>
        </pc:spChg>
        <pc:spChg chg="del mod">
          <ac:chgData name="БСУ" userId="bdbaa275-9249-41b1-8d15-242f632c67bf" providerId="ADAL" clId="{FD75A7F3-9140-41EC-B4CA-8E29282C864E}" dt="2023-02-16T13:59:08.445" v="60" actId="478"/>
          <ac:spMkLst>
            <pc:docMk/>
            <pc:sldMk cId="869084246" sldId="432"/>
            <ac:spMk id="10" creationId="{933983A0-97B7-48E9-9401-8AAD9ABED13A}"/>
          </ac:spMkLst>
        </pc:spChg>
        <pc:spChg chg="mod">
          <ac:chgData name="БСУ" userId="bdbaa275-9249-41b1-8d15-242f632c67bf" providerId="ADAL" clId="{FD75A7F3-9140-41EC-B4CA-8E29282C864E}" dt="2023-02-16T13:59:01.407" v="58" actId="1076"/>
          <ac:spMkLst>
            <pc:docMk/>
            <pc:sldMk cId="869084246" sldId="432"/>
            <ac:spMk id="502786" creationId="{00000000-0000-0000-0000-000000000000}"/>
          </ac:spMkLst>
        </pc:spChg>
        <pc:spChg chg="mod">
          <ac:chgData name="БСУ" userId="bdbaa275-9249-41b1-8d15-242f632c67bf" providerId="ADAL" clId="{FD75A7F3-9140-41EC-B4CA-8E29282C864E}" dt="2023-02-16T13:58:34.888" v="52" actId="404"/>
          <ac:spMkLst>
            <pc:docMk/>
            <pc:sldMk cId="869084246" sldId="432"/>
            <ac:spMk id="502787" creationId="{00000000-0000-0000-0000-000000000000}"/>
          </ac:spMkLst>
        </pc:spChg>
        <pc:spChg chg="mod">
          <ac:chgData name="БСУ" userId="bdbaa275-9249-41b1-8d15-242f632c67bf" providerId="ADAL" clId="{FD75A7F3-9140-41EC-B4CA-8E29282C864E}" dt="2023-02-16T13:58:53.375" v="56" actId="14100"/>
          <ac:spMkLst>
            <pc:docMk/>
            <pc:sldMk cId="869084246" sldId="432"/>
            <ac:spMk id="502788" creationId="{00000000-0000-0000-0000-000000000000}"/>
          </ac:spMkLst>
        </pc:spChg>
        <pc:graphicFrameChg chg="mod modGraphic">
          <ac:chgData name="БСУ" userId="bdbaa275-9249-41b1-8d15-242f632c67bf" providerId="ADAL" clId="{FD75A7F3-9140-41EC-B4CA-8E29282C864E}" dt="2023-02-16T13:58:48.519" v="55" actId="1076"/>
          <ac:graphicFrameMkLst>
            <pc:docMk/>
            <pc:sldMk cId="869084246" sldId="432"/>
            <ac:graphicFrameMk id="502789" creationId="{00000000-0000-0000-0000-000000000000}"/>
          </ac:graphicFrameMkLst>
        </pc:graphicFrameChg>
      </pc:sldChg>
      <pc:sldChg chg="delSp modSp add mod modAnim">
        <pc:chgData name="БСУ" userId="bdbaa275-9249-41b1-8d15-242f632c67bf" providerId="ADAL" clId="{FD75A7F3-9140-41EC-B4CA-8E29282C864E}" dt="2023-02-16T14:01:46.365" v="107"/>
        <pc:sldMkLst>
          <pc:docMk/>
          <pc:sldMk cId="3361729374" sldId="433"/>
        </pc:sldMkLst>
        <pc:spChg chg="del mod">
          <ac:chgData name="БСУ" userId="bdbaa275-9249-41b1-8d15-242f632c67bf" providerId="ADAL" clId="{FD75A7F3-9140-41EC-B4CA-8E29282C864E}" dt="2023-02-16T14:01:31.971" v="103" actId="478"/>
          <ac:spMkLst>
            <pc:docMk/>
            <pc:sldMk cId="3361729374" sldId="433"/>
            <ac:spMk id="7" creationId="{284D58B6-0DF5-466C-9F32-52C0BB1B01CC}"/>
          </ac:spMkLst>
        </pc:spChg>
        <pc:spChg chg="mod">
          <ac:chgData name="БСУ" userId="bdbaa275-9249-41b1-8d15-242f632c67bf" providerId="ADAL" clId="{FD75A7F3-9140-41EC-B4CA-8E29282C864E}" dt="2023-02-16T14:01:42.902" v="106" actId="1076"/>
          <ac:spMkLst>
            <pc:docMk/>
            <pc:sldMk cId="3361729374" sldId="433"/>
            <ac:spMk id="504834" creationId="{00000000-0000-0000-0000-000000000000}"/>
          </ac:spMkLst>
        </pc:spChg>
        <pc:spChg chg="mod">
          <ac:chgData name="БСУ" userId="bdbaa275-9249-41b1-8d15-242f632c67bf" providerId="ADAL" clId="{FD75A7F3-9140-41EC-B4CA-8E29282C864E}" dt="2023-02-16T14:01:39.127" v="105" actId="1076"/>
          <ac:spMkLst>
            <pc:docMk/>
            <pc:sldMk cId="3361729374" sldId="433"/>
            <ac:spMk id="504835" creationId="{00000000-0000-0000-0000-000000000000}"/>
          </ac:spMkLst>
        </pc:spChg>
        <pc:spChg chg="mod">
          <ac:chgData name="БСУ" userId="bdbaa275-9249-41b1-8d15-242f632c67bf" providerId="ADAL" clId="{FD75A7F3-9140-41EC-B4CA-8E29282C864E}" dt="2023-02-16T14:01:36.463" v="104" actId="1076"/>
          <ac:spMkLst>
            <pc:docMk/>
            <pc:sldMk cId="3361729374" sldId="433"/>
            <ac:spMk id="504836" creationId="{00000000-0000-0000-0000-000000000000}"/>
          </ac:spMkLst>
        </pc:spChg>
        <pc:graphicFrameChg chg="mod modGraphic">
          <ac:chgData name="БСУ" userId="bdbaa275-9249-41b1-8d15-242f632c67bf" providerId="ADAL" clId="{FD75A7F3-9140-41EC-B4CA-8E29282C864E}" dt="2023-02-16T14:01:36.463" v="104" actId="1076"/>
          <ac:graphicFrameMkLst>
            <pc:docMk/>
            <pc:sldMk cId="3361729374" sldId="433"/>
            <ac:graphicFrameMk id="504837" creationId="{00000000-0000-0000-0000-000000000000}"/>
          </ac:graphicFrameMkLst>
        </pc:graphicFrameChg>
      </pc:sldChg>
      <pc:sldChg chg="delSp modSp add mod modAnim">
        <pc:chgData name="БСУ" userId="bdbaa275-9249-41b1-8d15-242f632c67bf" providerId="ADAL" clId="{FD75A7F3-9140-41EC-B4CA-8E29282C864E}" dt="2023-02-16T14:06:30.718" v="185"/>
        <pc:sldMkLst>
          <pc:docMk/>
          <pc:sldMk cId="348817168" sldId="437"/>
        </pc:sldMkLst>
        <pc:spChg chg="del mod">
          <ac:chgData name="БСУ" userId="bdbaa275-9249-41b1-8d15-242f632c67bf" providerId="ADAL" clId="{FD75A7F3-9140-41EC-B4CA-8E29282C864E}" dt="2023-02-16T14:06:24.060" v="183" actId="478"/>
          <ac:spMkLst>
            <pc:docMk/>
            <pc:sldMk cId="348817168" sldId="437"/>
            <ac:spMk id="8" creationId="{A9B0A49B-E8CE-4DF6-B774-5EBA123EDB9B}"/>
          </ac:spMkLst>
        </pc:spChg>
        <pc:spChg chg="mod">
          <ac:chgData name="БСУ" userId="bdbaa275-9249-41b1-8d15-242f632c67bf" providerId="ADAL" clId="{FD75A7F3-9140-41EC-B4CA-8E29282C864E}" dt="2023-02-16T14:06:27.986" v="184" actId="1076"/>
          <ac:spMkLst>
            <pc:docMk/>
            <pc:sldMk cId="348817168" sldId="437"/>
            <ac:spMk id="9" creationId="{00000000-0000-0000-0000-000000000000}"/>
          </ac:spMkLst>
        </pc:spChg>
        <pc:spChg chg="mod">
          <ac:chgData name="БСУ" userId="bdbaa275-9249-41b1-8d15-242f632c67bf" providerId="ADAL" clId="{FD75A7F3-9140-41EC-B4CA-8E29282C864E}" dt="2023-02-16T14:06:27.986" v="184" actId="1076"/>
          <ac:spMkLst>
            <pc:docMk/>
            <pc:sldMk cId="348817168" sldId="437"/>
            <ac:spMk id="510978" creationId="{00000000-0000-0000-0000-000000000000}"/>
          </ac:spMkLst>
        </pc:spChg>
        <pc:spChg chg="mod">
          <ac:chgData name="БСУ" userId="bdbaa275-9249-41b1-8d15-242f632c67bf" providerId="ADAL" clId="{FD75A7F3-9140-41EC-B4CA-8E29282C864E}" dt="2023-02-16T14:06:27.986" v="184" actId="1076"/>
          <ac:spMkLst>
            <pc:docMk/>
            <pc:sldMk cId="348817168" sldId="437"/>
            <ac:spMk id="510979" creationId="{00000000-0000-0000-0000-000000000000}"/>
          </ac:spMkLst>
        </pc:spChg>
        <pc:spChg chg="mod">
          <ac:chgData name="БСУ" userId="bdbaa275-9249-41b1-8d15-242f632c67bf" providerId="ADAL" clId="{FD75A7F3-9140-41EC-B4CA-8E29282C864E}" dt="2023-02-16T14:06:27.986" v="184" actId="1076"/>
          <ac:spMkLst>
            <pc:docMk/>
            <pc:sldMk cId="348817168" sldId="437"/>
            <ac:spMk id="510980" creationId="{00000000-0000-0000-0000-000000000000}"/>
          </ac:spMkLst>
        </pc:spChg>
        <pc:spChg chg="mod">
          <ac:chgData name="БСУ" userId="bdbaa275-9249-41b1-8d15-242f632c67bf" providerId="ADAL" clId="{FD75A7F3-9140-41EC-B4CA-8E29282C864E}" dt="2023-02-16T14:06:27.986" v="184" actId="1076"/>
          <ac:spMkLst>
            <pc:docMk/>
            <pc:sldMk cId="348817168" sldId="437"/>
            <ac:spMk id="511004" creationId="{00000000-0000-0000-0000-000000000000}"/>
          </ac:spMkLst>
        </pc:spChg>
      </pc:sldChg>
      <pc:sldChg chg="delSp modSp add mod modAnim">
        <pc:chgData name="БСУ" userId="bdbaa275-9249-41b1-8d15-242f632c67bf" providerId="ADAL" clId="{FD75A7F3-9140-41EC-B4CA-8E29282C864E}" dt="2023-02-16T14:09:48.829" v="239"/>
        <pc:sldMkLst>
          <pc:docMk/>
          <pc:sldMk cId="3475773708" sldId="438"/>
        </pc:sldMkLst>
        <pc:spChg chg="mod">
          <ac:chgData name="БСУ" userId="bdbaa275-9249-41b1-8d15-242f632c67bf" providerId="ADAL" clId="{FD75A7F3-9140-41EC-B4CA-8E29282C864E}" dt="2023-02-16T14:09:34.845" v="234" actId="1076"/>
          <ac:spMkLst>
            <pc:docMk/>
            <pc:sldMk cId="3475773708" sldId="438"/>
            <ac:spMk id="8" creationId="{00000000-0000-0000-0000-000000000000}"/>
          </ac:spMkLst>
        </pc:spChg>
        <pc:spChg chg="del mod">
          <ac:chgData name="БСУ" userId="bdbaa275-9249-41b1-8d15-242f632c67bf" providerId="ADAL" clId="{FD75A7F3-9140-41EC-B4CA-8E29282C864E}" dt="2023-02-16T14:09:23.311" v="232" actId="478"/>
          <ac:spMkLst>
            <pc:docMk/>
            <pc:sldMk cId="3475773708" sldId="438"/>
            <ac:spMk id="9" creationId="{BE5B4ACE-E3DA-4DFC-9AB5-C8AA6C0B4AF4}"/>
          </ac:spMkLst>
        </pc:spChg>
        <pc:spChg chg="mod">
          <ac:chgData name="БСУ" userId="bdbaa275-9249-41b1-8d15-242f632c67bf" providerId="ADAL" clId="{FD75A7F3-9140-41EC-B4CA-8E29282C864E}" dt="2023-02-16T14:09:34.845" v="234" actId="1076"/>
          <ac:spMkLst>
            <pc:docMk/>
            <pc:sldMk cId="3475773708" sldId="438"/>
            <ac:spMk id="513026" creationId="{00000000-0000-0000-0000-000000000000}"/>
          </ac:spMkLst>
        </pc:spChg>
        <pc:spChg chg="mod">
          <ac:chgData name="БСУ" userId="bdbaa275-9249-41b1-8d15-242f632c67bf" providerId="ADAL" clId="{FD75A7F3-9140-41EC-B4CA-8E29282C864E}" dt="2023-02-16T14:09:44.694" v="238" actId="14100"/>
          <ac:spMkLst>
            <pc:docMk/>
            <pc:sldMk cId="3475773708" sldId="438"/>
            <ac:spMk id="513027" creationId="{00000000-0000-0000-0000-000000000000}"/>
          </ac:spMkLst>
        </pc:spChg>
        <pc:spChg chg="mod">
          <ac:chgData name="БСУ" userId="bdbaa275-9249-41b1-8d15-242f632c67bf" providerId="ADAL" clId="{FD75A7F3-9140-41EC-B4CA-8E29282C864E}" dt="2023-02-16T14:09:34.845" v="234" actId="1076"/>
          <ac:spMkLst>
            <pc:docMk/>
            <pc:sldMk cId="3475773708" sldId="438"/>
            <ac:spMk id="513028" creationId="{00000000-0000-0000-0000-000000000000}"/>
          </ac:spMkLst>
        </pc:spChg>
        <pc:spChg chg="mod">
          <ac:chgData name="БСУ" userId="bdbaa275-9249-41b1-8d15-242f632c67bf" providerId="ADAL" clId="{FD75A7F3-9140-41EC-B4CA-8E29282C864E}" dt="2023-02-16T14:09:34.845" v="234" actId="1076"/>
          <ac:spMkLst>
            <pc:docMk/>
            <pc:sldMk cId="3475773708" sldId="438"/>
            <ac:spMk id="513029" creationId="{00000000-0000-0000-0000-000000000000}"/>
          </ac:spMkLst>
        </pc:spChg>
      </pc:sldChg>
      <pc:sldChg chg="delSp modSp add mod modAnim">
        <pc:chgData name="БСУ" userId="bdbaa275-9249-41b1-8d15-242f632c67bf" providerId="ADAL" clId="{FD75A7F3-9140-41EC-B4CA-8E29282C864E}" dt="2023-02-16T14:02:26.062" v="117"/>
        <pc:sldMkLst>
          <pc:docMk/>
          <pc:sldMk cId="3490745072" sldId="452"/>
        </pc:sldMkLst>
        <pc:spChg chg="mod">
          <ac:chgData name="БСУ" userId="bdbaa275-9249-41b1-8d15-242f632c67bf" providerId="ADAL" clId="{FD75A7F3-9140-41EC-B4CA-8E29282C864E}" dt="2023-02-16T14:02:14.863" v="114" actId="27636"/>
          <ac:spMkLst>
            <pc:docMk/>
            <pc:sldMk cId="3490745072" sldId="452"/>
            <ac:spMk id="3" creationId="{00000000-0000-0000-0000-000000000000}"/>
          </ac:spMkLst>
        </pc:spChg>
        <pc:spChg chg="mod">
          <ac:chgData name="БСУ" userId="bdbaa275-9249-41b1-8d15-242f632c67bf" providerId="ADAL" clId="{FD75A7F3-9140-41EC-B4CA-8E29282C864E}" dt="2023-02-16T14:02:09.184" v="111" actId="404"/>
          <ac:spMkLst>
            <pc:docMk/>
            <pc:sldMk cId="3490745072" sldId="452"/>
            <ac:spMk id="4" creationId="{00000000-0000-0000-0000-000000000000}"/>
          </ac:spMkLst>
        </pc:spChg>
        <pc:spChg chg="del mod">
          <ac:chgData name="БСУ" userId="bdbaa275-9249-41b1-8d15-242f632c67bf" providerId="ADAL" clId="{FD75A7F3-9140-41EC-B4CA-8E29282C864E}" dt="2023-02-16T14:02:21.676" v="116" actId="478"/>
          <ac:spMkLst>
            <pc:docMk/>
            <pc:sldMk cId="3490745072" sldId="452"/>
            <ac:spMk id="6" creationId="{905AACD0-2321-4FB4-A5F7-7743B38A7F84}"/>
          </ac:spMkLst>
        </pc:spChg>
        <pc:picChg chg="mod">
          <ac:chgData name="БСУ" userId="bdbaa275-9249-41b1-8d15-242f632c67bf" providerId="ADAL" clId="{FD75A7F3-9140-41EC-B4CA-8E29282C864E}" dt="2023-02-16T14:02:18.006" v="115" actId="1076"/>
          <ac:picMkLst>
            <pc:docMk/>
            <pc:sldMk cId="3490745072" sldId="452"/>
            <ac:picMk id="5" creationId="{00000000-0000-0000-0000-000000000000}"/>
          </ac:picMkLst>
        </pc:picChg>
      </pc:sldChg>
      <pc:sldChg chg="delSp modSp add mod modAnim">
        <pc:chgData name="БСУ" userId="bdbaa275-9249-41b1-8d15-242f632c67bf" providerId="ADAL" clId="{FD75A7F3-9140-41EC-B4CA-8E29282C864E}" dt="2023-02-16T14:03:42.381" v="136"/>
        <pc:sldMkLst>
          <pc:docMk/>
          <pc:sldMk cId="3298672599" sldId="453"/>
        </pc:sldMkLst>
        <pc:spChg chg="mod">
          <ac:chgData name="БСУ" userId="bdbaa275-9249-41b1-8d15-242f632c67bf" providerId="ADAL" clId="{FD75A7F3-9140-41EC-B4CA-8E29282C864E}" dt="2023-02-16T14:03:33.430" v="134" actId="14100"/>
          <ac:spMkLst>
            <pc:docMk/>
            <pc:sldMk cId="3298672599" sldId="453"/>
            <ac:spMk id="4" creationId="{00000000-0000-0000-0000-000000000000}"/>
          </ac:spMkLst>
        </pc:spChg>
        <pc:spChg chg="mod">
          <ac:chgData name="БСУ" userId="bdbaa275-9249-41b1-8d15-242f632c67bf" providerId="ADAL" clId="{FD75A7F3-9140-41EC-B4CA-8E29282C864E}" dt="2023-02-16T14:03:38.455" v="135" actId="1076"/>
          <ac:spMkLst>
            <pc:docMk/>
            <pc:sldMk cId="3298672599" sldId="453"/>
            <ac:spMk id="5" creationId="{00000000-0000-0000-0000-000000000000}"/>
          </ac:spMkLst>
        </pc:spChg>
        <pc:spChg chg="mod">
          <ac:chgData name="БСУ" userId="bdbaa275-9249-41b1-8d15-242f632c67bf" providerId="ADAL" clId="{FD75A7F3-9140-41EC-B4CA-8E29282C864E}" dt="2023-02-16T14:03:38.455" v="135" actId="1076"/>
          <ac:spMkLst>
            <pc:docMk/>
            <pc:sldMk cId="3298672599" sldId="453"/>
            <ac:spMk id="6" creationId="{00000000-0000-0000-0000-000000000000}"/>
          </ac:spMkLst>
        </pc:spChg>
        <pc:spChg chg="mod">
          <ac:chgData name="БСУ" userId="bdbaa275-9249-41b1-8d15-242f632c67bf" providerId="ADAL" clId="{FD75A7F3-9140-41EC-B4CA-8E29282C864E}" dt="2023-02-16T14:03:38.455" v="135" actId="1076"/>
          <ac:spMkLst>
            <pc:docMk/>
            <pc:sldMk cId="3298672599" sldId="453"/>
            <ac:spMk id="7" creationId="{00000000-0000-0000-0000-000000000000}"/>
          </ac:spMkLst>
        </pc:spChg>
        <pc:spChg chg="del mod">
          <ac:chgData name="БСУ" userId="bdbaa275-9249-41b1-8d15-242f632c67bf" providerId="ADAL" clId="{FD75A7F3-9140-41EC-B4CA-8E29282C864E}" dt="2023-02-16T14:03:26.653" v="132" actId="478"/>
          <ac:spMkLst>
            <pc:docMk/>
            <pc:sldMk cId="3298672599" sldId="453"/>
            <ac:spMk id="8" creationId="{170996DE-6459-4EF0-B10E-E7CF89D12953}"/>
          </ac:spMkLst>
        </pc:spChg>
      </pc:sldChg>
      <pc:sldChg chg="modSp mod ord">
        <pc:chgData name="БСУ" userId="bdbaa275-9249-41b1-8d15-242f632c67bf" providerId="ADAL" clId="{FD75A7F3-9140-41EC-B4CA-8E29282C864E}" dt="2023-02-16T13:56:21.321" v="18"/>
        <pc:sldMkLst>
          <pc:docMk/>
          <pc:sldMk cId="2385751420" sldId="571"/>
        </pc:sldMkLst>
        <pc:spChg chg="mod">
          <ac:chgData name="БСУ" userId="bdbaa275-9249-41b1-8d15-242f632c67bf" providerId="ADAL" clId="{FD75A7F3-9140-41EC-B4CA-8E29282C864E}" dt="2023-02-16T13:56:18.094" v="16" actId="207"/>
          <ac:spMkLst>
            <pc:docMk/>
            <pc:sldMk cId="2385751420" sldId="571"/>
            <ac:spMk id="8" creationId="{00000000-0000-0000-0000-000000000000}"/>
          </ac:spMkLst>
        </pc:spChg>
      </pc:sldChg>
    </pc:docChg>
  </pc:docChgLst>
  <pc:docChgLst>
    <pc:chgData name="Димитър Минчев" userId="6da192e4-d32c-454b-8615-bbadf07b6639" providerId="ADAL" clId="{508A51F5-6E34-4A9B-8787-8C29D4F40D1D}"/>
    <pc:docChg chg="addSld modSld">
      <pc:chgData name="Димитър Минчев" userId="6da192e4-d32c-454b-8615-bbadf07b6639" providerId="ADAL" clId="{508A51F5-6E34-4A9B-8787-8C29D4F40D1D}" dt="2022-08-10T06:34:56.108" v="0"/>
      <pc:docMkLst>
        <pc:docMk/>
      </pc:docMkLst>
      <pc:sldChg chg="add">
        <pc:chgData name="Димитър Минчев" userId="6da192e4-d32c-454b-8615-bbadf07b6639" providerId="ADAL" clId="{508A51F5-6E34-4A9B-8787-8C29D4F40D1D}" dt="2022-08-10T06:34:56.108" v="0"/>
        <pc:sldMkLst>
          <pc:docMk/>
          <pc:sldMk cId="2002111910" sldId="43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0D3FF-81AC-477B-919E-75762E6B2153}" type="datetimeFigureOut">
              <a:rPr lang="bg-BG" smtClean="0"/>
              <a:t>16.2.2023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142EC-5991-4235-A99B-961F17902D60}" type="slidenum">
              <a:rPr lang="bg-BG" smtClean="0"/>
              <a:t>‹#›</a:t>
            </a:fld>
            <a:endParaRPr lang="bg-BG"/>
          </a:p>
        </p:txBody>
      </p:sp>
    </p:spTree>
    <p:extLst>
      <p:ext uri="{BB962C8B-B14F-4D97-AF65-F5344CB8AC3E}">
        <p14:creationId xmlns:p14="http://schemas.microsoft.com/office/powerpoint/2010/main" val="283794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3CB8708A-8556-42FD-AFB9-1485951BC6C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27278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3</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6" name="Footer Placeholder">
            <a:extLst>
              <a:ext uri="{FF2B5EF4-FFF2-40B4-BE49-F238E27FC236}">
                <a16:creationId xmlns:a16="http://schemas.microsoft.com/office/drawing/2014/main" id="{BB8D7265-9C69-4220-8398-72158E8680B4}"/>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368834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4</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
        <p:nvSpPr>
          <p:cNvPr id="6" name="Footer Placeholder">
            <a:extLst>
              <a:ext uri="{FF2B5EF4-FFF2-40B4-BE49-F238E27FC236}">
                <a16:creationId xmlns:a16="http://schemas.microsoft.com/office/drawing/2014/main" id="{6EB394A7-0593-4001-92CB-1157983B246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940159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7</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
        <p:nvSpPr>
          <p:cNvPr id="6" name="Footer Placeholder">
            <a:extLst>
              <a:ext uri="{FF2B5EF4-FFF2-40B4-BE49-F238E27FC236}">
                <a16:creationId xmlns:a16="http://schemas.microsoft.com/office/drawing/2014/main" id="{B21A1C80-8B2E-40B2-BE10-DA7318F1340F}"/>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341706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8</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
        <p:nvSpPr>
          <p:cNvPr id="6" name="Footer Placeholder">
            <a:extLst>
              <a:ext uri="{FF2B5EF4-FFF2-40B4-BE49-F238E27FC236}">
                <a16:creationId xmlns:a16="http://schemas.microsoft.com/office/drawing/2014/main" id="{DCE1383D-9388-4B88-891C-8D20423EF475}"/>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211192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9</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
        <p:nvSpPr>
          <p:cNvPr id="6" name="Footer Placeholder">
            <a:extLst>
              <a:ext uri="{FF2B5EF4-FFF2-40B4-BE49-F238E27FC236}">
                <a16:creationId xmlns:a16="http://schemas.microsoft.com/office/drawing/2014/main" id="{D32A7525-B35D-4C33-AB26-914057C634F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816221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16.2.2023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17143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16.2.2023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352800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16.2.2023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26980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16.2.2023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103443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69AEA-C8BE-4DD6-B9AB-21EA40DF5D87}" type="datetimeFigureOut">
              <a:rPr lang="bg-BG" smtClean="0"/>
              <a:t>16.2.2023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104054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69AEA-C8BE-4DD6-B9AB-21EA40DF5D87}" type="datetimeFigureOut">
              <a:rPr lang="bg-BG" smtClean="0"/>
              <a:t>16.2.2023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32975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69AEA-C8BE-4DD6-B9AB-21EA40DF5D87}" type="datetimeFigureOut">
              <a:rPr lang="bg-BG" smtClean="0"/>
              <a:t>16.2.2023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9611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69AEA-C8BE-4DD6-B9AB-21EA40DF5D87}" type="datetimeFigureOut">
              <a:rPr lang="bg-BG" smtClean="0"/>
              <a:t>16.2.2023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9860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69AEA-C8BE-4DD6-B9AB-21EA40DF5D87}" type="datetimeFigureOut">
              <a:rPr lang="bg-BG" smtClean="0"/>
              <a:t>16.2.2023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326383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69AEA-C8BE-4DD6-B9AB-21EA40DF5D87}" type="datetimeFigureOut">
              <a:rPr lang="bg-BG" smtClean="0"/>
              <a:t>16.2.2023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22370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69AEA-C8BE-4DD6-B9AB-21EA40DF5D87}" type="datetimeFigureOut">
              <a:rPr lang="bg-BG" smtClean="0"/>
              <a:t>16.2.2023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69705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69AEA-C8BE-4DD6-B9AB-21EA40DF5D87}" type="datetimeFigureOut">
              <a:rPr lang="bg-BG" smtClean="0"/>
              <a:t>16.2.2023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18CDA-8465-4F94-AC0C-B721D911091F}" type="slidenum">
              <a:rPr lang="bg-BG" smtClean="0"/>
              <a:t>‹#›</a:t>
            </a:fld>
            <a:endParaRPr lang="bg-BG"/>
          </a:p>
        </p:txBody>
      </p:sp>
    </p:spTree>
    <p:extLst>
      <p:ext uri="{BB962C8B-B14F-4D97-AF65-F5344CB8AC3E}">
        <p14:creationId xmlns:p14="http://schemas.microsoft.com/office/powerpoint/2010/main" val="20525428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mon.b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creativecommons.org/licenses/by-nc-sa/4.0" TargetMode="External"/><Relationship Id="rId4" Type="http://schemas.openxmlformats.org/officeDocument/2006/relationships/hyperlink" Target="https://www.mon.b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11B2B-6DC7-2642-A5E2-7E3177B71883}"/>
              </a:ext>
            </a:extLst>
          </p:cNvPr>
          <p:cNvSpPr>
            <a:spLocks noGrp="1"/>
          </p:cNvSpPr>
          <p:nvPr>
            <p:ph type="ctrTitle"/>
          </p:nvPr>
        </p:nvSpPr>
        <p:spPr>
          <a:xfrm>
            <a:off x="1524000" y="1924336"/>
            <a:ext cx="9144000" cy="2387600"/>
          </a:xfrm>
        </p:spPr>
        <p:txBody>
          <a:bodyPr>
            <a:normAutofit/>
          </a:bodyPr>
          <a:lstStyle/>
          <a:p>
            <a:r>
              <a:rPr lang="ru-RU" dirty="0" err="1">
                <a:latin typeface="Comfortaa" pitchFamily="2" charset="0"/>
              </a:rPr>
              <a:t>Извличане</a:t>
            </a:r>
            <a:r>
              <a:rPr lang="ru-RU" dirty="0">
                <a:latin typeface="Comfortaa" pitchFamily="2" charset="0"/>
              </a:rPr>
              <a:t> на </a:t>
            </a:r>
            <a:r>
              <a:rPr lang="ru-RU" dirty="0" err="1">
                <a:latin typeface="Comfortaa" pitchFamily="2" charset="0"/>
              </a:rPr>
              <a:t>данни</a:t>
            </a:r>
            <a:r>
              <a:rPr lang="ru-RU" dirty="0">
                <a:latin typeface="Comfortaa" pitchFamily="2" charset="0"/>
              </a:rPr>
              <a:t> </a:t>
            </a:r>
            <a:r>
              <a:rPr lang="ru-RU" dirty="0" err="1">
                <a:latin typeface="Comfortaa" pitchFamily="2" charset="0"/>
              </a:rPr>
              <a:t>със</a:t>
            </a:r>
            <a:r>
              <a:rPr lang="ru-RU" dirty="0">
                <a:latin typeface="Comfortaa" pitchFamily="2" charset="0"/>
              </a:rPr>
              <a:t> SELECT</a:t>
            </a:r>
            <a:endParaRPr lang="bg-BG" dirty="0">
              <a:latin typeface="Comfortaa" pitchFamily="2" charset="0"/>
            </a:endParaRPr>
          </a:p>
        </p:txBody>
      </p:sp>
      <p:sp>
        <p:nvSpPr>
          <p:cNvPr id="5" name="Subtitle 4">
            <a:extLst>
              <a:ext uri="{FF2B5EF4-FFF2-40B4-BE49-F238E27FC236}">
                <a16:creationId xmlns:a16="http://schemas.microsoft.com/office/drawing/2014/main" id="{FD72CEAD-2598-2D6F-7FF9-AF95330D8A09}"/>
              </a:ext>
            </a:extLst>
          </p:cNvPr>
          <p:cNvSpPr>
            <a:spLocks noGrp="1"/>
          </p:cNvSpPr>
          <p:nvPr>
            <p:ph type="subTitle" idx="1"/>
          </p:nvPr>
        </p:nvSpPr>
        <p:spPr>
          <a:xfrm>
            <a:off x="1524000" y="4404011"/>
            <a:ext cx="9144000" cy="1655762"/>
          </a:xfrm>
        </p:spPr>
        <p:txBody>
          <a:bodyPr/>
          <a:lstStyle/>
          <a:p>
            <a:r>
              <a:rPr lang="ru-RU" dirty="0" err="1">
                <a:latin typeface="Comfortaa" pitchFamily="2" charset="0"/>
              </a:rPr>
              <a:t>Бази</a:t>
            </a:r>
            <a:r>
              <a:rPr lang="ru-RU" dirty="0">
                <a:latin typeface="Comfortaa" pitchFamily="2" charset="0"/>
              </a:rPr>
              <a:t> </a:t>
            </a:r>
            <a:r>
              <a:rPr lang="ru-RU" dirty="0" err="1">
                <a:latin typeface="Comfortaa" pitchFamily="2" charset="0"/>
              </a:rPr>
              <a:t>данни</a:t>
            </a:r>
            <a:endParaRPr lang="bg-BG" dirty="0">
              <a:latin typeface="Comfortaa" pitchFamily="2" charset="0"/>
            </a:endParaRPr>
          </a:p>
        </p:txBody>
      </p:sp>
      <p:pic>
        <p:nvPicPr>
          <p:cNvPr id="6" name="Picture 3" descr="Icon&#10;&#10;Description automatically generated with medium confidence">
            <a:extLst>
              <a:ext uri="{FF2B5EF4-FFF2-40B4-BE49-F238E27FC236}">
                <a16:creationId xmlns:a16="http://schemas.microsoft.com/office/drawing/2014/main" id="{09547CF4-B25A-F864-DA65-5C7F1F83C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2" y="83713"/>
            <a:ext cx="1575455" cy="1575458"/>
          </a:xfrm>
          <a:prstGeom prst="rect">
            <a:avLst/>
          </a:prstGeom>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303128A-0EF3-84BD-F9ED-2E6316CD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92" y="83713"/>
            <a:ext cx="1699472" cy="14146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EB993A-D432-5177-9922-4D00100F74D8}"/>
              </a:ext>
            </a:extLst>
          </p:cNvPr>
          <p:cNvSpPr txBox="1"/>
          <p:nvPr/>
        </p:nvSpPr>
        <p:spPr>
          <a:xfrm>
            <a:off x="1734047" y="365284"/>
            <a:ext cx="4729447" cy="923330"/>
          </a:xfrm>
          <a:prstGeom prst="rect">
            <a:avLst/>
          </a:prstGeom>
          <a:noFill/>
        </p:spPr>
        <p:txBody>
          <a:bodyPr wrap="square">
            <a:spAutoFit/>
          </a:bodyPr>
          <a:lstStyle/>
          <a:p>
            <a:pPr marL="0" marR="0">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Национална програма </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pP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Обучение за ИТ умения и кариера</a:t>
            </a: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tabLst>
                <a:tab pos="2865755" algn="ctr"/>
                <a:tab pos="5731510" algn="r"/>
              </a:tabLst>
            </a:pPr>
            <a:r>
              <a:rPr lang="bg-BG" u="sng" dirty="0">
                <a:latin typeface="Comfortaa" pitchFamily="2" charset="0"/>
                <a:ea typeface="Times New Roman" panose="02020603050405020304" pitchFamily="18" charset="0"/>
                <a:cs typeface="Calibri" panose="020F0502020204030204" pitchFamily="34" charset="0"/>
              </a:rPr>
              <a:t>https://it-kariera.mon.bg</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B522BFFF-21D1-37C4-D08A-94EDDBB11DD9}"/>
              </a:ext>
            </a:extLst>
          </p:cNvPr>
          <p:cNvSpPr txBox="1"/>
          <p:nvPr/>
        </p:nvSpPr>
        <p:spPr>
          <a:xfrm>
            <a:off x="6373448" y="365284"/>
            <a:ext cx="4017104" cy="923330"/>
          </a:xfrm>
          <a:prstGeom prst="rect">
            <a:avLst/>
          </a:prstGeom>
          <a:noFill/>
        </p:spPr>
        <p:txBody>
          <a:bodyPr wrap="square">
            <a:spAutoFit/>
          </a:bodyPr>
          <a:lstStyle/>
          <a:p>
            <a:pPr marL="0" marR="0" algn="r">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Министерството на образованието и науката</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lgn="r">
              <a:spcBef>
                <a:spcPts val="0"/>
              </a:spcBef>
              <a:spcAft>
                <a:spcPts val="0"/>
              </a:spcAft>
              <a:tabLst>
                <a:tab pos="2865755" algn="ctr"/>
                <a:tab pos="5731510" algn="r"/>
              </a:tabLst>
            </a:pPr>
            <a:r>
              <a:rPr lang="en-US" u="sng" dirty="0">
                <a:solidFill>
                  <a:schemeClr val="tx1"/>
                </a:solidFill>
                <a:effectLst/>
                <a:latin typeface="Comfortaa" pitchFamily="2"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a:t>
            </a:r>
            <a:r>
              <a:rPr lang="bg-BG" u="sng" dirty="0">
                <a:solidFill>
                  <a:schemeClr val="tx1"/>
                </a:solidFill>
                <a:effectLst/>
                <a:latin typeface="Comfortaa" pitchFamily="2" charset="0"/>
                <a:ea typeface="Times New Roman" panose="02020603050405020304" pitchFamily="18" charset="0"/>
                <a:cs typeface="Calibri" panose="020F0502020204030204" pitchFamily="34" charset="0"/>
              </a:rPr>
              <a:t>.</a:t>
            </a:r>
            <a:r>
              <a:rPr lang="en-US" u="sng" dirty="0">
                <a:solidFill>
                  <a:schemeClr val="tx1"/>
                </a:solidFill>
                <a:effectLst/>
                <a:latin typeface="Comfortaa" pitchFamily="2" charset="0"/>
                <a:ea typeface="Times New Roman" panose="02020603050405020304" pitchFamily="18" charset="0"/>
                <a:cs typeface="Calibri" panose="020F0502020204030204" pitchFamily="34" charset="0"/>
              </a:rPr>
              <a:t>mon.bg</a:t>
            </a:r>
            <a:endParaRPr lang="bg-BG" dirty="0">
              <a:latin typeface="Comfortaa" pitchFamily="2" charset="0"/>
            </a:endParaRPr>
          </a:p>
        </p:txBody>
      </p:sp>
    </p:spTree>
    <p:extLst>
      <p:ext uri="{BB962C8B-B14F-4D97-AF65-F5344CB8AC3E}">
        <p14:creationId xmlns:p14="http://schemas.microsoft.com/office/powerpoint/2010/main" val="238695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Icon&#10;&#10;Description automatically generated with medium confidence">
            <a:extLst>
              <a:ext uri="{FF2B5EF4-FFF2-40B4-BE49-F238E27FC236}">
                <a16:creationId xmlns:a16="http://schemas.microsoft.com/office/drawing/2014/main" id="{09547CF4-B25A-F864-DA65-5C7F1F83C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2" y="83713"/>
            <a:ext cx="1575455" cy="1575458"/>
          </a:xfrm>
          <a:prstGeom prst="rect">
            <a:avLst/>
          </a:prstGeom>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303128A-0EF3-84BD-F9ED-2E6316CD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92" y="83713"/>
            <a:ext cx="1699472" cy="14146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EB993A-D432-5177-9922-4D00100F74D8}"/>
              </a:ext>
            </a:extLst>
          </p:cNvPr>
          <p:cNvSpPr txBox="1"/>
          <p:nvPr/>
        </p:nvSpPr>
        <p:spPr>
          <a:xfrm>
            <a:off x="1734047" y="365284"/>
            <a:ext cx="4729447" cy="923330"/>
          </a:xfrm>
          <a:prstGeom prst="rect">
            <a:avLst/>
          </a:prstGeom>
          <a:noFill/>
        </p:spPr>
        <p:txBody>
          <a:bodyPr wrap="square">
            <a:spAutoFit/>
          </a:bodyPr>
          <a:lstStyle/>
          <a:p>
            <a:pPr marL="0" marR="0">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Национална програма </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pP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Обучение за ИТ умения и кариера</a:t>
            </a: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tabLst>
                <a:tab pos="2865755" algn="ctr"/>
                <a:tab pos="5731510" algn="r"/>
              </a:tabLst>
            </a:pPr>
            <a:r>
              <a:rPr lang="bg-BG" u="sng" dirty="0">
                <a:latin typeface="Comfortaa" pitchFamily="2" charset="0"/>
                <a:ea typeface="Times New Roman" panose="02020603050405020304" pitchFamily="18" charset="0"/>
                <a:cs typeface="Calibri" panose="020F0502020204030204" pitchFamily="34" charset="0"/>
              </a:rPr>
              <a:t>https://it-kariera.mon.bg</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B522BFFF-21D1-37C4-D08A-94EDDBB11DD9}"/>
              </a:ext>
            </a:extLst>
          </p:cNvPr>
          <p:cNvSpPr txBox="1"/>
          <p:nvPr/>
        </p:nvSpPr>
        <p:spPr>
          <a:xfrm>
            <a:off x="6373448" y="365284"/>
            <a:ext cx="4017104" cy="923330"/>
          </a:xfrm>
          <a:prstGeom prst="rect">
            <a:avLst/>
          </a:prstGeom>
          <a:noFill/>
        </p:spPr>
        <p:txBody>
          <a:bodyPr wrap="square">
            <a:spAutoFit/>
          </a:bodyPr>
          <a:lstStyle/>
          <a:p>
            <a:pPr marL="0" marR="0" algn="r">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Министерството на образованието и науката</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lgn="r">
              <a:spcBef>
                <a:spcPts val="0"/>
              </a:spcBef>
              <a:spcAft>
                <a:spcPts val="0"/>
              </a:spcAft>
              <a:tabLst>
                <a:tab pos="2865755" algn="ctr"/>
                <a:tab pos="5731510" algn="r"/>
              </a:tabLst>
            </a:pPr>
            <a:r>
              <a:rPr lang="en-US" u="sng" dirty="0">
                <a:solidFill>
                  <a:schemeClr val="tx1"/>
                </a:solidFill>
                <a:effectLst/>
                <a:latin typeface="Comfortaa" pitchFamily="2"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a:t>
            </a:r>
            <a:r>
              <a:rPr lang="bg-BG" u="sng" dirty="0">
                <a:solidFill>
                  <a:schemeClr val="tx1"/>
                </a:solidFill>
                <a:effectLst/>
                <a:latin typeface="Comfortaa" pitchFamily="2" charset="0"/>
                <a:ea typeface="Times New Roman" panose="02020603050405020304" pitchFamily="18" charset="0"/>
                <a:cs typeface="Calibri" panose="020F0502020204030204" pitchFamily="34" charset="0"/>
              </a:rPr>
              <a:t>.</a:t>
            </a:r>
            <a:r>
              <a:rPr lang="en-US" u="sng" dirty="0">
                <a:solidFill>
                  <a:schemeClr val="tx1"/>
                </a:solidFill>
                <a:effectLst/>
                <a:latin typeface="Comfortaa" pitchFamily="2" charset="0"/>
                <a:ea typeface="Times New Roman" panose="02020603050405020304" pitchFamily="18" charset="0"/>
                <a:cs typeface="Calibri" panose="020F0502020204030204" pitchFamily="34" charset="0"/>
              </a:rPr>
              <a:t>mon.bg</a:t>
            </a:r>
            <a:endParaRPr lang="bg-BG" dirty="0">
              <a:latin typeface="Comfortaa" pitchFamily="2" charset="0"/>
            </a:endParaRPr>
          </a:p>
        </p:txBody>
      </p:sp>
      <p:pic>
        <p:nvPicPr>
          <p:cNvPr id="2" name="Logo CC-BY-NC-SA">
            <a:hlinkClick r:id="rId5"/>
            <a:extLst>
              <a:ext uri="{FF2B5EF4-FFF2-40B4-BE49-F238E27FC236}">
                <a16:creationId xmlns:a16="http://schemas.microsoft.com/office/drawing/2014/main" id="{39F87C09-7AAD-A59F-33F5-8BECE165CB0C}"/>
              </a:ext>
            </a:extLst>
          </p:cNvPr>
          <p:cNvPicPr>
            <a:picLocks noChangeAspect="1"/>
          </p:cNvPicPr>
          <p:nvPr/>
        </p:nvPicPr>
        <p:blipFill>
          <a:blip r:embed="rId6"/>
          <a:stretch>
            <a:fillRect/>
          </a:stretch>
        </p:blipFill>
        <p:spPr>
          <a:xfrm>
            <a:off x="4087447" y="2650021"/>
            <a:ext cx="4017104" cy="1440815"/>
          </a:xfrm>
          <a:prstGeom prst="rect">
            <a:avLst/>
          </a:prstGeom>
        </p:spPr>
      </p:pic>
      <p:sp>
        <p:nvSpPr>
          <p:cNvPr id="12" name="TextBox 11">
            <a:extLst>
              <a:ext uri="{FF2B5EF4-FFF2-40B4-BE49-F238E27FC236}">
                <a16:creationId xmlns:a16="http://schemas.microsoft.com/office/drawing/2014/main" id="{ADBEA407-2EEF-D82D-ADB6-D20902F79FA2}"/>
              </a:ext>
            </a:extLst>
          </p:cNvPr>
          <p:cNvSpPr txBox="1"/>
          <p:nvPr/>
        </p:nvSpPr>
        <p:spPr>
          <a:xfrm>
            <a:off x="262246" y="5452243"/>
            <a:ext cx="11667507" cy="1200329"/>
          </a:xfrm>
          <a:prstGeom prst="rect">
            <a:avLst/>
          </a:prstGeom>
          <a:noFill/>
        </p:spPr>
        <p:txBody>
          <a:bodyPr wrap="square">
            <a:spAutoFit/>
          </a:bodyPr>
          <a:lstStyle/>
          <a:p>
            <a:pPr algn="ctr"/>
            <a:r>
              <a:rPr lang="bg-BG" sz="1800" dirty="0">
                <a:latin typeface="Comfortaa" pitchFamily="2" charset="0"/>
              </a:rPr>
              <a:t>Документът е разработен за нуждите на Национална програма "Обучение за ИТ умения и кариера" на Министерството на образованието и науката (МОН)</a:t>
            </a:r>
            <a:r>
              <a:rPr lang="en-US" sz="1800" dirty="0">
                <a:latin typeface="Comfortaa" pitchFamily="2" charset="0"/>
              </a:rPr>
              <a:t> </a:t>
            </a:r>
            <a:r>
              <a:rPr lang="bg-BG" sz="1800" dirty="0">
                <a:latin typeface="Comfortaa" pitchFamily="2" charset="0"/>
              </a:rPr>
              <a:t>и се разпространява под свободен лиценз CC-BY-NC-SA (</a:t>
            </a:r>
            <a:r>
              <a:rPr lang="bg-BG" sz="1800" dirty="0" err="1">
                <a:latin typeface="Comfortaa" pitchFamily="2" charset="0"/>
              </a:rPr>
              <a:t>Creative</a:t>
            </a:r>
            <a:r>
              <a:rPr lang="bg-BG" sz="1800" dirty="0">
                <a:latin typeface="Comfortaa" pitchFamily="2" charset="0"/>
              </a:rPr>
              <a:t> </a:t>
            </a:r>
            <a:r>
              <a:rPr lang="bg-BG" sz="1800" dirty="0" err="1">
                <a:latin typeface="Comfortaa" pitchFamily="2" charset="0"/>
              </a:rPr>
              <a:t>Commons</a:t>
            </a:r>
            <a:r>
              <a:rPr lang="bg-BG" sz="1800" dirty="0">
                <a:latin typeface="Comfortaa" pitchFamily="2" charset="0"/>
              </a:rPr>
              <a:t> </a:t>
            </a:r>
            <a:r>
              <a:rPr lang="bg-BG" sz="1800" dirty="0" err="1">
                <a:latin typeface="Comfortaa" pitchFamily="2" charset="0"/>
              </a:rPr>
              <a:t>Attribution-Non-Commercial-Share-Alike</a:t>
            </a:r>
            <a:r>
              <a:rPr lang="bg-BG" sz="1800" dirty="0">
                <a:latin typeface="Comfortaa" pitchFamily="2" charset="0"/>
              </a:rPr>
              <a:t> 4.0 International).</a:t>
            </a:r>
            <a:endParaRPr lang="bg-BG" dirty="0"/>
          </a:p>
        </p:txBody>
      </p:sp>
    </p:spTree>
    <p:extLst>
      <p:ext uri="{BB962C8B-B14F-4D97-AF65-F5344CB8AC3E}">
        <p14:creationId xmlns:p14="http://schemas.microsoft.com/office/powerpoint/2010/main" val="124134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957959" y="733260"/>
            <a:ext cx="10515600" cy="1325563"/>
          </a:xfrm>
        </p:spPr>
        <p:txBody>
          <a:bodyPr>
            <a:normAutofit/>
          </a:bodyPr>
          <a:lstStyle/>
          <a:p>
            <a:r>
              <a:rPr lang="bg-BG" b="1" dirty="0">
                <a:latin typeface="Comfortaa" pitchFamily="2" charset="0"/>
              </a:rPr>
              <a:t>Съдържание</a:t>
            </a:r>
          </a:p>
        </p:txBody>
      </p:sp>
      <p:sp>
        <p:nvSpPr>
          <p:cNvPr id="8" name="Rectangle 3"/>
          <p:cNvSpPr>
            <a:spLocks noGrp="1" noChangeArrowheads="1"/>
          </p:cNvSpPr>
          <p:nvPr>
            <p:ph idx="4294967295"/>
          </p:nvPr>
        </p:nvSpPr>
        <p:spPr>
          <a:xfrm>
            <a:off x="957959" y="2058823"/>
            <a:ext cx="10515600" cy="4217743"/>
          </a:xfrm>
        </p:spPr>
        <p:txBody>
          <a:bodyPr>
            <a:normAutofit/>
          </a:bodyPr>
          <a:lstStyle/>
          <a:p>
            <a:pPr>
              <a:lnSpc>
                <a:spcPct val="100000"/>
              </a:lnSpc>
              <a:spcBef>
                <a:spcPts val="500"/>
              </a:spcBef>
            </a:pPr>
            <a:r>
              <a:rPr lang="ru-RU" sz="3200" b="1" dirty="0" err="1">
                <a:solidFill>
                  <a:srgbClr val="00B0F0"/>
                </a:solidFill>
                <a:latin typeface="Comfortaa" pitchFamily="2" charset="0"/>
              </a:rPr>
              <a:t>Псевдоними</a:t>
            </a:r>
            <a:r>
              <a:rPr lang="ru-RU" sz="3200" dirty="0">
                <a:latin typeface="Comfortaa" pitchFamily="2" charset="0"/>
              </a:rPr>
              <a:t> на колони</a:t>
            </a:r>
          </a:p>
          <a:p>
            <a:pPr>
              <a:lnSpc>
                <a:spcPct val="100000"/>
              </a:lnSpc>
              <a:spcBef>
                <a:spcPts val="500"/>
              </a:spcBef>
            </a:pPr>
            <a:r>
              <a:rPr lang="ru-RU" sz="3200" b="1" dirty="0" err="1">
                <a:solidFill>
                  <a:srgbClr val="00B0F0"/>
                </a:solidFill>
                <a:latin typeface="Comfortaa" pitchFamily="2" charset="0"/>
              </a:rPr>
              <a:t>Залепване</a:t>
            </a:r>
            <a:r>
              <a:rPr lang="ru-RU" sz="3200" dirty="0">
                <a:latin typeface="Comfortaa" pitchFamily="2" charset="0"/>
              </a:rPr>
              <a:t> (конкатенация)</a:t>
            </a:r>
          </a:p>
          <a:p>
            <a:pPr>
              <a:lnSpc>
                <a:spcPct val="100000"/>
              </a:lnSpc>
              <a:spcBef>
                <a:spcPts val="500"/>
              </a:spcBef>
            </a:pPr>
            <a:r>
              <a:rPr lang="ru-RU" sz="3200" dirty="0" err="1">
                <a:latin typeface="Comfortaa" pitchFamily="2" charset="0"/>
              </a:rPr>
              <a:t>Уникални</a:t>
            </a:r>
            <a:r>
              <a:rPr lang="ru-RU" sz="3200" dirty="0">
                <a:latin typeface="Comfortaa" pitchFamily="2" charset="0"/>
              </a:rPr>
              <a:t> записи. </a:t>
            </a:r>
            <a:r>
              <a:rPr lang="ru-RU" sz="3200" b="1" dirty="0">
                <a:solidFill>
                  <a:srgbClr val="00B0F0"/>
                </a:solidFill>
                <a:latin typeface="Comfortaa" pitchFamily="2" charset="0"/>
              </a:rPr>
              <a:t>DISTINCT</a:t>
            </a:r>
          </a:p>
          <a:p>
            <a:pPr>
              <a:lnSpc>
                <a:spcPct val="100000"/>
              </a:lnSpc>
              <a:spcBef>
                <a:spcPts val="500"/>
              </a:spcBef>
            </a:pPr>
            <a:r>
              <a:rPr lang="ru-RU" sz="3200" b="1" dirty="0">
                <a:solidFill>
                  <a:srgbClr val="00B0F0"/>
                </a:solidFill>
                <a:latin typeface="Comfortaa" pitchFamily="2" charset="0"/>
              </a:rPr>
              <a:t>WHERE</a:t>
            </a:r>
            <a:r>
              <a:rPr lang="ru-RU" sz="3200" dirty="0">
                <a:latin typeface="Comfortaa" pitchFamily="2" charset="0"/>
              </a:rPr>
              <a:t>. Логически </a:t>
            </a:r>
            <a:r>
              <a:rPr lang="ru-RU" sz="3200" dirty="0" err="1">
                <a:latin typeface="Comfortaa" pitchFamily="2" charset="0"/>
              </a:rPr>
              <a:t>изрази</a:t>
            </a:r>
            <a:r>
              <a:rPr lang="ru-RU" sz="3200" dirty="0">
                <a:latin typeface="Comfortaa" pitchFamily="2" charset="0"/>
              </a:rPr>
              <a:t>. </a:t>
            </a:r>
            <a:r>
              <a:rPr lang="ru-RU" sz="3200" b="1" dirty="0">
                <a:solidFill>
                  <a:srgbClr val="00B0F0"/>
                </a:solidFill>
                <a:latin typeface="Comfortaa" pitchFamily="2" charset="0"/>
              </a:rPr>
              <a:t>BETWEEN</a:t>
            </a:r>
          </a:p>
        </p:txBody>
      </p:sp>
    </p:spTree>
    <p:extLst>
      <p:ext uri="{BB962C8B-B14F-4D97-AF65-F5344CB8AC3E}">
        <p14:creationId xmlns:p14="http://schemas.microsoft.com/office/powerpoint/2010/main" val="238575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noAutofit/>
          </a:bodyPr>
          <a:lstStyle/>
          <a:p>
            <a:pPr>
              <a:lnSpc>
                <a:spcPct val="100000"/>
              </a:lnSpc>
            </a:pPr>
            <a:r>
              <a:rPr lang="bg-BG" sz="2000" dirty="0">
                <a:solidFill>
                  <a:schemeClr val="tx2">
                    <a:lumMod val="75000"/>
                  </a:schemeClr>
                </a:solidFill>
                <a:latin typeface="Comfortaa" pitchFamily="2" charset="0"/>
              </a:rPr>
              <a:t>Псевдонимите</a:t>
            </a:r>
            <a:r>
              <a:rPr lang="en-US" sz="2000" dirty="0">
                <a:latin typeface="Comfortaa" pitchFamily="2" charset="0"/>
              </a:rPr>
              <a:t> </a:t>
            </a:r>
            <a:r>
              <a:rPr lang="bg-BG" sz="2000" dirty="0">
                <a:latin typeface="Comfortaa" pitchFamily="2" charset="0"/>
              </a:rPr>
              <a:t>преименуват таблица или заглавие на колона</a:t>
            </a:r>
            <a:endParaRPr lang="en-US" sz="2000" dirty="0">
              <a:latin typeface="Comfortaa" pitchFamily="2" charset="0"/>
            </a:endParaRPr>
          </a:p>
          <a:p>
            <a:pPr>
              <a:lnSpc>
                <a:spcPct val="100000"/>
              </a:lnSpc>
              <a:spcBef>
                <a:spcPts val="22200"/>
              </a:spcBef>
            </a:pPr>
            <a:r>
              <a:rPr lang="bg-BG" sz="2000" dirty="0">
                <a:latin typeface="Comfortaa" pitchFamily="2" charset="0"/>
              </a:rPr>
              <a:t>Можете да скъсявате полета или</a:t>
            </a:r>
            <a:r>
              <a:rPr lang="en-US" sz="2000" dirty="0">
                <a:latin typeface="Comfortaa" pitchFamily="2" charset="0"/>
              </a:rPr>
              <a:t> </a:t>
            </a:r>
            <a:r>
              <a:rPr lang="bg-BG" sz="2000" dirty="0">
                <a:latin typeface="Comfortaa" pitchFamily="2" charset="0"/>
              </a:rPr>
              <a:t>да пояснявате</a:t>
            </a:r>
            <a:r>
              <a:rPr lang="en-US" sz="2000" dirty="0">
                <a:latin typeface="Comfortaa" pitchFamily="2" charset="0"/>
              </a:rPr>
              <a:t> </a:t>
            </a:r>
            <a:r>
              <a:rPr lang="bg-BG" sz="2000" dirty="0">
                <a:latin typeface="Comfortaa" pitchFamily="2" charset="0"/>
              </a:rPr>
              <a:t>абревиатури</a:t>
            </a:r>
            <a:endParaRPr lang="en-US" sz="2000" dirty="0">
              <a:latin typeface="Comfortaa" pitchFamily="2" charset="0"/>
            </a:endParaRPr>
          </a:p>
        </p:txBody>
      </p:sp>
      <p:sp>
        <p:nvSpPr>
          <p:cNvPr id="502786" name="Rectangle 2"/>
          <p:cNvSpPr>
            <a:spLocks noGrp="1" noChangeArrowheads="1"/>
          </p:cNvSpPr>
          <p:nvPr>
            <p:ph type="title"/>
          </p:nvPr>
        </p:nvSpPr>
        <p:spPr>
          <a:xfrm>
            <a:off x="838200" y="480524"/>
            <a:ext cx="10515600" cy="1325563"/>
          </a:xfrm>
        </p:spPr>
        <p:txBody>
          <a:bodyPr/>
          <a:lstStyle/>
          <a:p>
            <a:r>
              <a:rPr lang="bg-BG" dirty="0">
                <a:latin typeface="Comfortaa" pitchFamily="2" charset="0"/>
              </a:rPr>
              <a:t>Псевдоними на колони</a:t>
            </a:r>
            <a:endParaRPr lang="en-US" dirty="0">
              <a:latin typeface="Comfortaa" pitchFamily="2" charset="0"/>
            </a:endParaRPr>
          </a:p>
        </p:txBody>
      </p:sp>
      <p:sp>
        <p:nvSpPr>
          <p:cNvPr id="502788" name="Rectangle 4"/>
          <p:cNvSpPr>
            <a:spLocks noChangeArrowheads="1"/>
          </p:cNvSpPr>
          <p:nvPr/>
        </p:nvSpPr>
        <p:spPr bwMode="auto">
          <a:xfrm>
            <a:off x="1164927" y="2330844"/>
            <a:ext cx="9471910"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employee_id </a:t>
            </a:r>
            <a:r>
              <a:rPr lang="en-US"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AS</a:t>
            </a: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id, first_name, last_name</a:t>
            </a:r>
          </a:p>
          <a:p>
            <a:pPr eaLnBrk="0" hangingPunct="0">
              <a:buClr>
                <a:schemeClr val="accent5">
                  <a:lumMod val="40000"/>
                  <a:lumOff val="60000"/>
                </a:schemeClr>
              </a:buClr>
              <a:buSzPct val="70000"/>
            </a:pP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3540642531"/>
              </p:ext>
            </p:extLst>
          </p:nvPr>
        </p:nvGraphicFramePr>
        <p:xfrm>
          <a:off x="1154901" y="3112112"/>
          <a:ext cx="5794372" cy="1707477"/>
        </p:xfrm>
        <a:graphic>
          <a:graphicData uri="http://schemas.openxmlformats.org/drawingml/2006/table">
            <a:tbl>
              <a:tblPr>
                <a:tableStyleId>{616DA210-FB5B-4158-B5E0-FEB733F419BA}</a:tableStyleId>
              </a:tblPr>
              <a:tblGrid>
                <a:gridCol w="1906242">
                  <a:extLst>
                    <a:ext uri="{9D8B030D-6E8A-4147-A177-3AD203B41FA5}">
                      <a16:colId xmlns:a16="http://schemas.microsoft.com/office/drawing/2014/main" val="1163929117"/>
                    </a:ext>
                  </a:extLst>
                </a:gridCol>
                <a:gridCol w="1906242">
                  <a:extLst>
                    <a:ext uri="{9D8B030D-6E8A-4147-A177-3AD203B41FA5}">
                      <a16:colId xmlns:a16="http://schemas.microsoft.com/office/drawing/2014/main" val="20000"/>
                    </a:ext>
                  </a:extLst>
                </a:gridCol>
                <a:gridCol w="1981888">
                  <a:extLst>
                    <a:ext uri="{9D8B030D-6E8A-4147-A177-3AD203B41FA5}">
                      <a16:colId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id</a:t>
                      </a:r>
                      <a:endParaRPr kumimoji="1" lang="en-US" sz="24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first_name</a:t>
                      </a:r>
                      <a:endParaRPr kumimoji="1" lang="en-US" sz="24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last_name</a:t>
                      </a:r>
                      <a:endParaRPr kumimoji="1" lang="en-US" sz="2400" b="1" i="0" u="none" strike="noStrike" cap="none" normalizeH="0" baseline="0" noProof="1">
                        <a:ln>
                          <a:noFill/>
                        </a:ln>
                        <a:solidFill>
                          <a:schemeClr val="tx1"/>
                        </a:solidFill>
                        <a:effectLst/>
                        <a:latin typeface="+mn-lt"/>
                      </a:endParaRPr>
                    </a:p>
                  </a:txBody>
                  <a:tcPr anchor="ctr" horzOverflow="overflow"/>
                </a:tc>
                <a:extLst>
                  <a:ext uri="{0D108BD9-81ED-4DB2-BD59-A6C34878D82A}">
                    <a16:rowId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1</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Guy</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Gilbert</a:t>
                      </a:r>
                      <a:endParaRPr kumimoji="1" lang="en-US" sz="2200" b="1" i="0" u="none" strike="noStrike" cap="none" normalizeH="0" baseline="0" noProof="1">
                        <a:ln>
                          <a:noFill/>
                        </a:ln>
                        <a:solidFill>
                          <a:schemeClr val="tx1"/>
                        </a:solidFill>
                        <a:effectLst/>
                        <a:latin typeface="+mn-lt"/>
                      </a:endParaRPr>
                    </a:p>
                  </a:txBody>
                  <a:tcPr anchor="ctr" horzOverflow="overflow"/>
                </a:tc>
                <a:extLst>
                  <a:ext uri="{0D108BD9-81ED-4DB2-BD59-A6C34878D82A}">
                    <a16:rowId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2</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Kevin</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Brown</a:t>
                      </a:r>
                      <a:endParaRPr kumimoji="1" lang="en-US" sz="2200" b="1" i="0" u="none" strike="noStrike" cap="none" normalizeH="0" baseline="0" noProof="1">
                        <a:ln>
                          <a:noFill/>
                        </a:ln>
                        <a:solidFill>
                          <a:schemeClr val="tx1"/>
                        </a:solidFill>
                        <a:effectLst/>
                        <a:latin typeface="+mn-lt"/>
                      </a:endParaRPr>
                    </a:p>
                  </a:txBody>
                  <a:tcPr anchor="ctr" horzOverflow="overflow"/>
                </a:tc>
                <a:extLst>
                  <a:ext uri="{0D108BD9-81ED-4DB2-BD59-A6C34878D82A}">
                    <a16:rowId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a:t>
                      </a:r>
                      <a:endParaRPr kumimoji="1" lang="en-US" sz="2200" b="1" i="0" u="none" strike="noStrike" cap="none" normalizeH="0" baseline="0" noProof="1">
                        <a:ln>
                          <a:noFill/>
                        </a:ln>
                        <a:solidFill>
                          <a:schemeClr val="tx1"/>
                        </a:solidFill>
                        <a:effectLst/>
                        <a:latin typeface="+mn-lt"/>
                      </a:endParaRPr>
                    </a:p>
                  </a:txBody>
                  <a:tcPr anchor="ctr" horzOverflow="overflow"/>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1164926" y="5404856"/>
            <a:ext cx="9471909" cy="772107"/>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spAutoFit/>
          </a:bodyPr>
          <a:lstStyle/>
          <a:p>
            <a:r>
              <a:rPr lang="en-US" b="1" dirty="0">
                <a:solidFill>
                  <a:schemeClr val="bg1"/>
                </a:solidFill>
                <a:effectLst>
                  <a:outerShdw blurRad="38100" dist="38100" dir="2700000" algn="tl">
                    <a:srgbClr val="000000">
                      <a:alpha val="43137"/>
                    </a:srgbClr>
                  </a:outerShdw>
                </a:effectLst>
                <a:latin typeface="Consolas" panose="020B0609020204030204" pitchFamily="49" charset="0"/>
              </a:rPr>
              <a:t>SELECT </a:t>
            </a:r>
            <a:r>
              <a:rPr lang="en-US" b="1" noProof="1">
                <a:solidFill>
                  <a:schemeClr val="bg1"/>
                </a:solidFill>
                <a:effectLst>
                  <a:outerShdw blurRad="38100" dist="38100" dir="2700000" algn="tl">
                    <a:srgbClr val="000000">
                      <a:alpha val="43137"/>
                    </a:srgbClr>
                  </a:outerShdw>
                </a:effectLst>
                <a:latin typeface="Consolas" panose="020B0609020204030204" pitchFamily="49" charset="0"/>
              </a:rPr>
              <a:t>c.duration</a:t>
            </a:r>
            <a:r>
              <a:rPr lang="en-US" b="1" dirty="0">
                <a:solidFill>
                  <a:schemeClr val="bg1"/>
                </a:solidFill>
                <a:effectLst>
                  <a:outerShdw blurRad="38100" dist="38100" dir="2700000" algn="tl">
                    <a:srgbClr val="000000">
                      <a:alpha val="43137"/>
                    </a:srgbClr>
                  </a:outerShdw>
                </a:effectLst>
                <a:latin typeface="Consolas" panose="020B0609020204030204" pitchFamily="49" charset="0"/>
              </a:rPr>
              <a:t>, </a:t>
            </a:r>
            <a:r>
              <a:rPr lang="en-US" b="1" noProof="1">
                <a:solidFill>
                  <a:schemeClr val="bg1"/>
                </a:solidFill>
                <a:effectLst>
                  <a:outerShdw blurRad="38100" dist="38100" dir="2700000" algn="tl">
                    <a:srgbClr val="000000">
                      <a:alpha val="43137"/>
                    </a:srgbClr>
                  </a:outerShdw>
                </a:effectLst>
                <a:latin typeface="Consolas" panose="020B0609020204030204" pitchFamily="49" charset="0"/>
              </a:rPr>
              <a:t>c.acg </a:t>
            </a:r>
            <a:r>
              <a:rPr lang="en-US" b="1" dirty="0">
                <a:solidFill>
                  <a:srgbClr val="00B0F0"/>
                </a:solidFill>
                <a:effectLst>
                  <a:outerShdw blurRad="38100" dist="38100" dir="2700000" algn="tl">
                    <a:srgbClr val="000000">
                      <a:alpha val="43137"/>
                    </a:srgbClr>
                  </a:outerShdw>
                </a:effectLst>
                <a:latin typeface="Consolas" panose="020B0609020204030204" pitchFamily="49" charset="0"/>
              </a:rPr>
              <a:t>AS</a:t>
            </a:r>
            <a:r>
              <a:rPr lang="en-US" b="1" dirty="0">
                <a:solidFill>
                  <a:schemeClr val="bg1"/>
                </a:solidFill>
                <a:effectLst>
                  <a:outerShdw blurRad="38100" dist="38100" dir="2700000" algn="tl">
                    <a:srgbClr val="000000">
                      <a:alpha val="43137"/>
                    </a:srgbClr>
                  </a:outerShdw>
                </a:effectLst>
                <a:latin typeface="Consolas" panose="020B0609020204030204" pitchFamily="49" charset="0"/>
              </a:rPr>
              <a:t> 'Access Control Gateway'</a:t>
            </a:r>
          </a:p>
          <a:p>
            <a:r>
              <a:rPr lang="en-GB" b="1" dirty="0">
                <a:solidFill>
                  <a:schemeClr val="bg1"/>
                </a:solidFill>
                <a:effectLst>
                  <a:outerShdw blurRad="38100" dist="38100" dir="2700000" algn="tl">
                    <a:srgbClr val="000000">
                      <a:alpha val="43137"/>
                    </a:srgbClr>
                  </a:outerShdw>
                </a:effectLst>
                <a:latin typeface="Consolas" panose="020B0609020204030204" pitchFamily="49" charset="0"/>
              </a:rPr>
              <a:t>FROM calls </a:t>
            </a:r>
            <a:r>
              <a:rPr lang="en-GB" b="1" dirty="0">
                <a:solidFill>
                  <a:srgbClr val="00B0F0"/>
                </a:solidFill>
                <a:effectLst>
                  <a:outerShdw blurRad="38100" dist="38100" dir="2700000" algn="tl">
                    <a:srgbClr val="000000">
                      <a:alpha val="43137"/>
                    </a:srgbClr>
                  </a:outerShdw>
                </a:effectLst>
                <a:latin typeface="Consolas" panose="020B0609020204030204" pitchFamily="49" charset="0"/>
              </a:rPr>
              <a:t>AS</a:t>
            </a:r>
            <a:r>
              <a:rPr lang="en-GB" b="1" dirty="0">
                <a:solidFill>
                  <a:schemeClr val="bg1"/>
                </a:solidFill>
                <a:effectLst>
                  <a:outerShdw blurRad="38100" dist="38100" dir="2700000" algn="tl">
                    <a:srgbClr val="000000">
                      <a:alpha val="43137"/>
                    </a:srgbClr>
                  </a:outerShdw>
                </a:effectLst>
                <a:latin typeface="Consolas" panose="020B0609020204030204" pitchFamily="49" charset="0"/>
              </a:rPr>
              <a:t> c;</a:t>
            </a:r>
          </a:p>
        </p:txBody>
      </p:sp>
      <p:sp>
        <p:nvSpPr>
          <p:cNvPr id="9" name="AutoShape 22"/>
          <p:cNvSpPr>
            <a:spLocks noChangeArrowheads="1"/>
          </p:cNvSpPr>
          <p:nvPr/>
        </p:nvSpPr>
        <p:spPr bwMode="auto">
          <a:xfrm>
            <a:off x="7309183" y="3255825"/>
            <a:ext cx="3327654" cy="646687"/>
          </a:xfrm>
          <a:prstGeom prst="wedgeRoundRectCallout">
            <a:avLst>
              <a:gd name="adj1" fmla="val -45449"/>
              <a:gd name="adj2" fmla="val -125255"/>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tx1"/>
                </a:solidFill>
                <a:latin typeface="Comfortaa" pitchFamily="2" charset="0"/>
                <a:cs typeface="Consolas" panose="020B0609020204030204" pitchFamily="49" charset="0"/>
              </a:rPr>
              <a:t>Показвано име</a:t>
            </a:r>
          </a:p>
        </p:txBody>
      </p:sp>
    </p:spTree>
    <p:extLst>
      <p:ext uri="{BB962C8B-B14F-4D97-AF65-F5344CB8AC3E}">
        <p14:creationId xmlns:p14="http://schemas.microsoft.com/office/powerpoint/2010/main" val="86908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654900" y="1488736"/>
            <a:ext cx="10819685" cy="2064208"/>
          </a:xfrm>
        </p:spPr>
        <p:txBody>
          <a:bodyPr>
            <a:normAutofit fontScale="85000" lnSpcReduction="10000"/>
          </a:bodyPr>
          <a:lstStyle/>
          <a:p>
            <a:pPr>
              <a:lnSpc>
                <a:spcPct val="100000"/>
              </a:lnSpc>
            </a:pPr>
            <a:r>
              <a:rPr lang="bg-BG" sz="3000" dirty="0">
                <a:latin typeface="Comfortaa" pitchFamily="2" charset="0"/>
              </a:rPr>
              <a:t>Вие можете да слепвате имена на колони или символни низове с помощта на функция</a:t>
            </a:r>
            <a:r>
              <a:rPr lang="en-US" sz="3000" dirty="0">
                <a:latin typeface="Comfortaa" pitchFamily="2" charset="0"/>
              </a:rPr>
              <a:t> </a:t>
            </a:r>
            <a:r>
              <a:rPr lang="en-US" sz="3000" b="1" dirty="0" err="1">
                <a:solidFill>
                  <a:srgbClr val="00B0F0"/>
                </a:solidFill>
                <a:latin typeface="Comfortaa" pitchFamily="2" charset="0"/>
              </a:rPr>
              <a:t>concat</a:t>
            </a:r>
            <a:r>
              <a:rPr lang="en-US" sz="3000" b="1" dirty="0">
                <a:solidFill>
                  <a:srgbClr val="00B0F0"/>
                </a:solidFill>
                <a:latin typeface="Comfortaa" pitchFamily="2" charset="0"/>
              </a:rPr>
              <a:t>() </a:t>
            </a:r>
          </a:p>
          <a:p>
            <a:pPr lvl="1">
              <a:lnSpc>
                <a:spcPct val="100000"/>
              </a:lnSpc>
            </a:pPr>
            <a:r>
              <a:rPr lang="bg-BG" sz="2700" dirty="0">
                <a:latin typeface="Comfortaa" pitchFamily="2" charset="0"/>
              </a:rPr>
              <a:t>Символните литерали са затворени в </a:t>
            </a:r>
            <a:r>
              <a:rPr lang="en-US" sz="2700" dirty="0">
                <a:latin typeface="Comfortaa" pitchFamily="2" charset="0"/>
              </a:rPr>
              <a:t>[</a:t>
            </a:r>
            <a:r>
              <a:rPr lang="en-US" sz="2800" b="1" noProof="1">
                <a:solidFill>
                  <a:schemeClr val="accent1"/>
                </a:solidFill>
                <a:effectLst>
                  <a:outerShdw blurRad="38100" dist="38100" dir="2700000" algn="tl">
                    <a:srgbClr val="000000">
                      <a:alpha val="43137"/>
                    </a:srgbClr>
                  </a:outerShdw>
                </a:effectLst>
                <a:latin typeface="Comfortaa" pitchFamily="2" charset="0"/>
                <a:cs typeface="Consolas" pitchFamily="49" charset="0"/>
              </a:rPr>
              <a:t>'</a:t>
            </a:r>
            <a:r>
              <a:rPr lang="en-US" sz="2700" dirty="0">
                <a:latin typeface="Comfortaa" pitchFamily="2" charset="0"/>
              </a:rPr>
              <a:t>](</a:t>
            </a:r>
            <a:r>
              <a:rPr lang="bg-BG" sz="2700" b="1" dirty="0">
                <a:solidFill>
                  <a:srgbClr val="00B0F0"/>
                </a:solidFill>
                <a:latin typeface="Comfortaa" pitchFamily="2" charset="0"/>
              </a:rPr>
              <a:t>единични кавички</a:t>
            </a:r>
            <a:r>
              <a:rPr lang="en-US" sz="2700" dirty="0">
                <a:latin typeface="Comfortaa" pitchFamily="2" charset="0"/>
              </a:rPr>
              <a:t>)</a:t>
            </a:r>
          </a:p>
          <a:p>
            <a:pPr lvl="1">
              <a:lnSpc>
                <a:spcPct val="100000"/>
              </a:lnSpc>
            </a:pPr>
            <a:r>
              <a:rPr lang="bg-BG" sz="2700" dirty="0">
                <a:latin typeface="Comfortaa" pitchFamily="2" charset="0"/>
              </a:rPr>
              <a:t>За таблиците и имената на колоните, съдържащи специални символи </a:t>
            </a:r>
            <a:r>
              <a:rPr lang="en-US" sz="2700" dirty="0">
                <a:latin typeface="Comfortaa" pitchFamily="2" charset="0"/>
              </a:rPr>
              <a:t> </a:t>
            </a:r>
            <a:r>
              <a:rPr lang="bg-BG" sz="2700" dirty="0">
                <a:latin typeface="Comfortaa" pitchFamily="2" charset="0"/>
              </a:rPr>
              <a:t>използвайте </a:t>
            </a:r>
            <a:r>
              <a:rPr lang="en-US" sz="2700" dirty="0">
                <a:latin typeface="Comfortaa" pitchFamily="2" charset="0"/>
              </a:rPr>
              <a:t>[</a:t>
            </a:r>
            <a:r>
              <a:rPr lang="en-US" sz="2700" b="1" dirty="0">
                <a:solidFill>
                  <a:schemeClr val="accent1"/>
                </a:solidFill>
                <a:latin typeface="Comfortaa" pitchFamily="2" charset="0"/>
              </a:rPr>
              <a:t>`</a:t>
            </a:r>
            <a:r>
              <a:rPr lang="en-US" sz="2700" dirty="0">
                <a:latin typeface="Comfortaa" pitchFamily="2" charset="0"/>
              </a:rPr>
              <a:t>]</a:t>
            </a:r>
            <a:r>
              <a:rPr lang="en-US" sz="2700" dirty="0">
                <a:solidFill>
                  <a:schemeClr val="accent1"/>
                </a:solidFill>
                <a:latin typeface="Comfortaa" pitchFamily="2" charset="0"/>
              </a:rPr>
              <a:t> </a:t>
            </a:r>
            <a:r>
              <a:rPr lang="en-US" sz="2700" dirty="0">
                <a:latin typeface="Comfortaa" pitchFamily="2" charset="0"/>
              </a:rPr>
              <a:t>(</a:t>
            </a:r>
            <a:r>
              <a:rPr lang="en-US" sz="2700" b="1" dirty="0" err="1">
                <a:solidFill>
                  <a:srgbClr val="00B0F0"/>
                </a:solidFill>
                <a:latin typeface="Comfortaa" pitchFamily="2" charset="0"/>
              </a:rPr>
              <a:t>backtick</a:t>
            </a:r>
            <a:r>
              <a:rPr lang="en-US" sz="2700" dirty="0">
                <a:latin typeface="Comfortaa" pitchFamily="2" charset="0"/>
              </a:rPr>
              <a:t>)</a:t>
            </a:r>
          </a:p>
        </p:txBody>
      </p:sp>
      <p:sp>
        <p:nvSpPr>
          <p:cNvPr id="504834" name="Rectangle 2"/>
          <p:cNvSpPr>
            <a:spLocks noGrp="1" noChangeArrowheads="1"/>
          </p:cNvSpPr>
          <p:nvPr>
            <p:ph type="title"/>
          </p:nvPr>
        </p:nvSpPr>
        <p:spPr>
          <a:xfrm>
            <a:off x="838200" y="163173"/>
            <a:ext cx="10515600" cy="1325563"/>
          </a:xfrm>
        </p:spPr>
        <p:txBody>
          <a:bodyPr/>
          <a:lstStyle/>
          <a:p>
            <a:r>
              <a:rPr lang="bg-BG" dirty="0">
                <a:latin typeface="Comfortaa" pitchFamily="2" charset="0"/>
              </a:rPr>
              <a:t>Залепване или конкатенация</a:t>
            </a:r>
            <a:endParaRPr lang="en-US" dirty="0">
              <a:latin typeface="Comfortaa" pitchFamily="2" charset="0"/>
            </a:endParaRPr>
          </a:p>
        </p:txBody>
      </p:sp>
      <p:sp>
        <p:nvSpPr>
          <p:cNvPr id="504836" name="Rectangle 4"/>
          <p:cNvSpPr>
            <a:spLocks noChangeArrowheads="1"/>
          </p:cNvSpPr>
          <p:nvPr/>
        </p:nvSpPr>
        <p:spPr bwMode="auto">
          <a:xfrm>
            <a:off x="654900" y="3573380"/>
            <a:ext cx="10882200" cy="129266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a:t>
            </a: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concat(`</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first_name`,' ',`last_name`</a:t>
            </a:r>
            <a:r>
              <a:rPr lang="en-US" sz="26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a:t>
            </a: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AS 'Full Name',</a:t>
            </a:r>
          </a:p>
          <a:p>
            <a:pPr eaLnBrk="0" hangingPunct="0">
              <a:buClr>
                <a:schemeClr val="accent5">
                  <a:lumMod val="40000"/>
                  <a:lumOff val="60000"/>
                </a:schemeClr>
              </a:buClr>
              <a:buSzPct val="70000"/>
            </a:pP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`employee_id` AS `No.`</a:t>
            </a:r>
          </a:p>
          <a:p>
            <a:pPr eaLnBrk="0" hangingPunct="0">
              <a:buClr>
                <a:schemeClr val="accent5">
                  <a:lumMod val="40000"/>
                  <a:lumOff val="60000"/>
                </a:schemeClr>
              </a:buClr>
              <a:buSzPct val="70000"/>
            </a:pPr>
            <a:r>
              <a:rPr lang="en-US" sz="26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2926708277"/>
              </p:ext>
            </p:extLst>
          </p:nvPr>
        </p:nvGraphicFramePr>
        <p:xfrm>
          <a:off x="654900" y="5015164"/>
          <a:ext cx="5637147" cy="1292661"/>
        </p:xfrm>
        <a:graphic>
          <a:graphicData uri="http://schemas.openxmlformats.org/drawingml/2006/table">
            <a:tbl>
              <a:tblPr>
                <a:tableStyleId>{616DA210-FB5B-4158-B5E0-FEB733F419BA}</a:tableStyleId>
              </a:tblPr>
              <a:tblGrid>
                <a:gridCol w="3116811">
                  <a:extLst>
                    <a:ext uri="{9D8B030D-6E8A-4147-A177-3AD203B41FA5}">
                      <a16:colId xmlns:a16="http://schemas.microsoft.com/office/drawing/2014/main" val="20000"/>
                    </a:ext>
                  </a:extLst>
                </a:gridCol>
                <a:gridCol w="2520336">
                  <a:extLst>
                    <a:ext uri="{9D8B030D-6E8A-4147-A177-3AD203B41FA5}">
                      <a16:colId xmlns:a16="http://schemas.microsoft.com/office/drawing/2014/main" val="20001"/>
                    </a:ext>
                  </a:extLst>
                </a:gridCol>
              </a:tblGrid>
              <a:tr h="32337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600" b="1" u="none" strike="noStrike" cap="none" normalizeH="0" baseline="0" noProof="1">
                          <a:ln>
                            <a:noFill/>
                          </a:ln>
                          <a:solidFill>
                            <a:schemeClr val="tx1"/>
                          </a:solidFill>
                          <a:effectLst/>
                        </a:rPr>
                        <a:t>Full</a:t>
                      </a:r>
                      <a:r>
                        <a:rPr kumimoji="1" lang="en-US" sz="1600" b="1" u="none" strike="noStrike" cap="none" normalizeH="0" baseline="0" dirty="0">
                          <a:ln>
                            <a:noFill/>
                          </a:ln>
                          <a:solidFill>
                            <a:schemeClr val="tx1"/>
                          </a:solidFill>
                          <a:effectLst/>
                        </a:rPr>
                        <a:t> </a:t>
                      </a:r>
                      <a:r>
                        <a:rPr kumimoji="1" lang="en-US" sz="1600" b="1" u="none" strike="noStrike" cap="none" normalizeH="0" baseline="0" noProof="1">
                          <a:ln>
                            <a:noFill/>
                          </a:ln>
                          <a:solidFill>
                            <a:schemeClr val="tx1"/>
                          </a:solidFill>
                          <a:effectLst/>
                        </a:rPr>
                        <a:t>Name</a:t>
                      </a:r>
                      <a:endParaRPr kumimoji="1" lang="en-US" sz="16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600" b="1" u="none" strike="noStrike" cap="none" normalizeH="0" baseline="0" dirty="0">
                          <a:ln>
                            <a:noFill/>
                          </a:ln>
                          <a:solidFill>
                            <a:schemeClr val="tx1"/>
                          </a:solidFill>
                          <a:effectLst/>
                        </a:rPr>
                        <a:t>No.</a:t>
                      </a:r>
                      <a:endParaRPr kumimoji="1" lang="en-US" sz="16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2309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600" b="1" u="none" strike="noStrike" cap="none" normalizeH="0" baseline="0" dirty="0">
                          <a:ln>
                            <a:noFill/>
                          </a:ln>
                          <a:solidFill>
                            <a:schemeClr val="tx1"/>
                          </a:solidFill>
                          <a:effectLst/>
                        </a:rPr>
                        <a:t>Guy Gilbert</a:t>
                      </a:r>
                      <a:endParaRPr kumimoji="1" lang="en-US" sz="16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600" b="1" u="none" strike="noStrike" cap="none" normalizeH="0" baseline="0" dirty="0">
                          <a:ln>
                            <a:noFill/>
                          </a:ln>
                          <a:solidFill>
                            <a:schemeClr val="tx1"/>
                          </a:solidFill>
                          <a:effectLst/>
                        </a:rPr>
                        <a:t>1</a:t>
                      </a:r>
                      <a:endParaRPr kumimoji="1" lang="bg-BG" sz="16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32309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600" b="1" u="none" strike="noStrike" cap="none" normalizeH="0" baseline="0" dirty="0">
                          <a:ln>
                            <a:noFill/>
                          </a:ln>
                          <a:solidFill>
                            <a:schemeClr val="tx1"/>
                          </a:solidFill>
                          <a:effectLst/>
                        </a:rPr>
                        <a:t>Kevin Brown</a:t>
                      </a:r>
                      <a:endParaRPr kumimoji="1" lang="en-US" sz="16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600" b="1" u="none" strike="noStrike" cap="none" normalizeH="0" baseline="0" dirty="0">
                          <a:ln>
                            <a:noFill/>
                          </a:ln>
                          <a:solidFill>
                            <a:schemeClr val="tx1"/>
                          </a:solidFill>
                          <a:effectLst/>
                        </a:rPr>
                        <a:t>2</a:t>
                      </a:r>
                      <a:endParaRPr kumimoji="1" lang="bg-BG" sz="16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32309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600" b="1" u="none" strike="noStrike" cap="none" normalizeH="0" baseline="0" noProof="1">
                          <a:ln>
                            <a:noFill/>
                          </a:ln>
                          <a:solidFill>
                            <a:schemeClr val="tx1"/>
                          </a:solidFill>
                          <a:effectLst/>
                        </a:rPr>
                        <a:t>…</a:t>
                      </a:r>
                      <a:endParaRPr kumimoji="1" lang="en-US" sz="16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600" b="1" u="none" strike="noStrike" cap="none" normalizeH="0" baseline="0" dirty="0">
                          <a:ln>
                            <a:noFill/>
                          </a:ln>
                          <a:solidFill>
                            <a:schemeClr val="tx1"/>
                          </a:solidFill>
                          <a:effectLst/>
                        </a:rPr>
                        <a:t>…</a:t>
                      </a:r>
                      <a:endParaRPr kumimoji="1" lang="bg-BG" sz="16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6172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2962"/>
            <a:ext cx="10515600" cy="4827838"/>
          </a:xfrm>
        </p:spPr>
        <p:txBody>
          <a:bodyPr>
            <a:normAutofit fontScale="92500" lnSpcReduction="10000"/>
          </a:bodyPr>
          <a:lstStyle/>
          <a:p>
            <a:r>
              <a:rPr lang="bg-BG" dirty="0">
                <a:latin typeface="Comfortaa" pitchFamily="2" charset="0"/>
              </a:rPr>
              <a:t>Намерете информация за всички служители</a:t>
            </a:r>
            <a:r>
              <a:rPr lang="en-US" dirty="0">
                <a:latin typeface="Comfortaa" pitchFamily="2" charset="0"/>
              </a:rPr>
              <a:t>, </a:t>
            </a:r>
            <a:r>
              <a:rPr lang="bg-BG" dirty="0">
                <a:latin typeface="Comfortaa" pitchFamily="2" charset="0"/>
              </a:rPr>
              <a:t>като списък на техните </a:t>
            </a:r>
            <a:r>
              <a:rPr lang="en-US" dirty="0">
                <a:latin typeface="Comfortaa" pitchFamily="2" charset="0"/>
              </a:rPr>
              <a:t>full name, job title </a:t>
            </a:r>
            <a:r>
              <a:rPr lang="bg-BG" dirty="0">
                <a:latin typeface="Comfortaa" pitchFamily="2" charset="0"/>
              </a:rPr>
              <a:t>и</a:t>
            </a:r>
            <a:r>
              <a:rPr lang="en-US" dirty="0">
                <a:latin typeface="Comfortaa" pitchFamily="2" charset="0"/>
              </a:rPr>
              <a:t> salary</a:t>
            </a:r>
            <a:r>
              <a:rPr lang="bg-BG" dirty="0">
                <a:latin typeface="Comfortaa" pitchFamily="2" charset="0"/>
              </a:rPr>
              <a:t> (пълно име, име на професия и заплата)</a:t>
            </a:r>
            <a:endParaRPr lang="en-US" dirty="0">
              <a:latin typeface="Comfortaa" pitchFamily="2" charset="0"/>
            </a:endParaRPr>
          </a:p>
          <a:p>
            <a:pPr lvl="1"/>
            <a:r>
              <a:rPr lang="bg-BG" dirty="0">
                <a:latin typeface="Comfortaa" pitchFamily="2" charset="0"/>
              </a:rPr>
              <a:t>Използвайте слепване</a:t>
            </a:r>
            <a:r>
              <a:rPr lang="en-US" dirty="0">
                <a:latin typeface="Comfortaa" pitchFamily="2" charset="0"/>
              </a:rPr>
              <a:t> </a:t>
            </a:r>
            <a:r>
              <a:rPr lang="bg-BG" dirty="0">
                <a:latin typeface="Comfortaa" pitchFamily="2" charset="0"/>
              </a:rPr>
              <a:t>за да покажете името и фамилията като едно поле</a:t>
            </a:r>
            <a:endParaRPr lang="en-US" dirty="0">
              <a:latin typeface="Comfortaa" pitchFamily="2" charset="0"/>
            </a:endParaRPr>
          </a:p>
          <a:p>
            <a:pPr>
              <a:spcBef>
                <a:spcPts val="21000"/>
              </a:spcBef>
            </a:pPr>
            <a:r>
              <a:rPr lang="bg-BG" dirty="0">
                <a:latin typeface="Comfortaa" pitchFamily="2" charset="0"/>
              </a:rPr>
              <a:t>Бележка</a:t>
            </a:r>
            <a:r>
              <a:rPr lang="en-US" dirty="0">
                <a:latin typeface="Comfortaa" pitchFamily="2" charset="0"/>
              </a:rPr>
              <a:t>: </a:t>
            </a:r>
            <a:r>
              <a:rPr lang="bg-BG" dirty="0">
                <a:latin typeface="Comfortaa" pitchFamily="2" charset="0"/>
              </a:rPr>
              <a:t>заявка към базата от данни</a:t>
            </a:r>
            <a:r>
              <a:rPr lang="en-US" dirty="0">
                <a:latin typeface="Comfortaa" pitchFamily="2" charset="0"/>
              </a:rPr>
              <a:t> </a:t>
            </a:r>
            <a:r>
              <a:rPr lang="en-US" noProof="1">
                <a:latin typeface="Comfortaa" pitchFamily="2" charset="0"/>
              </a:rPr>
              <a:t>SoftUni</a:t>
            </a:r>
            <a:endParaRPr lang="en-US" dirty="0">
              <a:latin typeface="Comfortaa" pitchFamily="2" charset="0"/>
            </a:endParaRPr>
          </a:p>
        </p:txBody>
      </p:sp>
      <p:sp>
        <p:nvSpPr>
          <p:cNvPr id="4" name="Title 3"/>
          <p:cNvSpPr>
            <a:spLocks noGrp="1"/>
          </p:cNvSpPr>
          <p:nvPr>
            <p:ph type="title"/>
          </p:nvPr>
        </p:nvSpPr>
        <p:spPr/>
        <p:txBody>
          <a:bodyPr>
            <a:normAutofit/>
          </a:bodyPr>
          <a:lstStyle/>
          <a:p>
            <a:r>
              <a:rPr lang="bg-BG" sz="4000" dirty="0">
                <a:latin typeface="Comfortaa" pitchFamily="2" charset="0"/>
              </a:rPr>
              <a:t>Задача</a:t>
            </a:r>
            <a:r>
              <a:rPr lang="en-US" sz="4000" dirty="0">
                <a:latin typeface="Comfortaa" pitchFamily="2" charset="0"/>
              </a:rPr>
              <a:t>: </a:t>
            </a:r>
            <a:r>
              <a:rPr lang="bg-BG" sz="4000" dirty="0">
                <a:latin typeface="Comfortaa" pitchFamily="2" charset="0"/>
              </a:rPr>
              <a:t>Обобщение за служители</a:t>
            </a:r>
            <a:endParaRPr lang="en-US" sz="4000" dirty="0">
              <a:latin typeface="Comfortaa" pitchFamily="2" charset="0"/>
            </a:endParaRPr>
          </a:p>
        </p:txBody>
      </p:sp>
      <p:pic>
        <p:nvPicPr>
          <p:cNvPr id="5" name="Picture 4"/>
          <p:cNvPicPr>
            <a:picLocks noChangeAspect="1"/>
          </p:cNvPicPr>
          <p:nvPr/>
        </p:nvPicPr>
        <p:blipFill>
          <a:blip r:embed="rId2"/>
          <a:stretch>
            <a:fillRect/>
          </a:stretch>
        </p:blipFill>
        <p:spPr>
          <a:xfrm>
            <a:off x="1600675" y="3268579"/>
            <a:ext cx="5329875" cy="2286000"/>
          </a:xfrm>
          <a:prstGeom prst="rect">
            <a:avLst/>
          </a:prstGeom>
        </p:spPr>
      </p:pic>
    </p:spTree>
    <p:extLst>
      <p:ext uri="{BB962C8B-B14F-4D97-AF65-F5344CB8AC3E}">
        <p14:creationId xmlns:p14="http://schemas.microsoft.com/office/powerpoint/2010/main" val="349074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199" y="353094"/>
            <a:ext cx="11201399" cy="1096711"/>
          </a:xfrm>
        </p:spPr>
        <p:txBody>
          <a:bodyPr/>
          <a:lstStyle/>
          <a:p>
            <a:r>
              <a:rPr lang="bg-BG" dirty="0">
                <a:latin typeface="Comfortaa" pitchFamily="2" charset="0"/>
              </a:rPr>
              <a:t>Решение</a:t>
            </a:r>
            <a:r>
              <a:rPr lang="en-US" dirty="0">
                <a:latin typeface="Comfortaa" pitchFamily="2" charset="0"/>
              </a:rPr>
              <a:t>: </a:t>
            </a:r>
            <a:r>
              <a:rPr lang="bg-BG" dirty="0">
                <a:latin typeface="Comfortaa" pitchFamily="2" charset="0"/>
              </a:rPr>
              <a:t>Обобщение за служители</a:t>
            </a:r>
            <a:endParaRPr lang="en-US" dirty="0">
              <a:latin typeface="Comfortaa" pitchFamily="2" charset="0"/>
            </a:endParaRPr>
          </a:p>
        </p:txBody>
      </p:sp>
      <p:sp>
        <p:nvSpPr>
          <p:cNvPr id="5" name="Rectangle 4"/>
          <p:cNvSpPr>
            <a:spLocks noChangeArrowheads="1"/>
          </p:cNvSpPr>
          <p:nvPr/>
        </p:nvSpPr>
        <p:spPr bwMode="auto">
          <a:xfrm>
            <a:off x="457198" y="2957765"/>
            <a:ext cx="11201400" cy="2246769"/>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8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a:t>
            </a:r>
            <a:endParaRPr lang="bg-BG" sz="28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pPr>
            <a:r>
              <a:rPr lang="bg-BG" sz="28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a:t>
            </a:r>
            <a:r>
              <a:rPr lang="en-US" sz="28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CONCAT(`first_name`,' ',`last_name`) AS 'Full Name',</a:t>
            </a:r>
          </a:p>
          <a:p>
            <a:pPr eaLnBrk="0" hangingPunct="0">
              <a:buClr>
                <a:schemeClr val="accent5">
                  <a:lumMod val="40000"/>
                  <a:lumOff val="60000"/>
                </a:schemeClr>
              </a:buClr>
              <a:buSzPct val="70000"/>
            </a:pPr>
            <a:r>
              <a:rPr lang="en-US" sz="28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`job_title` AS 'Job Title',</a:t>
            </a:r>
          </a:p>
          <a:p>
            <a:pPr eaLnBrk="0" hangingPunct="0">
              <a:buClr>
                <a:schemeClr val="accent5">
                  <a:lumMod val="40000"/>
                  <a:lumOff val="60000"/>
                </a:schemeClr>
              </a:buClr>
              <a:buSzPct val="70000"/>
            </a:pPr>
            <a:r>
              <a:rPr lang="en-US" sz="28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`salary` AS 'Salary'</a:t>
            </a:r>
          </a:p>
          <a:p>
            <a:pPr eaLnBrk="0" hangingPunct="0">
              <a:buClr>
                <a:schemeClr val="accent5">
                  <a:lumMod val="40000"/>
                  <a:lumOff val="60000"/>
                </a:schemeClr>
              </a:buClr>
              <a:buSzPct val="70000"/>
            </a:pPr>
            <a:r>
              <a:rPr lang="en-US" sz="28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FROM `employees`;</a:t>
            </a:r>
          </a:p>
        </p:txBody>
      </p:sp>
      <p:sp>
        <p:nvSpPr>
          <p:cNvPr id="6" name="AutoShape 22"/>
          <p:cNvSpPr>
            <a:spLocks noChangeArrowheads="1"/>
          </p:cNvSpPr>
          <p:nvPr/>
        </p:nvSpPr>
        <p:spPr bwMode="auto">
          <a:xfrm>
            <a:off x="1429749" y="1685982"/>
            <a:ext cx="6228347" cy="1019566"/>
          </a:xfrm>
          <a:prstGeom prst="wedgeRoundRectCallout">
            <a:avLst>
              <a:gd name="adj1" fmla="val -37933"/>
              <a:gd name="adj2" fmla="val 119895"/>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bg1"/>
                </a:solidFill>
                <a:latin typeface="Comfortaa" pitchFamily="2" charset="0"/>
                <a:cs typeface="Consolas" panose="020B0609020204030204" pitchFamily="49" charset="0"/>
              </a:rPr>
              <a:t>Слепване (конкатенация)</a:t>
            </a:r>
          </a:p>
        </p:txBody>
      </p:sp>
      <p:sp>
        <p:nvSpPr>
          <p:cNvPr id="7" name="AutoShape 22"/>
          <p:cNvSpPr>
            <a:spLocks noChangeArrowheads="1"/>
          </p:cNvSpPr>
          <p:nvPr/>
        </p:nvSpPr>
        <p:spPr bwMode="auto">
          <a:xfrm>
            <a:off x="6531140" y="5448746"/>
            <a:ext cx="5127457" cy="884501"/>
          </a:xfrm>
          <a:prstGeom prst="wedgeRoundRectCallout">
            <a:avLst>
              <a:gd name="adj1" fmla="val -6739"/>
              <a:gd name="adj2" fmla="val -227217"/>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bg1"/>
                </a:solidFill>
                <a:latin typeface="Comfortaa" pitchFamily="2" charset="0"/>
                <a:cs typeface="Consolas" panose="020B0609020204030204" pitchFamily="49" charset="0"/>
              </a:rPr>
              <a:t>Псевдоними на колони</a:t>
            </a:r>
          </a:p>
        </p:txBody>
      </p:sp>
    </p:spTree>
    <p:extLst>
      <p:ext uri="{BB962C8B-B14F-4D97-AF65-F5344CB8AC3E}">
        <p14:creationId xmlns:p14="http://schemas.microsoft.com/office/powerpoint/2010/main" val="329867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a:xfrm>
            <a:off x="952500" y="231791"/>
            <a:ext cx="10515600" cy="874128"/>
          </a:xfrm>
        </p:spPr>
        <p:txBody>
          <a:bodyPr/>
          <a:lstStyle/>
          <a:p>
            <a:r>
              <a:rPr lang="bg-BG" dirty="0">
                <a:latin typeface="Comfortaa" pitchFamily="2" charset="0"/>
              </a:rPr>
              <a:t>Филтриране на избрани колони</a:t>
            </a:r>
            <a:endParaRPr lang="en-US" dirty="0">
              <a:latin typeface="Comfortaa" pitchFamily="2" charset="0"/>
            </a:endParaRPr>
          </a:p>
        </p:txBody>
      </p:sp>
      <p:sp>
        <p:nvSpPr>
          <p:cNvPr id="510979" name="Rectangle 3"/>
          <p:cNvSpPr>
            <a:spLocks noGrp="1" noChangeArrowheads="1"/>
          </p:cNvSpPr>
          <p:nvPr>
            <p:ph idx="1"/>
          </p:nvPr>
        </p:nvSpPr>
        <p:spPr>
          <a:xfrm>
            <a:off x="952499" y="1114798"/>
            <a:ext cx="10351169" cy="4050491"/>
          </a:xfrm>
        </p:spPr>
        <p:txBody>
          <a:bodyPr>
            <a:normAutofit/>
          </a:bodyPr>
          <a:lstStyle/>
          <a:p>
            <a:pPr marL="0" indent="0">
              <a:spcBef>
                <a:spcPct val="25000"/>
              </a:spcBef>
              <a:buNone/>
            </a:pPr>
            <a:r>
              <a:rPr lang="bg-BG" sz="1800" dirty="0">
                <a:latin typeface="Comfortaa" pitchFamily="2" charset="0"/>
              </a:rPr>
              <a:t>Използвайте </a:t>
            </a:r>
            <a:r>
              <a:rPr lang="en-US" sz="1800" dirty="0">
                <a:latin typeface="Comfortaa" pitchFamily="2" charset="0"/>
              </a:rPr>
              <a:t> </a:t>
            </a:r>
            <a:r>
              <a:rPr lang="en-US" sz="1800" b="1" dirty="0">
                <a:solidFill>
                  <a:srgbClr val="00B0F0"/>
                </a:solidFill>
                <a:latin typeface="Comfortaa" pitchFamily="2" charset="0"/>
              </a:rPr>
              <a:t>DISTINCT</a:t>
            </a:r>
            <a:r>
              <a:rPr lang="en-US" sz="1800" dirty="0">
                <a:latin typeface="Comfortaa" pitchFamily="2" charset="0"/>
              </a:rPr>
              <a:t> </a:t>
            </a:r>
            <a:r>
              <a:rPr lang="bg-BG" sz="1800" dirty="0">
                <a:latin typeface="Comfortaa" pitchFamily="2" charset="0"/>
              </a:rPr>
              <a:t>за премахване на дублиращи се резултати</a:t>
            </a:r>
            <a:endParaRPr lang="en-US" sz="1800" dirty="0">
              <a:latin typeface="Comfortaa" pitchFamily="2" charset="0"/>
            </a:endParaRPr>
          </a:p>
          <a:p>
            <a:pPr marL="0" indent="0">
              <a:spcBef>
                <a:spcPct val="25000"/>
              </a:spcBef>
              <a:buNone/>
            </a:pPr>
            <a:endParaRPr lang="en-US" sz="1800" dirty="0">
              <a:latin typeface="Comfortaa" pitchFamily="2" charset="0"/>
            </a:endParaRPr>
          </a:p>
          <a:p>
            <a:pPr marL="0" indent="0">
              <a:spcBef>
                <a:spcPct val="25000"/>
              </a:spcBef>
              <a:buNone/>
            </a:pPr>
            <a:endParaRPr lang="en-US" sz="1800" dirty="0">
              <a:latin typeface="Comfortaa" pitchFamily="2" charset="0"/>
            </a:endParaRPr>
          </a:p>
          <a:p>
            <a:pPr marL="0" indent="0">
              <a:spcBef>
                <a:spcPct val="25000"/>
              </a:spcBef>
              <a:buNone/>
            </a:pPr>
            <a:endParaRPr lang="en-US" sz="1800" dirty="0">
              <a:latin typeface="Comfortaa" pitchFamily="2" charset="0"/>
            </a:endParaRPr>
          </a:p>
          <a:p>
            <a:pPr marL="0" indent="0">
              <a:spcBef>
                <a:spcPts val="2400"/>
              </a:spcBef>
              <a:buNone/>
            </a:pPr>
            <a:r>
              <a:rPr lang="bg-BG" sz="1800" dirty="0">
                <a:latin typeface="Comfortaa" pitchFamily="2" charset="0"/>
              </a:rPr>
              <a:t>Вие можете да филтрирате редове по указани условия, с помощта на </a:t>
            </a:r>
            <a:r>
              <a:rPr lang="en-US" sz="1800" b="1" dirty="0">
                <a:solidFill>
                  <a:srgbClr val="00B0F0"/>
                </a:solidFill>
                <a:latin typeface="Comfortaa" pitchFamily="2" charset="0"/>
              </a:rPr>
              <a:t>WHERE</a:t>
            </a:r>
            <a:r>
              <a:rPr lang="en-US" sz="1800" dirty="0">
                <a:latin typeface="Comfortaa" pitchFamily="2" charset="0"/>
              </a:rPr>
              <a:t> </a:t>
            </a:r>
          </a:p>
          <a:p>
            <a:pPr marL="0" indent="0">
              <a:spcBef>
                <a:spcPts val="2400"/>
              </a:spcBef>
              <a:buNone/>
            </a:pPr>
            <a:endParaRPr lang="bg-BG" sz="1800" dirty="0">
              <a:latin typeface="Comfortaa" pitchFamily="2" charset="0"/>
            </a:endParaRPr>
          </a:p>
          <a:p>
            <a:pPr marL="0" indent="0">
              <a:spcBef>
                <a:spcPts val="2400"/>
              </a:spcBef>
              <a:buNone/>
            </a:pPr>
            <a:endParaRPr lang="en-US" sz="1800" dirty="0">
              <a:latin typeface="Comfortaa" pitchFamily="2" charset="0"/>
            </a:endParaRPr>
          </a:p>
          <a:p>
            <a:pPr marL="0" indent="0">
              <a:spcBef>
                <a:spcPts val="1800"/>
              </a:spcBef>
              <a:buNone/>
            </a:pPr>
            <a:endParaRPr lang="en-US" sz="1800" dirty="0">
              <a:latin typeface="Comfortaa" pitchFamily="2" charset="0"/>
            </a:endParaRPr>
          </a:p>
          <a:p>
            <a:pPr marL="0" indent="0">
              <a:spcBef>
                <a:spcPts val="1800"/>
              </a:spcBef>
              <a:buNone/>
            </a:pPr>
            <a:r>
              <a:rPr lang="bg-BG" sz="1800" dirty="0">
                <a:latin typeface="Comfortaa" pitchFamily="2" charset="0"/>
              </a:rPr>
              <a:t>Други</a:t>
            </a:r>
            <a:r>
              <a:rPr lang="en-US" sz="1800" dirty="0">
                <a:latin typeface="Comfortaa" pitchFamily="2" charset="0"/>
              </a:rPr>
              <a:t> </a:t>
            </a:r>
            <a:r>
              <a:rPr lang="bg-BG" sz="1800" b="1" dirty="0">
                <a:solidFill>
                  <a:srgbClr val="00B0F0"/>
                </a:solidFill>
                <a:latin typeface="Comfortaa" pitchFamily="2" charset="0"/>
              </a:rPr>
              <a:t>логически оператори</a:t>
            </a:r>
            <a:r>
              <a:rPr lang="en-US" sz="1800" dirty="0">
                <a:solidFill>
                  <a:srgbClr val="00B0F0"/>
                </a:solidFill>
                <a:latin typeface="Comfortaa" pitchFamily="2" charset="0"/>
              </a:rPr>
              <a:t> </a:t>
            </a:r>
            <a:r>
              <a:rPr lang="bg-BG" sz="1800" dirty="0">
                <a:latin typeface="Comfortaa" pitchFamily="2" charset="0"/>
              </a:rPr>
              <a:t>могат да се използват за по-голям контрол</a:t>
            </a:r>
            <a:endParaRPr lang="en-US" sz="1800" dirty="0">
              <a:latin typeface="Comfortaa" pitchFamily="2" charset="0"/>
            </a:endParaRPr>
          </a:p>
        </p:txBody>
      </p:sp>
      <p:sp>
        <p:nvSpPr>
          <p:cNvPr id="510980" name="Rectangle 4"/>
          <p:cNvSpPr>
            <a:spLocks noChangeArrowheads="1"/>
          </p:cNvSpPr>
          <p:nvPr/>
        </p:nvSpPr>
        <p:spPr bwMode="auto">
          <a:xfrm>
            <a:off x="1057137" y="3017458"/>
            <a:ext cx="9921678" cy="129266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`last_name`, `department_id` </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FROM `employees` </a:t>
            </a:r>
          </a:p>
          <a:p>
            <a:pPr eaLnBrk="0" hangingPunct="0">
              <a:buClr>
                <a:schemeClr val="accent5">
                  <a:lumMod val="40000"/>
                  <a:lumOff val="60000"/>
                </a:schemeClr>
              </a:buClr>
              <a:buSzPct val="70000"/>
            </a:pPr>
            <a:r>
              <a:rPr lang="en-US" sz="2600" b="1" noProof="1">
                <a:solidFill>
                  <a:srgbClr val="00B0F0"/>
                </a:solidFill>
                <a:latin typeface="Consolas" pitchFamily="49" charset="0"/>
                <a:cs typeface="Consolas" pitchFamily="49" charset="0"/>
              </a:rPr>
              <a:t>WHERE</a:t>
            </a:r>
            <a:r>
              <a:rPr lang="en-US" sz="2600" b="1" noProof="1">
                <a:solidFill>
                  <a:schemeClr val="bg1"/>
                </a:solidFill>
                <a:latin typeface="Consolas" pitchFamily="49" charset="0"/>
                <a:cs typeface="Consolas" pitchFamily="49" charset="0"/>
              </a:rPr>
              <a:t> `department_id` = 1;</a:t>
            </a:r>
          </a:p>
        </p:txBody>
      </p:sp>
      <p:sp>
        <p:nvSpPr>
          <p:cNvPr id="511004" name="Rectangle 28"/>
          <p:cNvSpPr>
            <a:spLocks noChangeArrowheads="1"/>
          </p:cNvSpPr>
          <p:nvPr/>
        </p:nvSpPr>
        <p:spPr bwMode="auto">
          <a:xfrm>
            <a:off x="1057136" y="5093099"/>
            <a:ext cx="9921678" cy="129266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`last_name`, `salary` </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WHERE `salary` </a:t>
            </a:r>
            <a:r>
              <a:rPr lang="en-US" sz="2600" b="1" noProof="1">
                <a:solidFill>
                  <a:srgbClr val="00B0F0"/>
                </a:solidFill>
                <a:latin typeface="Consolas" pitchFamily="49" charset="0"/>
                <a:cs typeface="Consolas" pitchFamily="49" charset="0"/>
              </a:rPr>
              <a:t>&lt;=</a:t>
            </a:r>
            <a:r>
              <a:rPr lang="en-US" sz="2600" b="1" noProof="1">
                <a:solidFill>
                  <a:schemeClr val="bg1"/>
                </a:solidFill>
                <a:latin typeface="Consolas" pitchFamily="49" charset="0"/>
                <a:cs typeface="Consolas" pitchFamily="49" charset="0"/>
              </a:rPr>
              <a:t> 20000;</a:t>
            </a:r>
          </a:p>
        </p:txBody>
      </p:sp>
      <p:sp>
        <p:nvSpPr>
          <p:cNvPr id="9" name="Rectangle 19"/>
          <p:cNvSpPr>
            <a:spLocks noChangeArrowheads="1"/>
          </p:cNvSpPr>
          <p:nvPr/>
        </p:nvSpPr>
        <p:spPr bwMode="auto">
          <a:xfrm>
            <a:off x="1057136" y="1507390"/>
            <a:ext cx="9921679" cy="89255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a:t>
            </a:r>
            <a:r>
              <a:rPr lang="en-US" sz="2600" b="1" noProof="1">
                <a:solidFill>
                  <a:srgbClr val="00B0F0"/>
                </a:solidFill>
                <a:latin typeface="Consolas" pitchFamily="49" charset="0"/>
                <a:cs typeface="Consolas" pitchFamily="49" charset="0"/>
              </a:rPr>
              <a:t>DISTINCT</a:t>
            </a:r>
            <a:r>
              <a:rPr lang="en-US" sz="2600" b="1" noProof="1">
                <a:solidFill>
                  <a:schemeClr val="bg1"/>
                </a:solidFill>
                <a:latin typeface="Consolas" pitchFamily="49" charset="0"/>
                <a:cs typeface="Consolas" pitchFamily="49" charset="0"/>
              </a:rPr>
              <a:t> `department_id`</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FROM `employees`;</a:t>
            </a:r>
          </a:p>
        </p:txBody>
      </p:sp>
    </p:spTree>
    <p:extLst>
      <p:ext uri="{BB962C8B-B14F-4D97-AF65-F5344CB8AC3E}">
        <p14:creationId xmlns:p14="http://schemas.microsoft.com/office/powerpoint/2010/main" val="34881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7" name="Rectangle 3"/>
          <p:cNvSpPr>
            <a:spLocks noGrp="1" noChangeArrowheads="1"/>
          </p:cNvSpPr>
          <p:nvPr>
            <p:ph type="title"/>
          </p:nvPr>
        </p:nvSpPr>
        <p:spPr>
          <a:xfrm>
            <a:off x="1126957" y="599909"/>
            <a:ext cx="9322467" cy="759828"/>
          </a:xfrm>
        </p:spPr>
        <p:txBody>
          <a:bodyPr/>
          <a:lstStyle/>
          <a:p>
            <a:r>
              <a:rPr lang="bg-BG" sz="4000" dirty="0">
                <a:latin typeface="Comfortaa" pitchFamily="2" charset="0"/>
              </a:rPr>
              <a:t>Други условия за сравняване</a:t>
            </a:r>
            <a:endParaRPr lang="en-US" sz="4000" dirty="0">
              <a:latin typeface="Comfortaa" pitchFamily="2" charset="0"/>
            </a:endParaRPr>
          </a:p>
        </p:txBody>
      </p:sp>
      <p:sp>
        <p:nvSpPr>
          <p:cNvPr id="513026" name="Rectangle 2"/>
          <p:cNvSpPr>
            <a:spLocks noGrp="1" noChangeArrowheads="1"/>
          </p:cNvSpPr>
          <p:nvPr>
            <p:ph idx="1"/>
          </p:nvPr>
        </p:nvSpPr>
        <p:spPr>
          <a:xfrm>
            <a:off x="826168" y="1636296"/>
            <a:ext cx="10766258" cy="4343399"/>
          </a:xfrm>
          <a:noFill/>
          <a:ln/>
        </p:spPr>
        <p:txBody>
          <a:bodyPr>
            <a:normAutofit/>
          </a:bodyPr>
          <a:lstStyle/>
          <a:p>
            <a:r>
              <a:rPr lang="bg-BG" sz="2000" dirty="0">
                <a:latin typeface="Comfortaa" pitchFamily="2" charset="0"/>
              </a:rPr>
              <a:t>Условията могат да се комбинират с помощта на </a:t>
            </a:r>
            <a:r>
              <a:rPr lang="en-US" sz="2000" b="1" dirty="0">
                <a:solidFill>
                  <a:srgbClr val="00B0F0"/>
                </a:solidFill>
                <a:latin typeface="Comfortaa" pitchFamily="2" charset="0"/>
                <a:cs typeface="Consolas" pitchFamily="49" charset="0"/>
              </a:rPr>
              <a:t>NOT</a:t>
            </a:r>
            <a:r>
              <a:rPr lang="en-US" sz="2000" dirty="0">
                <a:latin typeface="Comfortaa" pitchFamily="2" charset="0"/>
              </a:rPr>
              <a:t>, </a:t>
            </a:r>
            <a:r>
              <a:rPr lang="en-US" sz="2000" b="1" dirty="0">
                <a:solidFill>
                  <a:srgbClr val="00B0F0"/>
                </a:solidFill>
                <a:latin typeface="Comfortaa" pitchFamily="2" charset="0"/>
              </a:rPr>
              <a:t>OR</a:t>
            </a:r>
            <a:r>
              <a:rPr lang="en-US" sz="2000" dirty="0">
                <a:latin typeface="Comfortaa" pitchFamily="2" charset="0"/>
              </a:rPr>
              <a:t>, </a:t>
            </a:r>
            <a:r>
              <a:rPr lang="en-US" sz="2000" b="1" noProof="1">
                <a:solidFill>
                  <a:srgbClr val="00B0F0"/>
                </a:solidFill>
                <a:latin typeface="Comfortaa" pitchFamily="2" charset="0"/>
              </a:rPr>
              <a:t>AND</a:t>
            </a:r>
            <a:r>
              <a:rPr lang="en-US" sz="2000" dirty="0">
                <a:solidFill>
                  <a:schemeClr val="tx2">
                    <a:lumMod val="75000"/>
                  </a:schemeClr>
                </a:solidFill>
                <a:latin typeface="Comfortaa" pitchFamily="2" charset="0"/>
              </a:rPr>
              <a:t> </a:t>
            </a:r>
            <a:r>
              <a:rPr lang="bg-BG" sz="2000" dirty="0">
                <a:latin typeface="Comfortaa" pitchFamily="2" charset="0"/>
              </a:rPr>
              <a:t>и скоби</a:t>
            </a:r>
            <a:endParaRPr lang="en-US" sz="2000" dirty="0">
              <a:latin typeface="Comfortaa" pitchFamily="2" charset="0"/>
            </a:endParaRPr>
          </a:p>
          <a:p>
            <a:endParaRPr lang="en-US" sz="2000" dirty="0">
              <a:latin typeface="Comfortaa" pitchFamily="2" charset="0"/>
            </a:endParaRPr>
          </a:p>
          <a:p>
            <a:pPr>
              <a:spcBef>
                <a:spcPts val="4200"/>
              </a:spcBef>
            </a:pPr>
            <a:r>
              <a:rPr lang="bg-BG" sz="2000" dirty="0">
                <a:latin typeface="Comfortaa" pitchFamily="2" charset="0"/>
              </a:rPr>
              <a:t>Използвайте оператор</a:t>
            </a:r>
            <a:r>
              <a:rPr lang="en-US" sz="2000" dirty="0">
                <a:latin typeface="Comfortaa" pitchFamily="2" charset="0"/>
              </a:rPr>
              <a:t> </a:t>
            </a:r>
            <a:r>
              <a:rPr lang="en-US" sz="2000" b="1" dirty="0">
                <a:solidFill>
                  <a:srgbClr val="00B0F0"/>
                </a:solidFill>
                <a:latin typeface="Comfortaa" pitchFamily="2" charset="0"/>
              </a:rPr>
              <a:t>BETWEEN</a:t>
            </a:r>
            <a:r>
              <a:rPr lang="en-US" sz="2000" dirty="0">
                <a:solidFill>
                  <a:schemeClr val="tx2">
                    <a:lumMod val="75000"/>
                  </a:schemeClr>
                </a:solidFill>
                <a:latin typeface="Comfortaa" pitchFamily="2" charset="0"/>
              </a:rPr>
              <a:t> </a:t>
            </a:r>
            <a:r>
              <a:rPr lang="bg-BG" sz="2000" dirty="0">
                <a:latin typeface="Comfortaa" pitchFamily="2" charset="0"/>
              </a:rPr>
              <a:t>за указване на обхват</a:t>
            </a:r>
            <a:r>
              <a:rPr lang="en-US" sz="2000" dirty="0">
                <a:latin typeface="Comfortaa" pitchFamily="2" charset="0"/>
              </a:rPr>
              <a:t>:</a:t>
            </a:r>
          </a:p>
          <a:p>
            <a:pPr>
              <a:spcBef>
                <a:spcPts val="8400"/>
              </a:spcBef>
            </a:pPr>
            <a:r>
              <a:rPr lang="bg-BG" sz="2000" dirty="0">
                <a:latin typeface="Comfortaa" pitchFamily="2" charset="0"/>
              </a:rPr>
              <a:t>Използвайте </a:t>
            </a:r>
            <a:r>
              <a:rPr lang="en-US" sz="2000" dirty="0">
                <a:latin typeface="Comfortaa" pitchFamily="2" charset="0"/>
              </a:rPr>
              <a:t> </a:t>
            </a:r>
            <a:r>
              <a:rPr lang="en-US" sz="2000" b="1" dirty="0">
                <a:solidFill>
                  <a:srgbClr val="00B0F0"/>
                </a:solidFill>
                <a:latin typeface="Comfortaa" pitchFamily="2" charset="0"/>
              </a:rPr>
              <a:t>IN / NOT IN </a:t>
            </a:r>
            <a:r>
              <a:rPr lang="bg-BG" sz="2000" dirty="0">
                <a:latin typeface="Comfortaa" pitchFamily="2" charset="0"/>
              </a:rPr>
              <a:t>за указване на множество от стойности</a:t>
            </a:r>
            <a:r>
              <a:rPr lang="en-US" sz="2000" dirty="0">
                <a:latin typeface="Comfortaa" pitchFamily="2" charset="0"/>
              </a:rPr>
              <a:t>:</a:t>
            </a:r>
          </a:p>
        </p:txBody>
      </p:sp>
      <p:sp>
        <p:nvSpPr>
          <p:cNvPr id="513028" name="Rectangle 4"/>
          <p:cNvSpPr>
            <a:spLocks noChangeArrowheads="1"/>
          </p:cNvSpPr>
          <p:nvPr/>
        </p:nvSpPr>
        <p:spPr bwMode="auto">
          <a:xfrm>
            <a:off x="1171073" y="3258427"/>
            <a:ext cx="9278352" cy="707886"/>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`last_name`, `salary`FROM `employees`</a:t>
            </a:r>
          </a:p>
          <a:p>
            <a:pPr eaLnBrk="0" hangingPunct="0">
              <a:buClr>
                <a:schemeClr val="accent5">
                  <a:lumMod val="40000"/>
                  <a:lumOff val="60000"/>
                </a:schemeClr>
              </a:buClr>
              <a:buSzPct val="70000"/>
            </a:pP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WHERE `salary` </a:t>
            </a:r>
            <a:r>
              <a:rPr lang="en-US" sz="20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BETWEEN</a:t>
            </a: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20000 </a:t>
            </a:r>
            <a:r>
              <a:rPr lang="en-US" sz="20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AND</a:t>
            </a: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22000;</a:t>
            </a:r>
          </a:p>
        </p:txBody>
      </p:sp>
      <p:sp>
        <p:nvSpPr>
          <p:cNvPr id="513029" name="Rectangle 5"/>
          <p:cNvSpPr>
            <a:spLocks noChangeArrowheads="1"/>
          </p:cNvSpPr>
          <p:nvPr/>
        </p:nvSpPr>
        <p:spPr bwMode="auto">
          <a:xfrm>
            <a:off x="1171072" y="4622786"/>
            <a:ext cx="9278352" cy="1015663"/>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`first_name`, `last_name`, `manager_id` </a:t>
            </a:r>
          </a:p>
          <a:p>
            <a:pPr eaLnBrk="0" hangingPunct="0">
              <a:buClr>
                <a:schemeClr val="accent5">
                  <a:lumMod val="40000"/>
                  <a:lumOff val="60000"/>
                </a:schemeClr>
              </a:buClr>
              <a:buSzPct val="70000"/>
            </a:pP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WHERE `manager_id` </a:t>
            </a:r>
            <a:r>
              <a:rPr lang="en-US" sz="20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IN</a:t>
            </a: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(109, 3, 16);</a:t>
            </a:r>
          </a:p>
        </p:txBody>
      </p:sp>
      <p:sp>
        <p:nvSpPr>
          <p:cNvPr id="8" name="Rectangle 6"/>
          <p:cNvSpPr>
            <a:spLocks noChangeArrowheads="1"/>
          </p:cNvSpPr>
          <p:nvPr/>
        </p:nvSpPr>
        <p:spPr bwMode="auto">
          <a:xfrm>
            <a:off x="1171072" y="2042181"/>
            <a:ext cx="9278353" cy="707886"/>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`last_name` FROM `employees`</a:t>
            </a:r>
          </a:p>
          <a:p>
            <a:pPr eaLnBrk="0" hangingPunct="0">
              <a:buClr>
                <a:schemeClr val="accent5">
                  <a:lumMod val="40000"/>
                  <a:lumOff val="60000"/>
                </a:schemeClr>
              </a:buClr>
              <a:buSzPct val="70000"/>
            </a:pP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WHERE </a:t>
            </a:r>
            <a:r>
              <a:rPr lang="en-US" sz="20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NOT</a:t>
            </a: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(`manager_id` = 3 </a:t>
            </a:r>
            <a:r>
              <a:rPr lang="en-US" sz="20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OR</a:t>
            </a:r>
            <a:r>
              <a:rPr lang="en-US" sz="20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`manager_id` = 4);</a:t>
            </a:r>
          </a:p>
        </p:txBody>
      </p:sp>
    </p:spTree>
    <p:extLst>
      <p:ext uri="{BB962C8B-B14F-4D97-AF65-F5344CB8AC3E}">
        <p14:creationId xmlns:p14="http://schemas.microsoft.com/office/powerpoint/2010/main" val="347577370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844216" y="1676334"/>
            <a:ext cx="9716004" cy="1629079"/>
          </a:xfrm>
        </p:spPr>
        <p:txBody>
          <a:bodyPr>
            <a:normAutofit lnSpcReduction="10000"/>
          </a:bodyPr>
          <a:lstStyle/>
          <a:p>
            <a:pPr>
              <a:lnSpc>
                <a:spcPct val="100000"/>
              </a:lnSpc>
            </a:pPr>
            <a:r>
              <a:rPr lang="en-US" sz="2400" b="1" dirty="0">
                <a:solidFill>
                  <a:srgbClr val="00B0F0"/>
                </a:solidFill>
                <a:latin typeface="Comfortaa" pitchFamily="2" charset="0"/>
              </a:rPr>
              <a:t>NULL</a:t>
            </a:r>
            <a:r>
              <a:rPr lang="en-US" sz="2400" dirty="0">
                <a:latin typeface="Comfortaa" pitchFamily="2" charset="0"/>
              </a:rPr>
              <a:t> </a:t>
            </a:r>
            <a:r>
              <a:rPr lang="bg-BG" sz="2400" dirty="0">
                <a:latin typeface="Comfortaa" pitchFamily="2" charset="0"/>
              </a:rPr>
              <a:t>е специална стойност, означаваща липса на стойност</a:t>
            </a:r>
            <a:endParaRPr lang="en-US" sz="2400" dirty="0">
              <a:latin typeface="Comfortaa" pitchFamily="2" charset="0"/>
            </a:endParaRPr>
          </a:p>
          <a:p>
            <a:pPr lvl="1">
              <a:lnSpc>
                <a:spcPct val="100000"/>
              </a:lnSpc>
            </a:pPr>
            <a:r>
              <a:rPr lang="bg-BG" sz="2000" dirty="0">
                <a:latin typeface="Comfortaa" pitchFamily="2" charset="0"/>
              </a:rPr>
              <a:t>Не е също като </a:t>
            </a:r>
            <a:r>
              <a:rPr lang="en-US" sz="2000" b="1" dirty="0">
                <a:solidFill>
                  <a:schemeClr val="tx2">
                    <a:lumMod val="75000"/>
                  </a:schemeClr>
                </a:solidFill>
                <a:latin typeface="Comfortaa" pitchFamily="2" charset="0"/>
                <a:cs typeface="Consolas" panose="020B0609020204030204" pitchFamily="49" charset="0"/>
              </a:rPr>
              <a:t>0</a:t>
            </a:r>
            <a:r>
              <a:rPr lang="en-US" sz="2000" dirty="0">
                <a:latin typeface="Comfortaa" pitchFamily="2" charset="0"/>
              </a:rPr>
              <a:t> </a:t>
            </a:r>
            <a:r>
              <a:rPr lang="bg-BG" sz="2000" dirty="0">
                <a:latin typeface="Comfortaa" pitchFamily="2" charset="0"/>
              </a:rPr>
              <a:t>или празно място</a:t>
            </a:r>
            <a:endParaRPr lang="en-US" sz="2000" dirty="0">
              <a:latin typeface="Comfortaa" pitchFamily="2" charset="0"/>
            </a:endParaRPr>
          </a:p>
          <a:p>
            <a:pPr>
              <a:lnSpc>
                <a:spcPct val="100000"/>
              </a:lnSpc>
            </a:pPr>
            <a:r>
              <a:rPr lang="bg-BG" sz="2400" dirty="0">
                <a:latin typeface="Comfortaa" pitchFamily="2" charset="0"/>
              </a:rPr>
              <a:t>Проверка за стойност </a:t>
            </a:r>
            <a:r>
              <a:rPr lang="en-US" sz="2400" b="1" dirty="0">
                <a:solidFill>
                  <a:srgbClr val="00B0F0"/>
                </a:solidFill>
                <a:latin typeface="Comfortaa" pitchFamily="2" charset="0"/>
                <a:cs typeface="Consolas" pitchFamily="49" charset="0"/>
              </a:rPr>
              <a:t>NULL</a:t>
            </a:r>
            <a:r>
              <a:rPr lang="en-US" sz="2400" dirty="0">
                <a:solidFill>
                  <a:schemeClr val="tx2">
                    <a:lumMod val="75000"/>
                  </a:schemeClr>
                </a:solidFill>
                <a:latin typeface="Comfortaa" pitchFamily="2" charset="0"/>
              </a:rPr>
              <a:t> </a:t>
            </a:r>
            <a:endParaRPr lang="en-US" sz="2400" b="1" dirty="0">
              <a:solidFill>
                <a:schemeClr val="tx2">
                  <a:lumMod val="75000"/>
                </a:schemeClr>
              </a:solidFill>
              <a:latin typeface="Comfortaa" pitchFamily="2" charset="0"/>
            </a:endParaRPr>
          </a:p>
        </p:txBody>
      </p:sp>
      <p:sp>
        <p:nvSpPr>
          <p:cNvPr id="500738" name="Rectangle 2"/>
          <p:cNvSpPr>
            <a:spLocks noGrp="1" noChangeArrowheads="1"/>
          </p:cNvSpPr>
          <p:nvPr>
            <p:ph type="title"/>
          </p:nvPr>
        </p:nvSpPr>
        <p:spPr>
          <a:xfrm>
            <a:off x="1108911" y="564501"/>
            <a:ext cx="9496926" cy="957709"/>
          </a:xfrm>
        </p:spPr>
        <p:txBody>
          <a:bodyPr/>
          <a:lstStyle/>
          <a:p>
            <a:r>
              <a:rPr lang="bg-BG" dirty="0">
                <a:latin typeface="Comfortaa" pitchFamily="2" charset="0"/>
              </a:rPr>
              <a:t>Сравняване с </a:t>
            </a:r>
            <a:r>
              <a:rPr lang="en-US" dirty="0">
                <a:latin typeface="Comfortaa" pitchFamily="2" charset="0"/>
                <a:cs typeface="Consolas" pitchFamily="49" charset="0"/>
              </a:rPr>
              <a:t>NULL</a:t>
            </a:r>
            <a:endParaRPr lang="en-US" dirty="0">
              <a:latin typeface="Comfortaa" pitchFamily="2" charset="0"/>
            </a:endParaRPr>
          </a:p>
        </p:txBody>
      </p:sp>
      <p:sp>
        <p:nvSpPr>
          <p:cNvPr id="8" name="Rectangle 4"/>
          <p:cNvSpPr>
            <a:spLocks noChangeArrowheads="1"/>
          </p:cNvSpPr>
          <p:nvPr/>
        </p:nvSpPr>
        <p:spPr bwMode="auto">
          <a:xfrm>
            <a:off x="1252183" y="4384387"/>
            <a:ext cx="8661837"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WHERE `manager_id` </a:t>
            </a:r>
            <a:r>
              <a:rPr lang="en-US"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IS NULL</a:t>
            </a: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 name="Rectangle 7"/>
          <p:cNvSpPr>
            <a:spLocks noChangeArrowheads="1"/>
          </p:cNvSpPr>
          <p:nvPr/>
        </p:nvSpPr>
        <p:spPr bwMode="auto">
          <a:xfrm>
            <a:off x="1252183" y="5412720"/>
            <a:ext cx="8661837"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WHERE `manager_id` </a:t>
            </a:r>
            <a:r>
              <a:rPr lang="en-US"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IS NOT NULL</a:t>
            </a: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Rectangle 8"/>
          <p:cNvSpPr>
            <a:spLocks noChangeArrowheads="1"/>
          </p:cNvSpPr>
          <p:nvPr/>
        </p:nvSpPr>
        <p:spPr bwMode="auto">
          <a:xfrm>
            <a:off x="1252183" y="3370156"/>
            <a:ext cx="8661837"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`last_name`, `manager_id` </a:t>
            </a:r>
          </a:p>
          <a:p>
            <a:pPr eaLnBrk="0" hangingPunct="0">
              <a:buClr>
                <a:schemeClr val="accent5">
                  <a:lumMod val="40000"/>
                  <a:lumOff val="60000"/>
                </a:schemeClr>
              </a:buClr>
              <a:buSzPct val="70000"/>
            </a:pP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WHERE `manager_id` = </a:t>
            </a:r>
            <a:r>
              <a:rPr lang="en-US"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NULL</a:t>
            </a:r>
            <a:r>
              <a:rPr lang="en-US"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1" name="AutoShape 22"/>
          <p:cNvSpPr>
            <a:spLocks noChangeArrowheads="1"/>
          </p:cNvSpPr>
          <p:nvPr/>
        </p:nvSpPr>
        <p:spPr bwMode="auto">
          <a:xfrm>
            <a:off x="6961090" y="2622995"/>
            <a:ext cx="4800600" cy="523812"/>
          </a:xfrm>
          <a:prstGeom prst="wedgeRoundRectCallout">
            <a:avLst>
              <a:gd name="adj1" fmla="val -34456"/>
              <a:gd name="adj2" fmla="val 160168"/>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bg1"/>
                </a:solidFill>
                <a:latin typeface="Comfortaa" pitchFamily="2" charset="0"/>
                <a:cs typeface="Consolas" panose="020B0609020204030204" pitchFamily="49" charset="0"/>
              </a:rPr>
              <a:t>Това винаги е невярно</a:t>
            </a:r>
            <a:r>
              <a:rPr lang="en-US" sz="2800" noProof="1">
                <a:solidFill>
                  <a:schemeClr val="bg1"/>
                </a:solidFill>
                <a:latin typeface="Comfortaa" pitchFamily="2" charset="0"/>
                <a:cs typeface="Consolas" panose="020B0609020204030204" pitchFamily="49" charset="0"/>
              </a:rPr>
              <a:t>!</a:t>
            </a:r>
            <a:endParaRPr lang="bg-BG" sz="2800" noProof="1">
              <a:solidFill>
                <a:schemeClr val="bg1"/>
              </a:solidFill>
              <a:latin typeface="Comfortaa" pitchFamily="2" charset="0"/>
              <a:cs typeface="Consolas" panose="020B0609020204030204" pitchFamily="49" charset="0"/>
            </a:endParaRPr>
          </a:p>
        </p:txBody>
      </p:sp>
      <p:sp>
        <p:nvSpPr>
          <p:cNvPr id="3" name="&quot;Not Allowed&quot; Symbol 2"/>
          <p:cNvSpPr/>
          <p:nvPr/>
        </p:nvSpPr>
        <p:spPr>
          <a:xfrm>
            <a:off x="8987590" y="3447269"/>
            <a:ext cx="747600" cy="747600"/>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Tree>
    <p:extLst>
      <p:ext uri="{BB962C8B-B14F-4D97-AF65-F5344CB8AC3E}">
        <p14:creationId xmlns:p14="http://schemas.microsoft.com/office/powerpoint/2010/main" val="333612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1441</Words>
  <Application>Microsoft Office PowerPoint</Application>
  <PresentationFormat>Widescreen</PresentationFormat>
  <Paragraphs>155</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Comfortaa</vt:lpstr>
      <vt:lpstr>Consolas</vt:lpstr>
      <vt:lpstr>Courier New</vt:lpstr>
      <vt:lpstr>Times</vt:lpstr>
      <vt:lpstr>Office Theme</vt:lpstr>
      <vt:lpstr>Извличане на данни със SELECT</vt:lpstr>
      <vt:lpstr>Съдържание</vt:lpstr>
      <vt:lpstr>Псевдоними на колони</vt:lpstr>
      <vt:lpstr>Залепване или конкатенация</vt:lpstr>
      <vt:lpstr>Задача: Обобщение за служители</vt:lpstr>
      <vt:lpstr>Решение: Обобщение за служители</vt:lpstr>
      <vt:lpstr>Филтриране на избрани колони</vt:lpstr>
      <vt:lpstr>Други условия за сравняване</vt:lpstr>
      <vt:lpstr>Сравняване с NULL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Димитър Минчев</dc:creator>
  <cp:lastModifiedBy>БСУ</cp:lastModifiedBy>
  <cp:revision>10</cp:revision>
  <dcterms:created xsi:type="dcterms:W3CDTF">2022-08-09T09:25:46Z</dcterms:created>
  <dcterms:modified xsi:type="dcterms:W3CDTF">2023-02-16T14:12:00Z</dcterms:modified>
</cp:coreProperties>
</file>