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8" r:id="rId2"/>
    <p:sldId id="444" r:id="rId3"/>
    <p:sldId id="447" r:id="rId4"/>
    <p:sldId id="349" r:id="rId5"/>
    <p:sldId id="5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444"/>
            <p14:sldId id="447"/>
            <p14:sldId id="349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CC336-5322-4592-9B94-4A0229855110}" v="35" dt="2023-02-16T14:18:40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363CC336-5322-4592-9B94-4A0229855110}"/>
    <pc:docChg chg="custSel addSld delSld modSld sldOrd modSection">
      <pc:chgData name="БСУ" userId="bdbaa275-9249-41b1-8d15-242f632c67bf" providerId="ADAL" clId="{363CC336-5322-4592-9B94-4A0229855110}" dt="2023-02-16T14:18:40.798" v="117"/>
      <pc:docMkLst>
        <pc:docMk/>
      </pc:docMkLst>
      <pc:sldChg chg="modSp mod">
        <pc:chgData name="БСУ" userId="bdbaa275-9249-41b1-8d15-242f632c67bf" providerId="ADAL" clId="{363CC336-5322-4592-9B94-4A0229855110}" dt="2023-02-16T14:13:08.340" v="27" actId="27636"/>
        <pc:sldMkLst>
          <pc:docMk/>
          <pc:sldMk cId="2386959723" sldId="258"/>
        </pc:sldMkLst>
        <pc:spChg chg="mod">
          <ac:chgData name="БСУ" userId="bdbaa275-9249-41b1-8d15-242f632c67bf" providerId="ADAL" clId="{363CC336-5322-4592-9B94-4A0229855110}" dt="2023-02-16T14:13:08.340" v="27" actId="2763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363CC336-5322-4592-9B94-4A0229855110}" dt="2023-02-16T14:12:52.081" v="17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Sp modSp add mod modAnim">
        <pc:chgData name="БСУ" userId="bdbaa275-9249-41b1-8d15-242f632c67bf" providerId="ADAL" clId="{363CC336-5322-4592-9B94-4A0229855110}" dt="2023-02-16T14:16:02.195" v="67" actId="478"/>
        <pc:sldMkLst>
          <pc:docMk/>
          <pc:sldMk cId="3024106773" sldId="349"/>
        </pc:sldMkLst>
        <pc:spChg chg="mod">
          <ac:chgData name="БСУ" userId="bdbaa275-9249-41b1-8d15-242f632c67bf" providerId="ADAL" clId="{363CC336-5322-4592-9B94-4A0229855110}" dt="2023-02-16T14:15:47.022" v="61" actId="2711"/>
          <ac:spMkLst>
            <pc:docMk/>
            <pc:sldMk cId="3024106773" sldId="349"/>
            <ac:spMk id="4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5:59.895" v="66" actId="207"/>
          <ac:spMkLst>
            <pc:docMk/>
            <pc:sldMk cId="3024106773" sldId="349"/>
            <ac:spMk id="5" creationId="{00000000-0000-0000-0000-000000000000}"/>
          </ac:spMkLst>
        </pc:spChg>
        <pc:spChg chg="del mod">
          <ac:chgData name="БСУ" userId="bdbaa275-9249-41b1-8d15-242f632c67bf" providerId="ADAL" clId="{363CC336-5322-4592-9B94-4A0229855110}" dt="2023-02-16T14:16:02.195" v="67" actId="478"/>
          <ac:spMkLst>
            <pc:docMk/>
            <pc:sldMk cId="3024106773" sldId="349"/>
            <ac:spMk id="8" creationId="{2024E3BA-4E40-4D86-8A27-51E67927DC1C}"/>
          </ac:spMkLst>
        </pc:spChg>
        <pc:picChg chg="del">
          <ac:chgData name="БСУ" userId="bdbaa275-9249-41b1-8d15-242f632c67bf" providerId="ADAL" clId="{363CC336-5322-4592-9B94-4A0229855110}" dt="2023-02-16T14:15:49.042" v="62" actId="478"/>
          <ac:picMkLst>
            <pc:docMk/>
            <pc:sldMk cId="3024106773" sldId="349"/>
            <ac:picMk id="7" creationId="{00000000-0000-0000-0000-000000000000}"/>
          </ac:picMkLst>
        </pc:picChg>
        <pc:picChg chg="del">
          <ac:chgData name="БСУ" userId="bdbaa275-9249-41b1-8d15-242f632c67bf" providerId="ADAL" clId="{363CC336-5322-4592-9B94-4A0229855110}" dt="2023-02-16T14:15:49.674" v="63" actId="478"/>
          <ac:picMkLst>
            <pc:docMk/>
            <pc:sldMk cId="3024106773" sldId="349"/>
            <ac:picMk id="9" creationId="{00000000-0000-0000-0000-000000000000}"/>
          </ac:picMkLst>
        </pc:picChg>
      </pc:sldChg>
      <pc:sldChg chg="delSp modSp add mod modAnim">
        <pc:chgData name="БСУ" userId="bdbaa275-9249-41b1-8d15-242f632c67bf" providerId="ADAL" clId="{363CC336-5322-4592-9B94-4A0229855110}" dt="2023-02-16T14:16:08.930" v="73" actId="20577"/>
        <pc:sldMkLst>
          <pc:docMk/>
          <pc:sldMk cId="2943897642" sldId="444"/>
        </pc:sldMkLst>
        <pc:spChg chg="mod">
          <ac:chgData name="БСУ" userId="bdbaa275-9249-41b1-8d15-242f632c67bf" providerId="ADAL" clId="{363CC336-5322-4592-9B94-4A0229855110}" dt="2023-02-16T14:15:33.022" v="58" actId="1076"/>
          <ac:spMkLst>
            <pc:docMk/>
            <pc:sldMk cId="2943897642" sldId="444"/>
            <ac:spMk id="6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5:33.022" v="58" actId="1076"/>
          <ac:spMkLst>
            <pc:docMk/>
            <pc:sldMk cId="2943897642" sldId="444"/>
            <ac:spMk id="8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5:33.022" v="58" actId="1076"/>
          <ac:spMkLst>
            <pc:docMk/>
            <pc:sldMk cId="2943897642" sldId="444"/>
            <ac:spMk id="9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5:33.022" v="58" actId="1076"/>
          <ac:spMkLst>
            <pc:docMk/>
            <pc:sldMk cId="2943897642" sldId="444"/>
            <ac:spMk id="10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5:33.022" v="58" actId="1076"/>
          <ac:spMkLst>
            <pc:docMk/>
            <pc:sldMk cId="2943897642" sldId="444"/>
            <ac:spMk id="11" creationId="{00000000-0000-0000-0000-000000000000}"/>
          </ac:spMkLst>
        </pc:spChg>
        <pc:spChg chg="del mod">
          <ac:chgData name="БСУ" userId="bdbaa275-9249-41b1-8d15-242f632c67bf" providerId="ADAL" clId="{363CC336-5322-4592-9B94-4A0229855110}" dt="2023-02-16T14:15:28.496" v="57" actId="478"/>
          <ac:spMkLst>
            <pc:docMk/>
            <pc:sldMk cId="2943897642" sldId="444"/>
            <ac:spMk id="12" creationId="{C8E6D980-F8CE-4535-AFD9-A34149175583}"/>
          </ac:spMkLst>
        </pc:spChg>
        <pc:spChg chg="mod">
          <ac:chgData name="БСУ" userId="bdbaa275-9249-41b1-8d15-242f632c67bf" providerId="ADAL" clId="{363CC336-5322-4592-9B94-4A0229855110}" dt="2023-02-16T14:16:08.930" v="73" actId="20577"/>
          <ac:spMkLst>
            <pc:docMk/>
            <pc:sldMk cId="2943897642" sldId="444"/>
            <ac:spMk id="559106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5:33.022" v="58" actId="1076"/>
          <ac:spMkLst>
            <pc:docMk/>
            <pc:sldMk cId="2943897642" sldId="444"/>
            <ac:spMk id="559107" creationId="{00000000-0000-0000-0000-000000000000}"/>
          </ac:spMkLst>
        </pc:spChg>
      </pc:sldChg>
      <pc:sldChg chg="addSp delSp modSp add mod modAnim">
        <pc:chgData name="БСУ" userId="bdbaa275-9249-41b1-8d15-242f632c67bf" providerId="ADAL" clId="{363CC336-5322-4592-9B94-4A0229855110}" dt="2023-02-16T14:18:40.798" v="117"/>
        <pc:sldMkLst>
          <pc:docMk/>
          <pc:sldMk cId="3788226380" sldId="447"/>
        </pc:sldMkLst>
        <pc:spChg chg="add del mod">
          <ac:chgData name="БСУ" userId="bdbaa275-9249-41b1-8d15-242f632c67bf" providerId="ADAL" clId="{363CC336-5322-4592-9B94-4A0229855110}" dt="2023-02-16T14:16:17.088" v="75" actId="478"/>
          <ac:spMkLst>
            <pc:docMk/>
            <pc:sldMk cId="3788226380" sldId="447"/>
            <ac:spMk id="3" creationId="{0966693A-FCAD-0D6F-8CF0-0A18FE70CEAF}"/>
          </ac:spMkLst>
        </pc:spChg>
        <pc:spChg chg="add mod">
          <ac:chgData name="БСУ" userId="bdbaa275-9249-41b1-8d15-242f632c67bf" providerId="ADAL" clId="{363CC336-5322-4592-9B94-4A0229855110}" dt="2023-02-16T14:16:19.650" v="78" actId="20577"/>
          <ac:spMkLst>
            <pc:docMk/>
            <pc:sldMk cId="3788226380" sldId="447"/>
            <ac:spMk id="4" creationId="{AFAF1879-C626-E81A-33E0-8825A94D9FBD}"/>
          </ac:spMkLst>
        </pc:spChg>
        <pc:spChg chg="mod">
          <ac:chgData name="БСУ" userId="bdbaa275-9249-41b1-8d15-242f632c67bf" providerId="ADAL" clId="{363CC336-5322-4592-9B94-4A0229855110}" dt="2023-02-16T14:18:22.039" v="111" actId="1076"/>
          <ac:spMkLst>
            <pc:docMk/>
            <pc:sldMk cId="3788226380" sldId="447"/>
            <ac:spMk id="9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8:22.039" v="111" actId="1076"/>
          <ac:spMkLst>
            <pc:docMk/>
            <pc:sldMk cId="3788226380" sldId="447"/>
            <ac:spMk id="10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8:22.039" v="111" actId="1076"/>
          <ac:spMkLst>
            <pc:docMk/>
            <pc:sldMk cId="3788226380" sldId="447"/>
            <ac:spMk id="11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8:35.134" v="115" actId="1076"/>
          <ac:spMkLst>
            <pc:docMk/>
            <pc:sldMk cId="3788226380" sldId="447"/>
            <ac:spMk id="12" creationId="{00000000-0000-0000-0000-000000000000}"/>
          </ac:spMkLst>
        </pc:spChg>
        <pc:spChg chg="del mod">
          <ac:chgData name="БСУ" userId="bdbaa275-9249-41b1-8d15-242f632c67bf" providerId="ADAL" clId="{363CC336-5322-4592-9B94-4A0229855110}" dt="2023-02-16T14:18:37.087" v="116" actId="478"/>
          <ac:spMkLst>
            <pc:docMk/>
            <pc:sldMk cId="3788226380" sldId="447"/>
            <ac:spMk id="13" creationId="{C2129EDB-AA76-4823-A2C3-C22FDB110089}"/>
          </ac:spMkLst>
        </pc:spChg>
        <pc:spChg chg="del">
          <ac:chgData name="БСУ" userId="bdbaa275-9249-41b1-8d15-242f632c67bf" providerId="ADAL" clId="{363CC336-5322-4592-9B94-4A0229855110}" dt="2023-02-16T14:16:15.425" v="74" actId="478"/>
          <ac:spMkLst>
            <pc:docMk/>
            <pc:sldMk cId="3788226380" sldId="447"/>
            <ac:spMk id="559106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8:28.422" v="114" actId="27636"/>
          <ac:spMkLst>
            <pc:docMk/>
            <pc:sldMk cId="3788226380" sldId="447"/>
            <ac:spMk id="559107" creationId="{00000000-0000-0000-0000-000000000000}"/>
          </ac:spMkLst>
        </pc:spChg>
        <pc:spChg chg="mod">
          <ac:chgData name="БСУ" userId="bdbaa275-9249-41b1-8d15-242f632c67bf" providerId="ADAL" clId="{363CC336-5322-4592-9B94-4A0229855110}" dt="2023-02-16T14:18:35.134" v="115" actId="1076"/>
          <ac:spMkLst>
            <pc:docMk/>
            <pc:sldMk cId="3788226380" sldId="447"/>
            <ac:spMk id="559108" creationId="{00000000-0000-0000-0000-000000000000}"/>
          </ac:spMkLst>
        </pc:spChg>
      </pc:sldChg>
      <pc:sldChg chg="del ord">
        <pc:chgData name="БСУ" userId="bdbaa275-9249-41b1-8d15-242f632c67bf" providerId="ADAL" clId="{363CC336-5322-4592-9B94-4A0229855110}" dt="2023-02-16T14:13:20.641" v="28" actId="47"/>
        <pc:sldMkLst>
          <pc:docMk/>
          <pc:sldMk cId="2385751420" sldId="571"/>
        </pc:sldMkLst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AFF2A0-9C81-4E91-9D9B-C548D4024C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1292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/>
              <a:t>Добавяне (вмъкване)</a:t>
            </a:r>
            <a:br>
              <a:rPr lang="bg-BG" dirty="0"/>
            </a:br>
            <a:r>
              <a:rPr lang="bg-BG" dirty="0"/>
              <a:t>на записи със </a:t>
            </a:r>
            <a:r>
              <a:rPr lang="en-US" dirty="0"/>
              <a:t>SQL</a:t>
            </a:r>
            <a:r>
              <a:rPr lang="bg-BG" dirty="0"/>
              <a:t> заявки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780464" y="1507951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357188" indent="-357188">
              <a:lnSpc>
                <a:spcPct val="100000"/>
              </a:lnSpc>
            </a:pPr>
            <a:r>
              <a:rPr lang="en-US" sz="3000" dirty="0">
                <a:latin typeface="Comfortaa" pitchFamily="2" charset="0"/>
              </a:rPr>
              <a:t>SQL </a:t>
            </a:r>
            <a:r>
              <a:rPr lang="bg-BG" sz="3000" dirty="0">
                <a:latin typeface="Comfortaa" pitchFamily="2" charset="0"/>
              </a:rPr>
              <a:t>команда 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INSERT</a:t>
            </a:r>
            <a:r>
              <a:rPr lang="en-US" sz="3000" dirty="0">
                <a:latin typeface="Comfortaa" pitchFamily="2" charset="0"/>
              </a:rPr>
              <a:t> </a:t>
            </a:r>
            <a:endParaRPr lang="bg-BG" sz="3000" dirty="0">
              <a:latin typeface="Comfortaa" pitchFamily="2" charset="0"/>
            </a:endParaRPr>
          </a:p>
          <a:p>
            <a:pPr marL="357188" indent="-357188">
              <a:lnSpc>
                <a:spcPct val="100000"/>
              </a:lnSpc>
            </a:pPr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Масиви от данни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ru-RU" sz="3000" dirty="0">
                <a:latin typeface="Comfortaa" pitchFamily="2" charset="0"/>
              </a:rPr>
              <a:t>могат да бъдат записани в една заявка, разделени със запетая</a:t>
            </a:r>
            <a:endParaRPr lang="en-US" sz="3000" dirty="0">
              <a:latin typeface="Comfortaa" pitchFamily="2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2052" y="396367"/>
            <a:ext cx="10515600" cy="946317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Вмъкване на данни</a:t>
            </a:r>
            <a:r>
              <a:rPr lang="en-US" dirty="0">
                <a:latin typeface="Comfortaa" pitchFamily="2" charset="0"/>
              </a:rPr>
              <a:t> [1/2]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189" y="2855356"/>
            <a:ext cx="10820400" cy="4924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`towns` </a:t>
            </a: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891855" y="2496918"/>
            <a:ext cx="3061134" cy="956145"/>
          </a:xfrm>
          <a:prstGeom prst="wedgeRoundRectCallout">
            <a:avLst>
              <a:gd name="adj1" fmla="val -63387"/>
              <a:gd name="adj2" fmla="val 1513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tx1"/>
                </a:solidFill>
                <a:latin typeface="Comfortaa" pitchFamily="2" charset="0"/>
                <a:cs typeface="Consolas" panose="020B0609020204030204" pitchFamily="49" charset="0"/>
              </a:rPr>
              <a:t>Стойности за всички колони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052" y="4748464"/>
            <a:ext cx="7790447" cy="169277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80464" y="3605463"/>
            <a:ext cx="10820400" cy="8925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('Reflective Jacket', </a:t>
            </a: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891855" y="3561181"/>
            <a:ext cx="3061134" cy="1079164"/>
          </a:xfrm>
          <a:prstGeom prst="wedgeRoundRectCallout">
            <a:avLst>
              <a:gd name="adj1" fmla="val -63171"/>
              <a:gd name="adj2" fmla="val -3252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tx1"/>
                </a:solidFill>
                <a:latin typeface="Comfortaa" pitchFamily="2" charset="0"/>
                <a:cs typeface="Consolas" panose="020B0609020204030204" pitchFamily="49" charset="0"/>
              </a:rPr>
              <a:t>Указват се колоните</a:t>
            </a:r>
          </a:p>
        </p:txBody>
      </p:sp>
    </p:spTree>
    <p:extLst>
      <p:ext uri="{BB962C8B-B14F-4D97-AF65-F5344CB8AC3E}">
        <p14:creationId xmlns:p14="http://schemas.microsoft.com/office/powerpoint/2010/main" val="29438976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76085"/>
            <a:ext cx="10688052" cy="3481979"/>
          </a:xfrm>
        </p:spPr>
        <p:txBody>
          <a:bodyPr>
            <a:normAutofit lnSpcReduction="10000"/>
          </a:bodyPr>
          <a:lstStyle/>
          <a:p>
            <a:pPr marL="357188" indent="-357188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Вие може да използвате съществуващи записи за създаване на 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нова таблица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marL="357188" indent="-357188">
              <a:lnSpc>
                <a:spcPct val="100000"/>
              </a:lnSpc>
            </a:pP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marL="357188" indent="-357188">
              <a:lnSpc>
                <a:spcPct val="100000"/>
              </a:lnSpc>
            </a:pP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marL="357188" indent="-357188">
              <a:lnSpc>
                <a:spcPct val="100000"/>
              </a:lnSpc>
            </a:pP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marL="357188" indent="-357188">
              <a:lnSpc>
                <a:spcPct val="100000"/>
              </a:lnSpc>
            </a:pP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marL="357188" indent="-357188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Или в съществуваща таблица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04751" y="5069673"/>
            <a:ext cx="10515598" cy="12926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CONCAT(name,' ', ' Restructuring'), 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94348" y="2570743"/>
            <a:ext cx="10515598" cy="12926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SELECT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617208" y="2178953"/>
            <a:ext cx="4038598" cy="596911"/>
          </a:xfrm>
          <a:prstGeom prst="wedgeRoundRectCallout">
            <a:avLst>
              <a:gd name="adj1" fmla="val -65993"/>
              <a:gd name="adj2" fmla="val 5619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  <a:cs typeface="Consolas" panose="020B0609020204030204" pitchFamily="49" charset="0"/>
              </a:rPr>
              <a:t>Ново име на таблица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4776811" y="3577896"/>
            <a:ext cx="4038599" cy="596911"/>
          </a:xfrm>
          <a:prstGeom prst="wedgeRoundRectCallout">
            <a:avLst>
              <a:gd name="adj1" fmla="val -59639"/>
              <a:gd name="adj2" fmla="val -3548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  <a:cs typeface="Consolas" panose="020B0609020204030204" pitchFamily="49" charset="0"/>
              </a:rPr>
              <a:t>Таблица - източник</a:t>
            </a: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7624650" y="4339361"/>
            <a:ext cx="3762600" cy="596911"/>
          </a:xfrm>
          <a:prstGeom prst="wedgeRoundRectCallout">
            <a:avLst>
              <a:gd name="adj1" fmla="val -42368"/>
              <a:gd name="adj2" fmla="val 10604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  <a:cs typeface="Consolas" panose="020B0609020204030204" pitchFamily="49" charset="0"/>
              </a:rPr>
              <a:t>Списък от колони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AF1879-C626-E81A-33E0-8825A94D9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2052" y="396367"/>
            <a:ext cx="10515600" cy="946317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Вмъкване на данни</a:t>
            </a:r>
            <a:r>
              <a:rPr lang="en-US" dirty="0">
                <a:latin typeface="Comfortaa" pitchFamily="2" charset="0"/>
              </a:rPr>
              <a:t> [2/2]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263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96290"/>
            <a:ext cx="10347662" cy="45217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С команда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INSERT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в </a:t>
            </a:r>
            <a:r>
              <a:rPr lang="en-US" sz="3200" dirty="0">
                <a:latin typeface="Comfortaa" pitchFamily="2" charset="0"/>
              </a:rPr>
              <a:t>SQL </a:t>
            </a:r>
            <a:r>
              <a:rPr lang="bg-BG" sz="3200" dirty="0">
                <a:latin typeface="Comfortaa" pitchFamily="2" charset="0"/>
              </a:rPr>
              <a:t>можем да добавяме записи</a:t>
            </a:r>
            <a:endParaRPr lang="en-US" sz="32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omfortaa" pitchFamily="2" charset="0"/>
              </a:rPr>
              <a:t>С директно вмъкване 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omfortaa" pitchFamily="2" charset="0"/>
              </a:rPr>
              <a:t>С указване на колони и съответни стойности</a:t>
            </a:r>
            <a:br>
              <a:rPr lang="bg-BG" sz="3000" dirty="0">
                <a:latin typeface="Comfortaa" pitchFamily="2" charset="0"/>
              </a:rPr>
            </a:br>
            <a:r>
              <a:rPr lang="bg-BG" sz="3000" dirty="0">
                <a:latin typeface="Comfortaa" pitchFamily="2" charset="0"/>
              </a:rPr>
              <a:t>(подобно на асоциативни масиви)</a:t>
            </a: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Можем да създаваме цели таблици </a:t>
            </a:r>
            <a:br>
              <a:rPr lang="bg-BG" dirty="0">
                <a:latin typeface="Comfortaa" pitchFamily="2" charset="0"/>
              </a:rPr>
            </a:br>
            <a:r>
              <a:rPr lang="bg-BG" dirty="0">
                <a:latin typeface="Comfortaa" pitchFamily="2" charset="0"/>
              </a:rPr>
              <a:t>с резултат от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SELECT</a:t>
            </a:r>
            <a:endParaRPr lang="bg-BG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343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Comfortaa</vt:lpstr>
      <vt:lpstr>Consolas</vt:lpstr>
      <vt:lpstr>Office Theme</vt:lpstr>
      <vt:lpstr>Добавяне (вмъкване) на записи със SQL заявки</vt:lpstr>
      <vt:lpstr>Вмъкване на данни [1/2]</vt:lpstr>
      <vt:lpstr>Вмъкване на данни [2/2]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2023-02-16T14:18:46Z</dcterms:modified>
</cp:coreProperties>
</file>