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8" r:id="rId2"/>
    <p:sldId id="571" r:id="rId3"/>
    <p:sldId id="450" r:id="rId4"/>
    <p:sldId id="451" r:id="rId5"/>
    <p:sldId id="456" r:id="rId6"/>
    <p:sldId id="457" r:id="rId7"/>
    <p:sldId id="349" r:id="rId8"/>
    <p:sldId id="5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1"/>
          </p14:sldIdLst>
        </p14:section>
        <p14:section name="Съдържание" id="{0B0C01F3-1F60-4ADB-AC1E-9589654EAEF3}">
          <p14:sldIdLst>
            <p14:sldId id="450"/>
            <p14:sldId id="451"/>
            <p14:sldId id="456"/>
            <p14:sldId id="457"/>
            <p14:sldId id="349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6B7D3-251E-49FC-9AF2-85F1B50AB66F}" v="33" dt="2023-02-16T14:26:03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1126B7D3-251E-49FC-9AF2-85F1B50AB66F}"/>
    <pc:docChg chg="undo custSel addSld modSld sldOrd modSection">
      <pc:chgData name="БСУ" userId="bdbaa275-9249-41b1-8d15-242f632c67bf" providerId="ADAL" clId="{1126B7D3-251E-49FC-9AF2-85F1B50AB66F}" dt="2023-02-16T14:26:03.253" v="123"/>
      <pc:docMkLst>
        <pc:docMk/>
      </pc:docMkLst>
      <pc:sldChg chg="modSp mod">
        <pc:chgData name="БСУ" userId="bdbaa275-9249-41b1-8d15-242f632c67bf" providerId="ADAL" clId="{1126B7D3-251E-49FC-9AF2-85F1B50AB66F}" dt="2023-02-16T14:19:53.917" v="24" actId="20577"/>
        <pc:sldMkLst>
          <pc:docMk/>
          <pc:sldMk cId="2386959723" sldId="258"/>
        </pc:sldMkLst>
        <pc:spChg chg="mod">
          <ac:chgData name="БСУ" userId="bdbaa275-9249-41b1-8d15-242f632c67bf" providerId="ADAL" clId="{1126B7D3-251E-49FC-9AF2-85F1B50AB66F}" dt="2023-02-16T14:19:46.002" v="2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1126B7D3-251E-49FC-9AF2-85F1B50AB66F}" dt="2023-02-16T14:19:53.917" v="24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Sp modSp add mod modAnim">
        <pc:chgData name="БСУ" userId="bdbaa275-9249-41b1-8d15-242f632c67bf" providerId="ADAL" clId="{1126B7D3-251E-49FC-9AF2-85F1B50AB66F}" dt="2023-02-16T14:21:04.855" v="42"/>
        <pc:sldMkLst>
          <pc:docMk/>
          <pc:sldMk cId="295397538" sldId="349"/>
        </pc:sldMkLst>
        <pc:spChg chg="mod">
          <ac:chgData name="БСУ" userId="bdbaa275-9249-41b1-8d15-242f632c67bf" providerId="ADAL" clId="{1126B7D3-251E-49FC-9AF2-85F1B50AB66F}" dt="2023-02-16T14:20:53.750" v="39" actId="1076"/>
          <ac:spMkLst>
            <pc:docMk/>
            <pc:sldMk cId="295397538" sldId="349"/>
            <ac:spMk id="4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1:00.620" v="41" actId="207"/>
          <ac:spMkLst>
            <pc:docMk/>
            <pc:sldMk cId="295397538" sldId="349"/>
            <ac:spMk id="5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0:28.996" v="31"/>
          <ac:spMkLst>
            <pc:docMk/>
            <pc:sldMk cId="295397538" sldId="349"/>
            <ac:spMk id="8" creationId="{446055E6-909F-4E97-BA7A-2F7B802453F5}"/>
          </ac:spMkLst>
        </pc:spChg>
        <pc:picChg chg="del">
          <ac:chgData name="БСУ" userId="bdbaa275-9249-41b1-8d15-242f632c67bf" providerId="ADAL" clId="{1126B7D3-251E-49FC-9AF2-85F1B50AB66F}" dt="2023-02-16T14:20:41.575" v="34" actId="478"/>
          <ac:picMkLst>
            <pc:docMk/>
            <pc:sldMk cId="295397538" sldId="349"/>
            <ac:picMk id="7" creationId="{00000000-0000-0000-0000-000000000000}"/>
          </ac:picMkLst>
        </pc:picChg>
        <pc:picChg chg="del">
          <ac:chgData name="БСУ" userId="bdbaa275-9249-41b1-8d15-242f632c67bf" providerId="ADAL" clId="{1126B7D3-251E-49FC-9AF2-85F1B50AB66F}" dt="2023-02-16T14:20:42.060" v="35" actId="478"/>
          <ac:picMkLst>
            <pc:docMk/>
            <pc:sldMk cId="295397538" sldId="349"/>
            <ac:picMk id="9" creationId="{00000000-0000-0000-0000-000000000000}"/>
          </ac:picMkLst>
        </pc:picChg>
      </pc:sldChg>
      <pc:sldChg chg="delSp modSp add mod modAnim">
        <pc:chgData name="БСУ" userId="bdbaa275-9249-41b1-8d15-242f632c67bf" providerId="ADAL" clId="{1126B7D3-251E-49FC-9AF2-85F1B50AB66F}" dt="2023-02-16T14:22:18.886" v="60"/>
        <pc:sldMkLst>
          <pc:docMk/>
          <pc:sldMk cId="3375343596" sldId="450"/>
        </pc:sldMkLst>
        <pc:spChg chg="del mod">
          <ac:chgData name="БСУ" userId="bdbaa275-9249-41b1-8d15-242f632c67bf" providerId="ADAL" clId="{1126B7D3-251E-49FC-9AF2-85F1B50AB66F}" dt="2023-02-16T14:22:15.506" v="59" actId="478"/>
          <ac:spMkLst>
            <pc:docMk/>
            <pc:sldMk cId="3375343596" sldId="450"/>
            <ac:spMk id="8" creationId="{2194D8FF-C523-483A-9721-CCA6273E503D}"/>
          </ac:spMkLst>
        </pc:spChg>
        <pc:spChg chg="mod">
          <ac:chgData name="БСУ" userId="bdbaa275-9249-41b1-8d15-242f632c67bf" providerId="ADAL" clId="{1126B7D3-251E-49FC-9AF2-85F1B50AB66F}" dt="2023-02-16T14:21:50.166" v="51" actId="14100"/>
          <ac:spMkLst>
            <pc:docMk/>
            <pc:sldMk cId="3375343596" sldId="450"/>
            <ac:spMk id="9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1:38.139" v="48" actId="2711"/>
          <ac:spMkLst>
            <pc:docMk/>
            <pc:sldMk cId="3375343596" sldId="450"/>
            <ac:spMk id="566274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2:00.070" v="54" actId="207"/>
          <ac:spMkLst>
            <pc:docMk/>
            <pc:sldMk cId="3375343596" sldId="450"/>
            <ac:spMk id="566275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2:09.949" v="57" actId="14100"/>
          <ac:spMkLst>
            <pc:docMk/>
            <pc:sldMk cId="3375343596" sldId="450"/>
            <ac:spMk id="566276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2:13.254" v="58" actId="14100"/>
          <ac:spMkLst>
            <pc:docMk/>
            <pc:sldMk cId="3375343596" sldId="450"/>
            <ac:spMk id="566277" creationId="{00000000-0000-0000-0000-000000000000}"/>
          </ac:spMkLst>
        </pc:spChg>
      </pc:sldChg>
      <pc:sldChg chg="delSp modSp add mod modAnim">
        <pc:chgData name="БСУ" userId="bdbaa275-9249-41b1-8d15-242f632c67bf" providerId="ADAL" clId="{1126B7D3-251E-49FC-9AF2-85F1B50AB66F}" dt="2023-02-16T14:23:32.109" v="80"/>
        <pc:sldMkLst>
          <pc:docMk/>
          <pc:sldMk cId="3118383564" sldId="451"/>
        </pc:sldMkLst>
        <pc:spChg chg="mod">
          <ac:chgData name="БСУ" userId="bdbaa275-9249-41b1-8d15-242f632c67bf" providerId="ADAL" clId="{1126B7D3-251E-49FC-9AF2-85F1B50AB66F}" dt="2023-02-16T14:22:36.289" v="63" actId="207"/>
          <ac:spMkLst>
            <pc:docMk/>
            <pc:sldMk cId="3118383564" sldId="451"/>
            <ac:spMk id="6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3:07.961" v="72"/>
          <ac:spMkLst>
            <pc:docMk/>
            <pc:sldMk cId="3118383564" sldId="451"/>
            <ac:spMk id="7" creationId="{00000000-0000-0000-0000-000000000000}"/>
          </ac:spMkLst>
        </pc:spChg>
        <pc:spChg chg="del mod">
          <ac:chgData name="БСУ" userId="bdbaa275-9249-41b1-8d15-242f632c67bf" providerId="ADAL" clId="{1126B7D3-251E-49FC-9AF2-85F1B50AB66F}" dt="2023-02-16T14:23:26.391" v="79" actId="478"/>
          <ac:spMkLst>
            <pc:docMk/>
            <pc:sldMk cId="3118383564" sldId="451"/>
            <ac:spMk id="8" creationId="{954932EA-E85F-4996-8B88-241179F61822}"/>
          </ac:spMkLst>
        </pc:spChg>
        <pc:spChg chg="mod">
          <ac:chgData name="БСУ" userId="bdbaa275-9249-41b1-8d15-242f632c67bf" providerId="ADAL" clId="{1126B7D3-251E-49FC-9AF2-85F1B50AB66F}" dt="2023-02-16T14:22:46.307" v="66" actId="2711"/>
          <ac:spMkLst>
            <pc:docMk/>
            <pc:sldMk cId="3118383564" sldId="451"/>
            <ac:spMk id="562178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3:21.878" v="78" actId="14100"/>
          <ac:spMkLst>
            <pc:docMk/>
            <pc:sldMk cId="3118383564" sldId="451"/>
            <ac:spMk id="562179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2:54.366" v="68" actId="14100"/>
          <ac:spMkLst>
            <pc:docMk/>
            <pc:sldMk cId="3118383564" sldId="451"/>
            <ac:spMk id="562180" creationId="{00000000-0000-0000-0000-000000000000}"/>
          </ac:spMkLst>
        </pc:spChg>
      </pc:sldChg>
      <pc:sldChg chg="delSp modSp add mod">
        <pc:chgData name="БСУ" userId="bdbaa275-9249-41b1-8d15-242f632c67bf" providerId="ADAL" clId="{1126B7D3-251E-49FC-9AF2-85F1B50AB66F}" dt="2023-02-16T14:24:27.819" v="97" actId="478"/>
        <pc:sldMkLst>
          <pc:docMk/>
          <pc:sldMk cId="344096995" sldId="456"/>
        </pc:sldMkLst>
        <pc:spChg chg="mod">
          <ac:chgData name="БСУ" userId="bdbaa275-9249-41b1-8d15-242f632c67bf" providerId="ADAL" clId="{1126B7D3-251E-49FC-9AF2-85F1B50AB66F}" dt="2023-02-16T14:24:23.832" v="96" actId="207"/>
          <ac:spMkLst>
            <pc:docMk/>
            <pc:sldMk cId="344096995" sldId="456"/>
            <ac:spMk id="3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4:15.319" v="94" actId="404"/>
          <ac:spMkLst>
            <pc:docMk/>
            <pc:sldMk cId="344096995" sldId="456"/>
            <ac:spMk id="4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3:55.093" v="87" actId="1076"/>
          <ac:spMkLst>
            <pc:docMk/>
            <pc:sldMk cId="344096995" sldId="456"/>
            <ac:spMk id="10" creationId="{00000000-0000-0000-0000-000000000000}"/>
          </ac:spMkLst>
        </pc:spChg>
        <pc:spChg chg="del mod">
          <ac:chgData name="БСУ" userId="bdbaa275-9249-41b1-8d15-242f632c67bf" providerId="ADAL" clId="{1126B7D3-251E-49FC-9AF2-85F1B50AB66F}" dt="2023-02-16T14:24:27.819" v="97" actId="478"/>
          <ac:spMkLst>
            <pc:docMk/>
            <pc:sldMk cId="344096995" sldId="456"/>
            <ac:spMk id="11" creationId="{2B18913A-C64A-458D-87AC-23607B58122E}"/>
          </ac:spMkLst>
        </pc:spChg>
        <pc:graphicFrameChg chg="mod modGraphic">
          <ac:chgData name="БСУ" userId="bdbaa275-9249-41b1-8d15-242f632c67bf" providerId="ADAL" clId="{1126B7D3-251E-49FC-9AF2-85F1B50AB66F}" dt="2023-02-16T14:24:00.370" v="89" actId="207"/>
          <ac:graphicFrameMkLst>
            <pc:docMk/>
            <pc:sldMk cId="344096995" sldId="456"/>
            <ac:graphicFrameMk id="8" creationId="{00000000-0000-0000-0000-000000000000}"/>
          </ac:graphicFrameMkLst>
        </pc:graphicFrameChg>
        <pc:graphicFrameChg chg="mod modGraphic">
          <ac:chgData name="БСУ" userId="bdbaa275-9249-41b1-8d15-242f632c67bf" providerId="ADAL" clId="{1126B7D3-251E-49FC-9AF2-85F1B50AB66F}" dt="2023-02-16T14:24:03.417" v="91"/>
          <ac:graphicFrameMkLst>
            <pc:docMk/>
            <pc:sldMk cId="344096995" sldId="456"/>
            <ac:graphicFrameMk id="9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1126B7D3-251E-49FC-9AF2-85F1B50AB66F}" dt="2023-02-16T14:26:03.253" v="123"/>
        <pc:sldMkLst>
          <pc:docMk/>
          <pc:sldMk cId="2374366463" sldId="457"/>
        </pc:sldMkLst>
        <pc:spChg chg="mod">
          <ac:chgData name="БСУ" userId="bdbaa275-9249-41b1-8d15-242f632c67bf" providerId="ADAL" clId="{1126B7D3-251E-49FC-9AF2-85F1B50AB66F}" dt="2023-02-16T14:25:58.830" v="122" actId="1076"/>
          <ac:spMkLst>
            <pc:docMk/>
            <pc:sldMk cId="2374366463" sldId="457"/>
            <ac:spMk id="4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5:55.757" v="121" actId="1076"/>
          <ac:spMkLst>
            <pc:docMk/>
            <pc:sldMk cId="2374366463" sldId="457"/>
            <ac:spMk id="5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5:55.757" v="121" actId="1076"/>
          <ac:spMkLst>
            <pc:docMk/>
            <pc:sldMk cId="2374366463" sldId="457"/>
            <ac:spMk id="6" creationId="{00000000-0000-0000-0000-000000000000}"/>
          </ac:spMkLst>
        </pc:spChg>
        <pc:spChg chg="del mod">
          <ac:chgData name="БСУ" userId="bdbaa275-9249-41b1-8d15-242f632c67bf" providerId="ADAL" clId="{1126B7D3-251E-49FC-9AF2-85F1B50AB66F}" dt="2023-02-16T14:25:14.154" v="109" actId="478"/>
          <ac:spMkLst>
            <pc:docMk/>
            <pc:sldMk cId="2374366463" sldId="457"/>
            <ac:spMk id="7" creationId="{B5505406-88EB-485B-A2E2-0AF2867D96D4}"/>
          </ac:spMkLst>
        </pc:spChg>
      </pc:sldChg>
      <pc:sldChg chg="modSp mod ord">
        <pc:chgData name="БСУ" userId="bdbaa275-9249-41b1-8d15-242f632c67bf" providerId="ADAL" clId="{1126B7D3-251E-49FC-9AF2-85F1B50AB66F}" dt="2023-02-16T14:20:21.312" v="30"/>
        <pc:sldMkLst>
          <pc:docMk/>
          <pc:sldMk cId="2385751420" sldId="571"/>
        </pc:sldMkLst>
        <pc:spChg chg="mod">
          <ac:chgData name="БСУ" userId="bdbaa275-9249-41b1-8d15-242f632c67bf" providerId="ADAL" clId="{1126B7D3-251E-49FC-9AF2-85F1B50AB66F}" dt="2023-02-16T14:20:18.774" v="28" actId="14100"/>
          <ac:spMkLst>
            <pc:docMk/>
            <pc:sldMk cId="2385751420" sldId="571"/>
            <ac:spMk id="8" creationId="{00000000-0000-0000-0000-000000000000}"/>
          </ac:spMkLst>
        </pc:spChg>
        <pc:spChg chg="mod">
          <ac:chgData name="БСУ" userId="bdbaa275-9249-41b1-8d15-242f632c67bf" providerId="ADAL" clId="{1126B7D3-251E-49FC-9AF2-85F1B50AB66F}" dt="2023-02-16T14:20:15.089" v="27" actId="2711"/>
          <ac:spMkLst>
            <pc:docMk/>
            <pc:sldMk cId="2385751420" sldId="571"/>
            <ac:spMk id="444418" creationId="{00000000-0000-0000-0000-000000000000}"/>
          </ac:spMkLst>
        </pc:sp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3CB8708A-8556-42FD-AFB9-1485951BC6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272781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04ED7DC4-197C-492C-A65D-1C394E1503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6726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Comfortaa" pitchFamily="2" charset="0"/>
              </a:rPr>
              <a:t>Промяна</a:t>
            </a:r>
            <a:r>
              <a:rPr lang="ru-RU" dirty="0">
                <a:latin typeface="Comfortaa" pitchFamily="2" charset="0"/>
              </a:rPr>
              <a:t> и </a:t>
            </a:r>
            <a:r>
              <a:rPr lang="ru-RU" dirty="0" err="1">
                <a:latin typeface="Comfortaa" pitchFamily="2" charset="0"/>
              </a:rPr>
              <a:t>изтриване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данни</a:t>
            </a:r>
            <a:r>
              <a:rPr lang="ru-RU" dirty="0">
                <a:latin typeface="Comfortaa" pitchFamily="2" charset="0"/>
              </a:rPr>
              <a:t> с UPDATE и DELETE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303" y="1964652"/>
            <a:ext cx="10515600" cy="1325563"/>
          </a:xfrm>
        </p:spPr>
        <p:txBody>
          <a:bodyPr>
            <a:normAutofit/>
          </a:bodyPr>
          <a:lstStyle/>
          <a:p>
            <a:r>
              <a:rPr lang="bg-BG" b="1" dirty="0">
                <a:latin typeface="Comfortaa" pitchFamily="2" charset="0"/>
              </a:rPr>
              <a:t>Съдържание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043303" y="3290216"/>
            <a:ext cx="10515600" cy="2117980"/>
          </a:xfrm>
        </p:spPr>
        <p:txBody>
          <a:bodyPr>
            <a:normAutofit/>
          </a:bodyPr>
          <a:lstStyle/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4000" dirty="0">
                <a:latin typeface="Comfortaa" pitchFamily="2" charset="0"/>
              </a:rPr>
              <a:t>Изтриване на данни от таблица</a:t>
            </a: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bg-BG" sz="4000" dirty="0">
                <a:latin typeface="Comfortaa" pitchFamily="2" charset="0"/>
              </a:rPr>
              <a:t>Промяна на данни в таблица</a:t>
            </a:r>
            <a:endParaRPr lang="en-US" sz="4000" dirty="0">
              <a:latin typeface="Comfortaa" pitchFamily="2" charset="0"/>
            </a:endParaRPr>
          </a:p>
          <a:p>
            <a:pPr marL="442913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endParaRPr lang="en-US" sz="40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57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latin typeface="Comfortaa" pitchFamily="2" charset="0"/>
              </a:rPr>
              <a:t>Изтриване на редове от таблица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9600"/>
              </a:spcBef>
            </a:pPr>
            <a:r>
              <a:rPr lang="bg-BG" dirty="0">
                <a:latin typeface="Comfortaa" pitchFamily="2" charset="0"/>
              </a:rPr>
              <a:t>Забележка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Не забравяйте клаузата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WHERE</a:t>
            </a:r>
            <a:endParaRPr lang="en-US" dirty="0">
              <a:latin typeface="Comfortaa" pitchFamily="2" charset="0"/>
            </a:endParaRP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ru-RU" dirty="0">
                <a:latin typeface="Comfortaa" pitchFamily="2" charset="0"/>
              </a:rPr>
              <a:t>Изтрийте всички редове от таблица </a:t>
            </a:r>
            <a:r>
              <a:rPr lang="en-US" dirty="0">
                <a:latin typeface="Comfortaa" pitchFamily="2" charset="0"/>
              </a:rPr>
              <a:t>(</a:t>
            </a:r>
            <a:r>
              <a:rPr lang="bg-BG" dirty="0">
                <a:latin typeface="Comfortaa" pitchFamily="2" charset="0"/>
              </a:rPr>
              <a:t>работи по-бързо от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  <a:cs typeface="Consolas" panose="020B0609020204030204" pitchFamily="49" charset="0"/>
              </a:rPr>
              <a:t>DELETE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mfortaa" pitchFamily="2" charset="0"/>
                <a:cs typeface="Consolas" panose="020B0609020204030204" pitchFamily="49" charset="0"/>
              </a:rPr>
              <a:t>)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Изтриване на данни</a:t>
            </a:r>
          </a:p>
        </p:txBody>
      </p:sp>
      <p:sp>
        <p:nvSpPr>
          <p:cNvPr id="566276" name="Rectangle 4"/>
          <p:cNvSpPr>
            <a:spLocks noChangeArrowheads="1"/>
          </p:cNvSpPr>
          <p:nvPr/>
        </p:nvSpPr>
        <p:spPr bwMode="auto">
          <a:xfrm>
            <a:off x="1125371" y="2412324"/>
            <a:ext cx="9582733" cy="892552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DELETE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FROM `employees`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WHERE `employee_id` = 1;</a:t>
            </a:r>
          </a:p>
        </p:txBody>
      </p:sp>
      <p:sp>
        <p:nvSpPr>
          <p:cNvPr id="566277" name="Rectangle 5"/>
          <p:cNvSpPr>
            <a:spLocks noChangeArrowheads="1"/>
          </p:cNvSpPr>
          <p:nvPr/>
        </p:nvSpPr>
        <p:spPr bwMode="auto">
          <a:xfrm>
            <a:off x="1125372" y="5599548"/>
            <a:ext cx="9582732" cy="492443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TRUNCATE</a:t>
            </a:r>
            <a:r>
              <a:rPr lang="en-US" sz="26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TABLE users;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8197517" y="1975065"/>
            <a:ext cx="2705333" cy="679926"/>
          </a:xfrm>
          <a:prstGeom prst="wedgeRoundRectCallout">
            <a:avLst>
              <a:gd name="adj1" fmla="val -141074"/>
              <a:gd name="adj2" fmla="val 10949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itchFamily="2" charset="0"/>
                <a:cs typeface="Consolas" panose="020B0609020204030204" pitchFamily="49" charset="0"/>
              </a:rPr>
              <a:t>Условие</a:t>
            </a:r>
          </a:p>
        </p:txBody>
      </p:sp>
    </p:spTree>
    <p:extLst>
      <p:ext uri="{BB962C8B-B14F-4D97-AF65-F5344CB8AC3E}">
        <p14:creationId xmlns:p14="http://schemas.microsoft.com/office/powerpoint/2010/main" val="33753435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Актуализиране на данни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57188" indent="-357188">
              <a:lnSpc>
                <a:spcPct val="100000"/>
              </a:lnSpc>
            </a:pPr>
            <a:r>
              <a:rPr lang="en-US" dirty="0">
                <a:latin typeface="Comfortaa" pitchFamily="2" charset="0"/>
              </a:rPr>
              <a:t>SQL</a:t>
            </a:r>
            <a:r>
              <a:rPr lang="bg-BG" dirty="0">
                <a:latin typeface="Comfortaa" pitchFamily="2" charset="0"/>
              </a:rPr>
              <a:t> команда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mfortaa" pitchFamily="2" charset="0"/>
              </a:rPr>
              <a:t>UPDATE</a:t>
            </a:r>
            <a:endParaRPr lang="en-US" dirty="0">
              <a:solidFill>
                <a:srgbClr val="00B0F0"/>
              </a:solidFill>
              <a:latin typeface="Comfortaa" pitchFamily="2" charset="0"/>
            </a:endParaRPr>
          </a:p>
          <a:p>
            <a:pPr marL="357188" indent="-357188">
              <a:lnSpc>
                <a:spcPct val="100000"/>
              </a:lnSpc>
              <a:spcBef>
                <a:spcPts val="30000"/>
              </a:spcBef>
            </a:pPr>
            <a:r>
              <a:rPr lang="ru-RU" dirty="0">
                <a:latin typeface="Comfortaa" pitchFamily="2" charset="0"/>
              </a:rPr>
              <a:t>Забележка: Не забравяйте клаузата </a:t>
            </a:r>
            <a:r>
              <a:rPr lang="ru-RU" b="1" dirty="0">
                <a:solidFill>
                  <a:srgbClr val="00B0F0"/>
                </a:solidFill>
                <a:latin typeface="Comfortaa" pitchFamily="2" charset="0"/>
              </a:rPr>
              <a:t>WHERE</a:t>
            </a:r>
            <a:r>
              <a:rPr lang="ru-RU" dirty="0">
                <a:latin typeface="Comfortaa" pitchFamily="2" charset="0"/>
              </a:rPr>
              <a:t> 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62180" name="Rectangle 4"/>
          <p:cNvSpPr>
            <a:spLocks noChangeArrowheads="1"/>
          </p:cNvSpPr>
          <p:nvPr/>
        </p:nvSpPr>
        <p:spPr bwMode="auto">
          <a:xfrm>
            <a:off x="1256085" y="2276168"/>
            <a:ext cx="9673634" cy="124649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`last_name` = 'Brown'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`employee_id` = 1;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256085" y="3657600"/>
            <a:ext cx="9673635" cy="1631216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`employees`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00" b="1" noProof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SET</a:t>
            </a: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`salary` = `salary` * 1.10,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`job_title` = CONCAT('Senior',' ', `job_title`)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WHERE `department_id` = 3;</a:t>
            </a:r>
          </a:p>
        </p:txBody>
      </p:sp>
      <p:sp>
        <p:nvSpPr>
          <p:cNvPr id="7" name="AutoShape 22"/>
          <p:cNvSpPr>
            <a:spLocks noChangeArrowheads="1"/>
          </p:cNvSpPr>
          <p:nvPr/>
        </p:nvSpPr>
        <p:spPr bwMode="auto">
          <a:xfrm>
            <a:off x="7368249" y="1719318"/>
            <a:ext cx="3279698" cy="1113700"/>
          </a:xfrm>
          <a:prstGeom prst="wedgeRoundRectCallout">
            <a:avLst>
              <a:gd name="adj1" fmla="val -83150"/>
              <a:gd name="adj2" fmla="val 5553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  <a:cs typeface="Consolas" panose="020B0609020204030204" pitchFamily="49" charset="0"/>
              </a:rPr>
              <a:t>Нови стойности</a:t>
            </a:r>
          </a:p>
        </p:txBody>
      </p:sp>
    </p:spTree>
    <p:extLst>
      <p:ext uri="{BB962C8B-B14F-4D97-AF65-F5344CB8AC3E}">
        <p14:creationId xmlns:p14="http://schemas.microsoft.com/office/powerpoint/2010/main" val="31183835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latin typeface="Comfortaa" pitchFamily="2" charset="0"/>
              </a:rPr>
              <a:t>Маркирайте всички незавършени Проекти да завършват днес </a:t>
            </a:r>
            <a:endParaRPr lang="en-US" dirty="0">
              <a:latin typeface="Comfortaa" pitchFamily="2" charset="0"/>
            </a:endParaRPr>
          </a:p>
          <a:p>
            <a:pPr lvl="1"/>
            <a:r>
              <a:rPr lang="bg-BG" dirty="0">
                <a:latin typeface="Comfortaa" pitchFamily="2" charset="0"/>
              </a:rPr>
              <a:t>Забележка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Недовършени проекти имат 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зададени </a:t>
            </a:r>
            <a:r>
              <a:rPr lang="en-US" noProof="1">
                <a:latin typeface="Comfortaa" pitchFamily="2" charset="0"/>
              </a:rPr>
              <a:t>end_date</a:t>
            </a:r>
            <a:r>
              <a:rPr lang="en-US" dirty="0">
                <a:latin typeface="Comfortaa" pitchFamily="2" charset="0"/>
              </a:rPr>
              <a:t> </a:t>
            </a:r>
            <a:r>
              <a:rPr lang="bg-BG" dirty="0">
                <a:latin typeface="Comfortaa" pitchFamily="2" charset="0"/>
              </a:rPr>
              <a:t> на </a:t>
            </a: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NULL</a:t>
            </a:r>
          </a:p>
          <a:p>
            <a:pPr>
              <a:spcBef>
                <a:spcPts val="23400"/>
              </a:spcBef>
            </a:pPr>
            <a:r>
              <a:rPr lang="bg-BG" dirty="0">
                <a:latin typeface="Comfortaa" pitchFamily="2" charset="0"/>
              </a:rPr>
              <a:t>Забележка</a:t>
            </a:r>
            <a:r>
              <a:rPr lang="en-US" dirty="0">
                <a:latin typeface="Comfortaa" pitchFamily="2" charset="0"/>
              </a:rPr>
              <a:t>: </a:t>
            </a:r>
            <a:r>
              <a:rPr lang="bg-BG" dirty="0">
                <a:latin typeface="Comfortaa" pitchFamily="2" charset="0"/>
              </a:rPr>
              <a:t>Заявка в базата данни</a:t>
            </a:r>
            <a:r>
              <a:rPr lang="en-US" dirty="0">
                <a:latin typeface="Comfortaa" pitchFamily="2" charset="0"/>
              </a:rPr>
              <a:t> </a:t>
            </a:r>
            <a:r>
              <a:rPr lang="en-US" noProof="1">
                <a:solidFill>
                  <a:srgbClr val="00B0F0"/>
                </a:solidFill>
                <a:latin typeface="Comfortaa" pitchFamily="2" charset="0"/>
              </a:rPr>
              <a:t>SoftUni</a:t>
            </a:r>
            <a:endParaRPr lang="en-US" dirty="0">
              <a:solidFill>
                <a:srgbClr val="00B0F0"/>
              </a:solidFill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Задача</a:t>
            </a:r>
            <a:r>
              <a:rPr lang="en-US" sz="4000" dirty="0">
                <a:latin typeface="Comfortaa" pitchFamily="2" charset="0"/>
              </a:rPr>
              <a:t>: </a:t>
            </a:r>
            <a:r>
              <a:rPr lang="bg-BG" sz="4000" dirty="0">
                <a:latin typeface="Comfortaa" pitchFamily="2" charset="0"/>
              </a:rPr>
              <a:t>Актуализиране на проекти</a:t>
            </a:r>
            <a:endParaRPr lang="en-US" sz="4000" dirty="0">
              <a:latin typeface="Comfortaa" pitchFamily="2" charset="0"/>
            </a:endParaRPr>
          </a:p>
        </p:txBody>
      </p:sp>
      <p:graphicFrame>
        <p:nvGraphicFramePr>
          <p:cNvPr id="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431928"/>
              </p:ext>
            </p:extLst>
          </p:nvPr>
        </p:nvGraphicFramePr>
        <p:xfrm>
          <a:off x="914400" y="2990088"/>
          <a:ext cx="4459402" cy="22524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7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end_date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Classic Vest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HL Touring Frame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LL Touring Frame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NULL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921770"/>
              </p:ext>
            </p:extLst>
          </p:nvPr>
        </p:nvGraphicFramePr>
        <p:xfrm>
          <a:off x="6591300" y="2990088"/>
          <a:ext cx="4459402" cy="225247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77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73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end_date</a:t>
                      </a:r>
                      <a:endParaRPr kumimoji="1" lang="en-US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Classic Vest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2017-05-29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HL Touring Frame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2017-05-29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LL Touring Frame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2017-05-29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Arrow: Right 9"/>
          <p:cNvSpPr/>
          <p:nvPr/>
        </p:nvSpPr>
        <p:spPr>
          <a:xfrm>
            <a:off x="5660574" y="3729789"/>
            <a:ext cx="728194" cy="734653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4096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4454" y="885273"/>
            <a:ext cx="10728212" cy="1235075"/>
          </a:xfrm>
        </p:spPr>
        <p:txBody>
          <a:bodyPr>
            <a:normAutofit/>
          </a:bodyPr>
          <a:lstStyle/>
          <a:p>
            <a:r>
              <a:rPr lang="bg-BG" sz="4000" dirty="0">
                <a:latin typeface="Comfortaa" pitchFamily="2" charset="0"/>
              </a:rPr>
              <a:t>Решение</a:t>
            </a:r>
            <a:r>
              <a:rPr lang="en-US" sz="4000" dirty="0">
                <a:latin typeface="Comfortaa" pitchFamily="2" charset="0"/>
              </a:rPr>
              <a:t>: </a:t>
            </a:r>
            <a:r>
              <a:rPr lang="bg-BG" sz="4000" dirty="0">
                <a:latin typeface="Comfortaa" pitchFamily="2" charset="0"/>
              </a:rPr>
              <a:t>Актуализиране на проекти</a:t>
            </a:r>
            <a:endParaRPr lang="en-US" sz="4000" dirty="0">
              <a:latin typeface="Comfortaa" pitchFamily="2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3059" y="2277377"/>
            <a:ext cx="10531003" cy="209288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UPDATE</a:t>
            </a:r>
            <a:r>
              <a:rPr lang="en-US" sz="4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`projects`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4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SET</a:t>
            </a:r>
            <a:r>
              <a:rPr lang="en-US" sz="4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`end_date` = '2017-05-29'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4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4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`end_date` </a:t>
            </a:r>
            <a:r>
              <a:rPr lang="en-US" sz="4000" b="1" noProof="1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IS NULL</a:t>
            </a:r>
            <a:r>
              <a:rPr lang="en-US" sz="4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AutoShape 22"/>
          <p:cNvSpPr>
            <a:spLocks noChangeArrowheads="1"/>
          </p:cNvSpPr>
          <p:nvPr/>
        </p:nvSpPr>
        <p:spPr bwMode="auto">
          <a:xfrm>
            <a:off x="4810182" y="4684315"/>
            <a:ext cx="5069305" cy="1596189"/>
          </a:xfrm>
          <a:prstGeom prst="wedgeRoundRectCallout">
            <a:avLst>
              <a:gd name="adj1" fmla="val -33856"/>
              <a:gd name="adj2" fmla="val -7594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noProof="1">
                <a:solidFill>
                  <a:schemeClr val="bg1"/>
                </a:solidFill>
                <a:latin typeface="Comfortaa" pitchFamily="2" charset="0"/>
                <a:cs typeface="Consolas" panose="020B0609020204030204" pitchFamily="49" charset="0"/>
              </a:rPr>
              <a:t>Филтрира само записите без стойност</a:t>
            </a:r>
          </a:p>
        </p:txBody>
      </p:sp>
    </p:spTree>
    <p:extLst>
      <p:ext uri="{BB962C8B-B14F-4D97-AF65-F5344CB8AC3E}">
        <p14:creationId xmlns:p14="http://schemas.microsoft.com/office/powerpoint/2010/main" val="237436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9711" y="2247247"/>
            <a:ext cx="9228725" cy="32584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С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DELETE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изтриваме редове</a:t>
            </a:r>
          </a:p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С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TRUNCATE</a:t>
            </a:r>
            <a:r>
              <a:rPr lang="bg-BG" sz="3200" dirty="0">
                <a:latin typeface="Comfortaa" pitchFamily="2" charset="0"/>
              </a:rPr>
              <a:t> изтриваме цели таблици по-бързо</a:t>
            </a:r>
            <a:endParaRPr lang="en-US" sz="3200" dirty="0">
              <a:latin typeface="Comfortaa" pitchFamily="2" charset="0"/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latin typeface="Comfortaa" pitchFamily="2" charset="0"/>
              </a:rPr>
              <a:t>С </a:t>
            </a:r>
            <a:r>
              <a:rPr lang="en-US" sz="3200" b="1" dirty="0">
                <a:solidFill>
                  <a:srgbClr val="00B0F0"/>
                </a:solidFill>
                <a:latin typeface="Comfortaa" pitchFamily="2" charset="0"/>
              </a:rPr>
              <a:t>UPDATE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bg-BG" sz="3200" dirty="0">
                <a:latin typeface="Comfortaa" pitchFamily="2" charset="0"/>
              </a:rPr>
              <a:t>променяме съдържанието на клетки в таблица</a:t>
            </a:r>
            <a:endParaRPr lang="ru-RU" sz="3200" dirty="0">
              <a:latin typeface="Comfortaa" pitchFamily="2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0812" y="972720"/>
            <a:ext cx="10515600" cy="1325563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Обобщение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446055E6-909F-4E97-BA7A-2F7B80245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97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409</Words>
  <Application>Microsoft Office PowerPoint</Application>
  <PresentationFormat>Widescreen</PresentationFormat>
  <Paragraphs>74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Comfortaa</vt:lpstr>
      <vt:lpstr>Consolas</vt:lpstr>
      <vt:lpstr>Office Theme</vt:lpstr>
      <vt:lpstr>Промяна и изтриване на данни с UPDATE и DELETE</vt:lpstr>
      <vt:lpstr>Съдържание</vt:lpstr>
      <vt:lpstr>Изтриване на данни</vt:lpstr>
      <vt:lpstr>Актуализиране на данни</vt:lpstr>
      <vt:lpstr>Задача: Актуализиране на проекти</vt:lpstr>
      <vt:lpstr>Решение: Актуализиране на проекти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2023-02-16T14:26:08Z</dcterms:modified>
</cp:coreProperties>
</file>