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8" r:id="rId2"/>
    <p:sldId id="571" r:id="rId3"/>
    <p:sldId id="432" r:id="rId4"/>
    <p:sldId id="465" r:id="rId5"/>
    <p:sldId id="441" r:id="rId6"/>
    <p:sldId id="462" r:id="rId7"/>
    <p:sldId id="463" r:id="rId8"/>
    <p:sldId id="464" r:id="rId9"/>
    <p:sldId id="454" r:id="rId10"/>
    <p:sldId id="455" r:id="rId11"/>
    <p:sldId id="5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B53E63A6-15B2-40C3-A9DC-5006FD089CC5}">
          <p14:sldIdLst>
            <p14:sldId id="258"/>
            <p14:sldId id="571"/>
          </p14:sldIdLst>
        </p14:section>
        <p14:section name="Съдържание" id="{0B0C01F3-1F60-4ADB-AC1E-9589654EAEF3}">
          <p14:sldIdLst>
            <p14:sldId id="432"/>
            <p14:sldId id="465"/>
            <p14:sldId id="441"/>
            <p14:sldId id="462"/>
            <p14:sldId id="463"/>
            <p14:sldId id="464"/>
            <p14:sldId id="454"/>
            <p14:sldId id="455"/>
          </p14:sldIdLst>
        </p14:section>
        <p14:section name="Заключение" id="{9315BEE7-605C-4839-996A-A4EEA70921D9}">
          <p14:sldIdLst>
            <p14:sldId id="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EBA59-F309-4190-9A8E-BCE7301ADD15}" v="102" dt="2023-02-17T07:09:55.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91" d="100"/>
          <a:sy n="91" d="100"/>
        </p:scale>
        <p:origin x="1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имитър Минчев" userId="6da192e4-d32c-454b-8615-bbadf07b6639" providerId="ADAL" clId="{508A51F5-6E34-4A9B-8787-8C29D4F40D1D}"/>
    <pc:docChg chg="addSld modSld">
      <pc:chgData name="Димитър Минчев" userId="6da192e4-d32c-454b-8615-bbadf07b6639" providerId="ADAL" clId="{508A51F5-6E34-4A9B-8787-8C29D4F40D1D}" dt="2022-08-10T06:34:56.108" v="0"/>
      <pc:docMkLst>
        <pc:docMk/>
      </pc:docMkLst>
      <pc:sldChg chg="add">
        <pc:chgData name="Димитър Минчев" userId="6da192e4-d32c-454b-8615-bbadf07b6639" providerId="ADAL" clId="{508A51F5-6E34-4A9B-8787-8C29D4F40D1D}" dt="2022-08-10T06:34:56.108" v="0"/>
        <pc:sldMkLst>
          <pc:docMk/>
          <pc:sldMk cId="2002111910" sldId="439"/>
        </pc:sldMkLst>
      </pc:sldChg>
    </pc:docChg>
  </pc:docChgLst>
  <pc:docChgLst>
    <pc:chgData name="БСУ" userId="bdbaa275-9249-41b1-8d15-242f632c67bf" providerId="ADAL" clId="{5DBEBA59-F309-4190-9A8E-BCE7301ADD15}"/>
    <pc:docChg chg="custSel addSld modSld sldOrd modSection">
      <pc:chgData name="БСУ" userId="bdbaa275-9249-41b1-8d15-242f632c67bf" providerId="ADAL" clId="{5DBEBA59-F309-4190-9A8E-BCE7301ADD15}" dt="2023-02-17T07:09:55.626" v="342"/>
      <pc:docMkLst>
        <pc:docMk/>
      </pc:docMkLst>
      <pc:sldChg chg="modSp mod">
        <pc:chgData name="БСУ" userId="bdbaa275-9249-41b1-8d15-242f632c67bf" providerId="ADAL" clId="{5DBEBA59-F309-4190-9A8E-BCE7301ADD15}" dt="2023-02-17T06:51:03.593" v="28" actId="20577"/>
        <pc:sldMkLst>
          <pc:docMk/>
          <pc:sldMk cId="2386959723" sldId="258"/>
        </pc:sldMkLst>
        <pc:spChg chg="mod">
          <ac:chgData name="БСУ" userId="bdbaa275-9249-41b1-8d15-242f632c67bf" providerId="ADAL" clId="{5DBEBA59-F309-4190-9A8E-BCE7301ADD15}" dt="2023-02-17T06:50:54.948" v="3" actId="20577"/>
          <ac:spMkLst>
            <pc:docMk/>
            <pc:sldMk cId="2386959723" sldId="258"/>
            <ac:spMk id="4" creationId="{31A11B2B-6DC7-2642-A5E2-7E3177B71883}"/>
          </ac:spMkLst>
        </pc:spChg>
        <pc:spChg chg="mod">
          <ac:chgData name="БСУ" userId="bdbaa275-9249-41b1-8d15-242f632c67bf" providerId="ADAL" clId="{5DBEBA59-F309-4190-9A8E-BCE7301ADD15}" dt="2023-02-17T06:51:03.593" v="28" actId="20577"/>
          <ac:spMkLst>
            <pc:docMk/>
            <pc:sldMk cId="2386959723" sldId="258"/>
            <ac:spMk id="5" creationId="{FD72CEAD-2598-2D6F-7FF9-AF95330D8A09}"/>
          </ac:spMkLst>
        </pc:spChg>
      </pc:sldChg>
      <pc:sldChg chg="delSp modSp add mod modAnim">
        <pc:chgData name="БСУ" userId="bdbaa275-9249-41b1-8d15-242f632c67bf" providerId="ADAL" clId="{5DBEBA59-F309-4190-9A8E-BCE7301ADD15}" dt="2023-02-17T06:54:32.331" v="84"/>
        <pc:sldMkLst>
          <pc:docMk/>
          <pc:sldMk cId="2533956404" sldId="432"/>
        </pc:sldMkLst>
        <pc:spChg chg="del mod">
          <ac:chgData name="БСУ" userId="bdbaa275-9249-41b1-8d15-242f632c67bf" providerId="ADAL" clId="{5DBEBA59-F309-4190-9A8E-BCE7301ADD15}" dt="2023-02-17T06:52:44.084" v="56" actId="478"/>
          <ac:spMkLst>
            <pc:docMk/>
            <pc:sldMk cId="2533956404" sldId="432"/>
            <ac:spMk id="8" creationId="{D9B16C8A-8C57-41F9-9D1F-471C36CF015E}"/>
          </ac:spMkLst>
        </pc:spChg>
        <pc:spChg chg="mod">
          <ac:chgData name="БСУ" userId="bdbaa275-9249-41b1-8d15-242f632c67bf" providerId="ADAL" clId="{5DBEBA59-F309-4190-9A8E-BCE7301ADD15}" dt="2023-02-17T06:54:18.081" v="82" actId="2085"/>
          <ac:spMkLst>
            <pc:docMk/>
            <pc:sldMk cId="2533956404" sldId="432"/>
            <ac:spMk id="9" creationId="{00000000-0000-0000-0000-000000000000}"/>
          </ac:spMkLst>
        </pc:spChg>
        <pc:spChg chg="mod">
          <ac:chgData name="БСУ" userId="bdbaa275-9249-41b1-8d15-242f632c67bf" providerId="ADAL" clId="{5DBEBA59-F309-4190-9A8E-BCE7301ADD15}" dt="2023-02-17T06:54:25.686" v="83" actId="14100"/>
          <ac:spMkLst>
            <pc:docMk/>
            <pc:sldMk cId="2533956404" sldId="432"/>
            <ac:spMk id="502786" creationId="{00000000-0000-0000-0000-000000000000}"/>
          </ac:spMkLst>
        </pc:spChg>
        <pc:spChg chg="mod">
          <ac:chgData name="БСУ" userId="bdbaa275-9249-41b1-8d15-242f632c67bf" providerId="ADAL" clId="{5DBEBA59-F309-4190-9A8E-BCE7301ADD15}" dt="2023-02-17T06:53:22.835" v="65" actId="113"/>
          <ac:spMkLst>
            <pc:docMk/>
            <pc:sldMk cId="2533956404" sldId="432"/>
            <ac:spMk id="502787" creationId="{00000000-0000-0000-0000-000000000000}"/>
          </ac:spMkLst>
        </pc:spChg>
        <pc:spChg chg="mod">
          <ac:chgData name="БСУ" userId="bdbaa275-9249-41b1-8d15-242f632c67bf" providerId="ADAL" clId="{5DBEBA59-F309-4190-9A8E-BCE7301ADD15}" dt="2023-02-17T06:53:48.976" v="74" actId="207"/>
          <ac:spMkLst>
            <pc:docMk/>
            <pc:sldMk cId="2533956404" sldId="432"/>
            <ac:spMk id="502788" creationId="{00000000-0000-0000-0000-000000000000}"/>
          </ac:spMkLst>
        </pc:spChg>
        <pc:graphicFrameChg chg="mod modGraphic">
          <ac:chgData name="БСУ" userId="bdbaa275-9249-41b1-8d15-242f632c67bf" providerId="ADAL" clId="{5DBEBA59-F309-4190-9A8E-BCE7301ADD15}" dt="2023-02-17T06:54:00.548" v="77" actId="207"/>
          <ac:graphicFrameMkLst>
            <pc:docMk/>
            <pc:sldMk cId="2533956404" sldId="432"/>
            <ac:graphicFrameMk id="502789" creationId="{00000000-0000-0000-0000-000000000000}"/>
          </ac:graphicFrameMkLst>
        </pc:graphicFrameChg>
      </pc:sldChg>
      <pc:sldChg chg="delSp modSp add mod modAnim">
        <pc:chgData name="БСУ" userId="bdbaa275-9249-41b1-8d15-242f632c67bf" providerId="ADAL" clId="{5DBEBA59-F309-4190-9A8E-BCE7301ADD15}" dt="2023-02-17T07:01:53.508" v="198" actId="1076"/>
        <pc:sldMkLst>
          <pc:docMk/>
          <pc:sldMk cId="666710664" sldId="441"/>
        </pc:sldMkLst>
        <pc:spChg chg="del mod">
          <ac:chgData name="БСУ" userId="bdbaa275-9249-41b1-8d15-242f632c67bf" providerId="ADAL" clId="{5DBEBA59-F309-4190-9A8E-BCE7301ADD15}" dt="2023-02-17T06:58:43.945" v="158" actId="478"/>
          <ac:spMkLst>
            <pc:docMk/>
            <pc:sldMk cId="666710664" sldId="441"/>
            <ac:spMk id="10" creationId="{B2265982-8BBB-4C3E-905F-9F213BC0CBF0}"/>
          </ac:spMkLst>
        </pc:spChg>
        <pc:spChg chg="mod">
          <ac:chgData name="БСУ" userId="bdbaa275-9249-41b1-8d15-242f632c67bf" providerId="ADAL" clId="{5DBEBA59-F309-4190-9A8E-BCE7301ADD15}" dt="2023-02-17T07:01:53.508" v="198" actId="1076"/>
          <ac:spMkLst>
            <pc:docMk/>
            <pc:sldMk cId="666710664" sldId="441"/>
            <ac:spMk id="517122" creationId="{00000000-0000-0000-0000-000000000000}"/>
          </ac:spMkLst>
        </pc:spChg>
        <pc:spChg chg="mod">
          <ac:chgData name="БСУ" userId="bdbaa275-9249-41b1-8d15-242f632c67bf" providerId="ADAL" clId="{5DBEBA59-F309-4190-9A8E-BCE7301ADD15}" dt="2023-02-17T07:01:50.676" v="197" actId="1076"/>
          <ac:spMkLst>
            <pc:docMk/>
            <pc:sldMk cId="666710664" sldId="441"/>
            <ac:spMk id="517123" creationId="{00000000-0000-0000-0000-000000000000}"/>
          </ac:spMkLst>
        </pc:spChg>
        <pc:spChg chg="mod">
          <ac:chgData name="БСУ" userId="bdbaa275-9249-41b1-8d15-242f632c67bf" providerId="ADAL" clId="{5DBEBA59-F309-4190-9A8E-BCE7301ADD15}" dt="2023-02-17T07:01:50.676" v="197" actId="1076"/>
          <ac:spMkLst>
            <pc:docMk/>
            <pc:sldMk cId="666710664" sldId="441"/>
            <ac:spMk id="517124" creationId="{00000000-0000-0000-0000-000000000000}"/>
          </ac:spMkLst>
        </pc:spChg>
        <pc:spChg chg="mod">
          <ac:chgData name="БСУ" userId="bdbaa275-9249-41b1-8d15-242f632c67bf" providerId="ADAL" clId="{5DBEBA59-F309-4190-9A8E-BCE7301ADD15}" dt="2023-02-17T07:01:50.676" v="197" actId="1076"/>
          <ac:spMkLst>
            <pc:docMk/>
            <pc:sldMk cId="666710664" sldId="441"/>
            <ac:spMk id="517145" creationId="{00000000-0000-0000-0000-000000000000}"/>
          </ac:spMkLst>
        </pc:spChg>
        <pc:graphicFrameChg chg="mod modGraphic">
          <ac:chgData name="БСУ" userId="bdbaa275-9249-41b1-8d15-242f632c67bf" providerId="ADAL" clId="{5DBEBA59-F309-4190-9A8E-BCE7301ADD15}" dt="2023-02-17T07:01:50.676" v="197" actId="1076"/>
          <ac:graphicFrameMkLst>
            <pc:docMk/>
            <pc:sldMk cId="666710664" sldId="441"/>
            <ac:graphicFrameMk id="517125" creationId="{00000000-0000-0000-0000-000000000000}"/>
          </ac:graphicFrameMkLst>
        </pc:graphicFrameChg>
        <pc:graphicFrameChg chg="mod modGraphic">
          <ac:chgData name="БСУ" userId="bdbaa275-9249-41b1-8d15-242f632c67bf" providerId="ADAL" clId="{5DBEBA59-F309-4190-9A8E-BCE7301ADD15}" dt="2023-02-17T07:01:50.676" v="197" actId="1076"/>
          <ac:graphicFrameMkLst>
            <pc:docMk/>
            <pc:sldMk cId="666710664" sldId="441"/>
            <ac:graphicFrameMk id="517146" creationId="{00000000-0000-0000-0000-000000000000}"/>
          </ac:graphicFrameMkLst>
        </pc:graphicFrameChg>
        <pc:picChg chg="del">
          <ac:chgData name="БСУ" userId="bdbaa275-9249-41b1-8d15-242f632c67bf" providerId="ADAL" clId="{5DBEBA59-F309-4190-9A8E-BCE7301ADD15}" dt="2023-02-17T06:56:44.162" v="128" actId="478"/>
          <ac:picMkLst>
            <pc:docMk/>
            <pc:sldMk cId="666710664" sldId="441"/>
            <ac:picMk id="53250" creationId="{00000000-0000-0000-0000-000000000000}"/>
          </ac:picMkLst>
        </pc:picChg>
      </pc:sldChg>
      <pc:sldChg chg="delSp modSp add mod modAnim">
        <pc:chgData name="БСУ" userId="bdbaa275-9249-41b1-8d15-242f632c67bf" providerId="ADAL" clId="{5DBEBA59-F309-4190-9A8E-BCE7301ADD15}" dt="2023-02-17T07:08:00.467" v="296"/>
        <pc:sldMkLst>
          <pc:docMk/>
          <pc:sldMk cId="83887217" sldId="454"/>
        </pc:sldMkLst>
        <pc:spChg chg="mod">
          <ac:chgData name="БСУ" userId="bdbaa275-9249-41b1-8d15-242f632c67bf" providerId="ADAL" clId="{5DBEBA59-F309-4190-9A8E-BCE7301ADD15}" dt="2023-02-17T07:07:57.605" v="295" actId="1076"/>
          <ac:spMkLst>
            <pc:docMk/>
            <pc:sldMk cId="83887217" sldId="454"/>
            <ac:spMk id="3" creationId="{00000000-0000-0000-0000-000000000000}"/>
          </ac:spMkLst>
        </pc:spChg>
        <pc:spChg chg="mod">
          <ac:chgData name="БСУ" userId="bdbaa275-9249-41b1-8d15-242f632c67bf" providerId="ADAL" clId="{5DBEBA59-F309-4190-9A8E-BCE7301ADD15}" dt="2023-02-17T07:07:57.605" v="295" actId="1076"/>
          <ac:spMkLst>
            <pc:docMk/>
            <pc:sldMk cId="83887217" sldId="454"/>
            <ac:spMk id="4" creationId="{00000000-0000-0000-0000-000000000000}"/>
          </ac:spMkLst>
        </pc:spChg>
        <pc:spChg chg="del mod">
          <ac:chgData name="БСУ" userId="bdbaa275-9249-41b1-8d15-242f632c67bf" providerId="ADAL" clId="{5DBEBA59-F309-4190-9A8E-BCE7301ADD15}" dt="2023-02-17T07:07:53.424" v="294" actId="478"/>
          <ac:spMkLst>
            <pc:docMk/>
            <pc:sldMk cId="83887217" sldId="454"/>
            <ac:spMk id="6" creationId="{6E0AFA5F-0C17-4660-BA77-FE24D27A05B5}"/>
          </ac:spMkLst>
        </pc:spChg>
        <pc:picChg chg="mod">
          <ac:chgData name="БСУ" userId="bdbaa275-9249-41b1-8d15-242f632c67bf" providerId="ADAL" clId="{5DBEBA59-F309-4190-9A8E-BCE7301ADD15}" dt="2023-02-17T07:07:57.605" v="295" actId="1076"/>
          <ac:picMkLst>
            <pc:docMk/>
            <pc:sldMk cId="83887217" sldId="454"/>
            <ac:picMk id="8" creationId="{00000000-0000-0000-0000-000000000000}"/>
          </ac:picMkLst>
        </pc:picChg>
      </pc:sldChg>
      <pc:sldChg chg="addSp delSp modSp add mod modAnim">
        <pc:chgData name="БСУ" userId="bdbaa275-9249-41b1-8d15-242f632c67bf" providerId="ADAL" clId="{5DBEBA59-F309-4190-9A8E-BCE7301ADD15}" dt="2023-02-17T07:09:55.626" v="342"/>
        <pc:sldMkLst>
          <pc:docMk/>
          <pc:sldMk cId="4259232687" sldId="455"/>
        </pc:sldMkLst>
        <pc:spChg chg="add del mod">
          <ac:chgData name="БСУ" userId="bdbaa275-9249-41b1-8d15-242f632c67bf" providerId="ADAL" clId="{5DBEBA59-F309-4190-9A8E-BCE7301ADD15}" dt="2023-02-17T07:08:10.280" v="298" actId="478"/>
          <ac:spMkLst>
            <pc:docMk/>
            <pc:sldMk cId="4259232687" sldId="455"/>
            <ac:spMk id="3" creationId="{B2590753-F829-540A-C8A2-927C95D84AA3}"/>
          </ac:spMkLst>
        </pc:spChg>
        <pc:spChg chg="del">
          <ac:chgData name="БСУ" userId="bdbaa275-9249-41b1-8d15-242f632c67bf" providerId="ADAL" clId="{5DBEBA59-F309-4190-9A8E-BCE7301ADD15}" dt="2023-02-17T07:08:08.117" v="297" actId="478"/>
          <ac:spMkLst>
            <pc:docMk/>
            <pc:sldMk cId="4259232687" sldId="455"/>
            <ac:spMk id="4" creationId="{00000000-0000-0000-0000-000000000000}"/>
          </ac:spMkLst>
        </pc:spChg>
        <pc:spChg chg="mod">
          <ac:chgData name="БСУ" userId="bdbaa275-9249-41b1-8d15-242f632c67bf" providerId="ADAL" clId="{5DBEBA59-F309-4190-9A8E-BCE7301ADD15}" dt="2023-02-17T07:09:43.588" v="338" actId="207"/>
          <ac:spMkLst>
            <pc:docMk/>
            <pc:sldMk cId="4259232687" sldId="455"/>
            <ac:spMk id="5" creationId="{00000000-0000-0000-0000-000000000000}"/>
          </ac:spMkLst>
        </pc:spChg>
        <pc:spChg chg="mod">
          <ac:chgData name="БСУ" userId="bdbaa275-9249-41b1-8d15-242f632c67bf" providerId="ADAL" clId="{5DBEBA59-F309-4190-9A8E-BCE7301ADD15}" dt="2023-02-17T07:09:48.540" v="341" actId="2085"/>
          <ac:spMkLst>
            <pc:docMk/>
            <pc:sldMk cId="4259232687" sldId="455"/>
            <ac:spMk id="6" creationId="{00000000-0000-0000-0000-000000000000}"/>
          </ac:spMkLst>
        </pc:spChg>
        <pc:spChg chg="mod">
          <ac:chgData name="БСУ" userId="bdbaa275-9249-41b1-8d15-242f632c67bf" providerId="ADAL" clId="{5DBEBA59-F309-4190-9A8E-BCE7301ADD15}" dt="2023-02-17T07:09:48.540" v="341" actId="2085"/>
          <ac:spMkLst>
            <pc:docMk/>
            <pc:sldMk cId="4259232687" sldId="455"/>
            <ac:spMk id="7" creationId="{00000000-0000-0000-0000-000000000000}"/>
          </ac:spMkLst>
        </pc:spChg>
        <pc:spChg chg="del mod">
          <ac:chgData name="БСУ" userId="bdbaa275-9249-41b1-8d15-242f632c67bf" providerId="ADAL" clId="{5DBEBA59-F309-4190-9A8E-BCE7301ADD15}" dt="2023-02-17T07:09:29.348" v="335" actId="478"/>
          <ac:spMkLst>
            <pc:docMk/>
            <pc:sldMk cId="4259232687" sldId="455"/>
            <ac:spMk id="8" creationId="{0A984A9F-4311-439E-BD64-3793D36E09EF}"/>
          </ac:spMkLst>
        </pc:spChg>
        <pc:spChg chg="add mod">
          <ac:chgData name="БСУ" userId="bdbaa275-9249-41b1-8d15-242f632c67bf" providerId="ADAL" clId="{5DBEBA59-F309-4190-9A8E-BCE7301ADD15}" dt="2023-02-17T07:08:16.183" v="310" actId="20577"/>
          <ac:spMkLst>
            <pc:docMk/>
            <pc:sldMk cId="4259232687" sldId="455"/>
            <ac:spMk id="9" creationId="{E7ADE4A4-C661-5942-0B91-4CB3636C5CCA}"/>
          </ac:spMkLst>
        </pc:spChg>
      </pc:sldChg>
      <pc:sldChg chg="addSp delSp modSp add mod modAnim">
        <pc:chgData name="БСУ" userId="bdbaa275-9249-41b1-8d15-242f632c67bf" providerId="ADAL" clId="{5DBEBA59-F309-4190-9A8E-BCE7301ADD15}" dt="2023-02-17T07:02:28.821" v="205"/>
        <pc:sldMkLst>
          <pc:docMk/>
          <pc:sldMk cId="3655647466" sldId="462"/>
        </pc:sldMkLst>
        <pc:spChg chg="add del mod">
          <ac:chgData name="БСУ" userId="bdbaa275-9249-41b1-8d15-242f632c67bf" providerId="ADAL" clId="{5DBEBA59-F309-4190-9A8E-BCE7301ADD15}" dt="2023-02-17T06:59:17.942" v="166" actId="478"/>
          <ac:spMkLst>
            <pc:docMk/>
            <pc:sldMk cId="3655647466" sldId="462"/>
            <ac:spMk id="3" creationId="{0AB3B802-54D0-4716-B9BC-A9110ABC1E84}"/>
          </ac:spMkLst>
        </pc:spChg>
        <pc:spChg chg="add del mod">
          <ac:chgData name="БСУ" userId="bdbaa275-9249-41b1-8d15-242f632c67bf" providerId="ADAL" clId="{5DBEBA59-F309-4190-9A8E-BCE7301ADD15}" dt="2023-02-17T07:02:05.751" v="199" actId="478"/>
          <ac:spMkLst>
            <pc:docMk/>
            <pc:sldMk cId="3655647466" sldId="462"/>
            <ac:spMk id="4" creationId="{BB1F0B03-13D3-AC8D-4F65-B9C420014D1A}"/>
          </ac:spMkLst>
        </pc:spChg>
        <pc:spChg chg="add del mod">
          <ac:chgData name="БСУ" userId="bdbaa275-9249-41b1-8d15-242f632c67bf" providerId="ADAL" clId="{5DBEBA59-F309-4190-9A8E-BCE7301ADD15}" dt="2023-02-17T07:02:07.384" v="200" actId="478"/>
          <ac:spMkLst>
            <pc:docMk/>
            <pc:sldMk cId="3655647466" sldId="462"/>
            <ac:spMk id="6" creationId="{93D4DD9E-9331-2774-8A87-C64D739D8E23}"/>
          </ac:spMkLst>
        </pc:spChg>
        <pc:spChg chg="add mod">
          <ac:chgData name="БСУ" userId="bdbaa275-9249-41b1-8d15-242f632c67bf" providerId="ADAL" clId="{5DBEBA59-F309-4190-9A8E-BCE7301ADD15}" dt="2023-02-17T07:02:10.721" v="202" actId="20577"/>
          <ac:spMkLst>
            <pc:docMk/>
            <pc:sldMk cId="3655647466" sldId="462"/>
            <ac:spMk id="7" creationId="{F4D6C4D4-7134-E93A-65CF-72ED789BA340}"/>
          </ac:spMkLst>
        </pc:spChg>
        <pc:spChg chg="del mod">
          <ac:chgData name="БСУ" userId="bdbaa275-9249-41b1-8d15-242f632c67bf" providerId="ADAL" clId="{5DBEBA59-F309-4190-9A8E-BCE7301ADD15}" dt="2023-02-17T07:02:25.797" v="204" actId="478"/>
          <ac:spMkLst>
            <pc:docMk/>
            <pc:sldMk cId="3655647466" sldId="462"/>
            <ac:spMk id="11" creationId="{8FC695A9-A4B8-4A01-8711-3FAB848F1D5C}"/>
          </ac:spMkLst>
        </pc:spChg>
        <pc:spChg chg="del">
          <ac:chgData name="БСУ" userId="bdbaa275-9249-41b1-8d15-242f632c67bf" providerId="ADAL" clId="{5DBEBA59-F309-4190-9A8E-BCE7301ADD15}" dt="2023-02-17T06:59:16.085" v="165" actId="478"/>
          <ac:spMkLst>
            <pc:docMk/>
            <pc:sldMk cId="3655647466" sldId="462"/>
            <ac:spMk id="517122" creationId="{00000000-0000-0000-0000-000000000000}"/>
          </ac:spMkLst>
        </pc:spChg>
        <pc:spChg chg="mod">
          <ac:chgData name="БСУ" userId="bdbaa275-9249-41b1-8d15-242f632c67bf" providerId="ADAL" clId="{5DBEBA59-F309-4190-9A8E-BCE7301ADD15}" dt="2023-02-17T06:59:39.574" v="170" actId="207"/>
          <ac:spMkLst>
            <pc:docMk/>
            <pc:sldMk cId="3655647466" sldId="462"/>
            <ac:spMk id="517123" creationId="{00000000-0000-0000-0000-000000000000}"/>
          </ac:spMkLst>
        </pc:spChg>
        <pc:spChg chg="mod">
          <ac:chgData name="БСУ" userId="bdbaa275-9249-41b1-8d15-242f632c67bf" providerId="ADAL" clId="{5DBEBA59-F309-4190-9A8E-BCE7301ADD15}" dt="2023-02-17T07:02:21.968" v="203" actId="1076"/>
          <ac:spMkLst>
            <pc:docMk/>
            <pc:sldMk cId="3655647466" sldId="462"/>
            <ac:spMk id="517124" creationId="{00000000-0000-0000-0000-000000000000}"/>
          </ac:spMkLst>
        </pc:spChg>
        <pc:spChg chg="mod">
          <ac:chgData name="БСУ" userId="bdbaa275-9249-41b1-8d15-242f632c67bf" providerId="ADAL" clId="{5DBEBA59-F309-4190-9A8E-BCE7301ADD15}" dt="2023-02-17T07:01:35.805" v="195" actId="14100"/>
          <ac:spMkLst>
            <pc:docMk/>
            <pc:sldMk cId="3655647466" sldId="462"/>
            <ac:spMk id="517145" creationId="{00000000-0000-0000-0000-000000000000}"/>
          </ac:spMkLst>
        </pc:spChg>
        <pc:graphicFrameChg chg="mod modGraphic">
          <ac:chgData name="БСУ" userId="bdbaa275-9249-41b1-8d15-242f632c67bf" providerId="ADAL" clId="{5DBEBA59-F309-4190-9A8E-BCE7301ADD15}" dt="2023-02-17T07:00:49.922" v="186"/>
          <ac:graphicFrameMkLst>
            <pc:docMk/>
            <pc:sldMk cId="3655647466" sldId="462"/>
            <ac:graphicFrameMk id="10" creationId="{00000000-0000-0000-0000-000000000000}"/>
          </ac:graphicFrameMkLst>
        </pc:graphicFrameChg>
        <pc:graphicFrameChg chg="mod modGraphic">
          <ac:chgData name="БСУ" userId="bdbaa275-9249-41b1-8d15-242f632c67bf" providerId="ADAL" clId="{5DBEBA59-F309-4190-9A8E-BCE7301ADD15}" dt="2023-02-17T07:00:46.948" v="184" actId="207"/>
          <ac:graphicFrameMkLst>
            <pc:docMk/>
            <pc:sldMk cId="3655647466" sldId="462"/>
            <ac:graphicFrameMk id="517146" creationId="{00000000-0000-0000-0000-000000000000}"/>
          </ac:graphicFrameMkLst>
        </pc:graphicFrameChg>
        <pc:picChg chg="del">
          <ac:chgData name="БСУ" userId="bdbaa275-9249-41b1-8d15-242f632c67bf" providerId="ADAL" clId="{5DBEBA59-F309-4190-9A8E-BCE7301ADD15}" dt="2023-02-17T06:56:48.239" v="129" actId="478"/>
          <ac:picMkLst>
            <pc:docMk/>
            <pc:sldMk cId="3655647466" sldId="462"/>
            <ac:picMk id="53250" creationId="{00000000-0000-0000-0000-000000000000}"/>
          </ac:picMkLst>
        </pc:picChg>
      </pc:sldChg>
      <pc:sldChg chg="delSp modSp add mod modAnim">
        <pc:chgData name="БСУ" userId="bdbaa275-9249-41b1-8d15-242f632c67bf" providerId="ADAL" clId="{5DBEBA59-F309-4190-9A8E-BCE7301ADD15}" dt="2023-02-17T07:04:36.544" v="239"/>
        <pc:sldMkLst>
          <pc:docMk/>
          <pc:sldMk cId="2847673539" sldId="463"/>
        </pc:sldMkLst>
        <pc:spChg chg="del mod">
          <ac:chgData name="БСУ" userId="bdbaa275-9249-41b1-8d15-242f632c67bf" providerId="ADAL" clId="{5DBEBA59-F309-4190-9A8E-BCE7301ADD15}" dt="2023-02-17T07:04:06.250" v="233" actId="478"/>
          <ac:spMkLst>
            <pc:docMk/>
            <pc:sldMk cId="2847673539" sldId="463"/>
            <ac:spMk id="10" creationId="{6EBC1D77-F6F4-4928-9766-5B273CF12F4B}"/>
          </ac:spMkLst>
        </pc:spChg>
        <pc:spChg chg="mod">
          <ac:chgData name="БСУ" userId="bdbaa275-9249-41b1-8d15-242f632c67bf" providerId="ADAL" clId="{5DBEBA59-F309-4190-9A8E-BCE7301ADD15}" dt="2023-02-17T07:02:49.995" v="213" actId="404"/>
          <ac:spMkLst>
            <pc:docMk/>
            <pc:sldMk cId="2847673539" sldId="463"/>
            <ac:spMk id="517122" creationId="{00000000-0000-0000-0000-000000000000}"/>
          </ac:spMkLst>
        </pc:spChg>
        <pc:spChg chg="mod">
          <ac:chgData name="БСУ" userId="bdbaa275-9249-41b1-8d15-242f632c67bf" providerId="ADAL" clId="{5DBEBA59-F309-4190-9A8E-BCE7301ADD15}" dt="2023-02-17T07:02:59.954" v="215" actId="207"/>
          <ac:spMkLst>
            <pc:docMk/>
            <pc:sldMk cId="2847673539" sldId="463"/>
            <ac:spMk id="517123" creationId="{00000000-0000-0000-0000-000000000000}"/>
          </ac:spMkLst>
        </pc:spChg>
        <pc:spChg chg="mod">
          <ac:chgData name="БСУ" userId="bdbaa275-9249-41b1-8d15-242f632c67bf" providerId="ADAL" clId="{5DBEBA59-F309-4190-9A8E-BCE7301ADD15}" dt="2023-02-17T07:04:16.522" v="235" actId="1076"/>
          <ac:spMkLst>
            <pc:docMk/>
            <pc:sldMk cId="2847673539" sldId="463"/>
            <ac:spMk id="517124" creationId="{00000000-0000-0000-0000-000000000000}"/>
          </ac:spMkLst>
        </pc:spChg>
        <pc:spChg chg="mod">
          <ac:chgData name="БСУ" userId="bdbaa275-9249-41b1-8d15-242f632c67bf" providerId="ADAL" clId="{5DBEBA59-F309-4190-9A8E-BCE7301ADD15}" dt="2023-02-17T07:04:28.406" v="238" actId="1076"/>
          <ac:spMkLst>
            <pc:docMk/>
            <pc:sldMk cId="2847673539" sldId="463"/>
            <ac:spMk id="517145" creationId="{00000000-0000-0000-0000-000000000000}"/>
          </ac:spMkLst>
        </pc:spChg>
        <pc:graphicFrameChg chg="mod modGraphic">
          <ac:chgData name="БСУ" userId="bdbaa275-9249-41b1-8d15-242f632c67bf" providerId="ADAL" clId="{5DBEBA59-F309-4190-9A8E-BCE7301ADD15}" dt="2023-02-17T07:04:19.618" v="236" actId="1076"/>
          <ac:graphicFrameMkLst>
            <pc:docMk/>
            <pc:sldMk cId="2847673539" sldId="463"/>
            <ac:graphicFrameMk id="517125" creationId="{00000000-0000-0000-0000-000000000000}"/>
          </ac:graphicFrameMkLst>
        </pc:graphicFrameChg>
        <pc:graphicFrameChg chg="mod modGraphic">
          <ac:chgData name="БСУ" userId="bdbaa275-9249-41b1-8d15-242f632c67bf" providerId="ADAL" clId="{5DBEBA59-F309-4190-9A8E-BCE7301ADD15}" dt="2023-02-17T07:04:12.333" v="234" actId="1076"/>
          <ac:graphicFrameMkLst>
            <pc:docMk/>
            <pc:sldMk cId="2847673539" sldId="463"/>
            <ac:graphicFrameMk id="517146" creationId="{00000000-0000-0000-0000-000000000000}"/>
          </ac:graphicFrameMkLst>
        </pc:graphicFrameChg>
        <pc:picChg chg="del">
          <ac:chgData name="БСУ" userId="bdbaa275-9249-41b1-8d15-242f632c67bf" providerId="ADAL" clId="{5DBEBA59-F309-4190-9A8E-BCE7301ADD15}" dt="2023-02-17T07:02:33.273" v="206" actId="478"/>
          <ac:picMkLst>
            <pc:docMk/>
            <pc:sldMk cId="2847673539" sldId="463"/>
            <ac:picMk id="3" creationId="{00000000-0000-0000-0000-000000000000}"/>
          </ac:picMkLst>
        </pc:picChg>
      </pc:sldChg>
      <pc:sldChg chg="addSp delSp modSp add mod modAnim">
        <pc:chgData name="БСУ" userId="bdbaa275-9249-41b1-8d15-242f632c67bf" providerId="ADAL" clId="{5DBEBA59-F309-4190-9A8E-BCE7301ADD15}" dt="2023-02-17T07:06:40.940" v="267"/>
        <pc:sldMkLst>
          <pc:docMk/>
          <pc:sldMk cId="4244410226" sldId="464"/>
        </pc:sldMkLst>
        <pc:spChg chg="add del mod">
          <ac:chgData name="БСУ" userId="bdbaa275-9249-41b1-8d15-242f632c67bf" providerId="ADAL" clId="{5DBEBA59-F309-4190-9A8E-BCE7301ADD15}" dt="2023-02-17T07:04:45.911" v="242" actId="478"/>
          <ac:spMkLst>
            <pc:docMk/>
            <pc:sldMk cId="4244410226" sldId="464"/>
            <ac:spMk id="3" creationId="{645C790A-B899-B636-9BC9-93C93B2CA839}"/>
          </ac:spMkLst>
        </pc:spChg>
        <pc:spChg chg="add mod">
          <ac:chgData name="БСУ" userId="bdbaa275-9249-41b1-8d15-242f632c67bf" providerId="ADAL" clId="{5DBEBA59-F309-4190-9A8E-BCE7301ADD15}" dt="2023-02-17T07:05:09.149" v="249" actId="2711"/>
          <ac:spMkLst>
            <pc:docMk/>
            <pc:sldMk cId="4244410226" sldId="464"/>
            <ac:spMk id="4" creationId="{06C55FB0-F0D3-6C86-EBDC-BCB60028324E}"/>
          </ac:spMkLst>
        </pc:spChg>
        <pc:spChg chg="del mod">
          <ac:chgData name="БСУ" userId="bdbaa275-9249-41b1-8d15-242f632c67bf" providerId="ADAL" clId="{5DBEBA59-F309-4190-9A8E-BCE7301ADD15}" dt="2023-02-17T07:06:36.299" v="266" actId="478"/>
          <ac:spMkLst>
            <pc:docMk/>
            <pc:sldMk cId="4244410226" sldId="464"/>
            <ac:spMk id="10" creationId="{C4D3F7FD-B9A4-4108-80F2-E0B72B843EEA}"/>
          </ac:spMkLst>
        </pc:spChg>
        <pc:spChg chg="mod">
          <ac:chgData name="БСУ" userId="bdbaa275-9249-41b1-8d15-242f632c67bf" providerId="ADAL" clId="{5DBEBA59-F309-4190-9A8E-BCE7301ADD15}" dt="2023-02-17T07:06:34.251" v="265" actId="1076"/>
          <ac:spMkLst>
            <pc:docMk/>
            <pc:sldMk cId="4244410226" sldId="464"/>
            <ac:spMk id="13" creationId="{00000000-0000-0000-0000-000000000000}"/>
          </ac:spMkLst>
        </pc:spChg>
        <pc:spChg chg="mod">
          <ac:chgData name="БСУ" userId="bdbaa275-9249-41b1-8d15-242f632c67bf" providerId="ADAL" clId="{5DBEBA59-F309-4190-9A8E-BCE7301ADD15}" dt="2023-02-17T07:06:34.251" v="265" actId="1076"/>
          <ac:spMkLst>
            <pc:docMk/>
            <pc:sldMk cId="4244410226" sldId="464"/>
            <ac:spMk id="14" creationId="{00000000-0000-0000-0000-000000000000}"/>
          </ac:spMkLst>
        </pc:spChg>
        <pc:spChg chg="del">
          <ac:chgData name="БСУ" userId="bdbaa275-9249-41b1-8d15-242f632c67bf" providerId="ADAL" clId="{5DBEBA59-F309-4190-9A8E-BCE7301ADD15}" dt="2023-02-17T07:04:43.787" v="241" actId="478"/>
          <ac:spMkLst>
            <pc:docMk/>
            <pc:sldMk cId="4244410226" sldId="464"/>
            <ac:spMk id="517122" creationId="{00000000-0000-0000-0000-000000000000}"/>
          </ac:spMkLst>
        </pc:spChg>
        <pc:spChg chg="mod">
          <ac:chgData name="БСУ" userId="bdbaa275-9249-41b1-8d15-242f632c67bf" providerId="ADAL" clId="{5DBEBA59-F309-4190-9A8E-BCE7301ADD15}" dt="2023-02-17T07:05:18.204" v="251" actId="207"/>
          <ac:spMkLst>
            <pc:docMk/>
            <pc:sldMk cId="4244410226" sldId="464"/>
            <ac:spMk id="517123" creationId="{00000000-0000-0000-0000-000000000000}"/>
          </ac:spMkLst>
        </pc:spChg>
        <pc:spChg chg="mod">
          <ac:chgData name="БСУ" userId="bdbaa275-9249-41b1-8d15-242f632c67bf" providerId="ADAL" clId="{5DBEBA59-F309-4190-9A8E-BCE7301ADD15}" dt="2023-02-17T07:06:34.251" v="265" actId="1076"/>
          <ac:spMkLst>
            <pc:docMk/>
            <pc:sldMk cId="4244410226" sldId="464"/>
            <ac:spMk id="517124" creationId="{00000000-0000-0000-0000-000000000000}"/>
          </ac:spMkLst>
        </pc:spChg>
        <pc:graphicFrameChg chg="mod modGraphic">
          <ac:chgData name="БСУ" userId="bdbaa275-9249-41b1-8d15-242f632c67bf" providerId="ADAL" clId="{5DBEBA59-F309-4190-9A8E-BCE7301ADD15}" dt="2023-02-17T07:06:34.251" v="265" actId="1076"/>
          <ac:graphicFrameMkLst>
            <pc:docMk/>
            <pc:sldMk cId="4244410226" sldId="464"/>
            <ac:graphicFrameMk id="12" creationId="{00000000-0000-0000-0000-000000000000}"/>
          </ac:graphicFrameMkLst>
        </pc:graphicFrameChg>
        <pc:picChg chg="del">
          <ac:chgData name="БСУ" userId="bdbaa275-9249-41b1-8d15-242f632c67bf" providerId="ADAL" clId="{5DBEBA59-F309-4190-9A8E-BCE7301ADD15}" dt="2023-02-17T07:04:41.636" v="240" actId="478"/>
          <ac:picMkLst>
            <pc:docMk/>
            <pc:sldMk cId="4244410226" sldId="464"/>
            <ac:picMk id="11" creationId="{00000000-0000-0000-0000-000000000000}"/>
          </ac:picMkLst>
        </pc:picChg>
      </pc:sldChg>
      <pc:sldChg chg="addSp delSp modSp add mod modAnim">
        <pc:chgData name="БСУ" userId="bdbaa275-9249-41b1-8d15-242f632c67bf" providerId="ADAL" clId="{5DBEBA59-F309-4190-9A8E-BCE7301ADD15}" dt="2023-02-17T06:56:39.238" v="127"/>
        <pc:sldMkLst>
          <pc:docMk/>
          <pc:sldMk cId="1218702113" sldId="465"/>
        </pc:sldMkLst>
        <pc:spChg chg="add del mod">
          <ac:chgData name="БСУ" userId="bdbaa275-9249-41b1-8d15-242f632c67bf" providerId="ADAL" clId="{5DBEBA59-F309-4190-9A8E-BCE7301ADD15}" dt="2023-02-17T06:54:39.289" v="86" actId="478"/>
          <ac:spMkLst>
            <pc:docMk/>
            <pc:sldMk cId="1218702113" sldId="465"/>
            <ac:spMk id="3" creationId="{4FAAFB04-4E48-6F39-B2D8-D6F8C89A1126}"/>
          </ac:spMkLst>
        </pc:spChg>
        <pc:spChg chg="add mod">
          <ac:chgData name="БСУ" userId="bdbaa275-9249-41b1-8d15-242f632c67bf" providerId="ADAL" clId="{5DBEBA59-F309-4190-9A8E-BCE7301ADD15}" dt="2023-02-17T06:54:42.387" v="91" actId="27636"/>
          <ac:spMkLst>
            <pc:docMk/>
            <pc:sldMk cId="1218702113" sldId="465"/>
            <ac:spMk id="4" creationId="{4B5A045C-BD74-8542-F245-67DFA115074C}"/>
          </ac:spMkLst>
        </pc:spChg>
        <pc:spChg chg="mod">
          <ac:chgData name="БСУ" userId="bdbaa275-9249-41b1-8d15-242f632c67bf" providerId="ADAL" clId="{5DBEBA59-F309-4190-9A8E-BCE7301ADD15}" dt="2023-02-17T06:56:32.902" v="125" actId="1076"/>
          <ac:spMkLst>
            <pc:docMk/>
            <pc:sldMk cId="1218702113" sldId="465"/>
            <ac:spMk id="8" creationId="{00000000-0000-0000-0000-000000000000}"/>
          </ac:spMkLst>
        </pc:spChg>
        <pc:spChg chg="mod">
          <ac:chgData name="БСУ" userId="bdbaa275-9249-41b1-8d15-242f632c67bf" providerId="ADAL" clId="{5DBEBA59-F309-4190-9A8E-BCE7301ADD15}" dt="2023-02-17T06:56:32.902" v="125" actId="1076"/>
          <ac:spMkLst>
            <pc:docMk/>
            <pc:sldMk cId="1218702113" sldId="465"/>
            <ac:spMk id="9" creationId="{00000000-0000-0000-0000-000000000000}"/>
          </ac:spMkLst>
        </pc:spChg>
        <pc:spChg chg="mod">
          <ac:chgData name="БСУ" userId="bdbaa275-9249-41b1-8d15-242f632c67bf" providerId="ADAL" clId="{5DBEBA59-F309-4190-9A8E-BCE7301ADD15}" dt="2023-02-17T06:56:32.902" v="125" actId="1076"/>
          <ac:spMkLst>
            <pc:docMk/>
            <pc:sldMk cId="1218702113" sldId="465"/>
            <ac:spMk id="10" creationId="{00000000-0000-0000-0000-000000000000}"/>
          </ac:spMkLst>
        </pc:spChg>
        <pc:spChg chg="del mod">
          <ac:chgData name="БСУ" userId="bdbaa275-9249-41b1-8d15-242f632c67bf" providerId="ADAL" clId="{5DBEBA59-F309-4190-9A8E-BCE7301ADD15}" dt="2023-02-17T06:56:35.259" v="126" actId="478"/>
          <ac:spMkLst>
            <pc:docMk/>
            <pc:sldMk cId="1218702113" sldId="465"/>
            <ac:spMk id="11" creationId="{7672D651-991D-4A79-8D1E-483A39F9CBE5}"/>
          </ac:spMkLst>
        </pc:spChg>
        <pc:spChg chg="del">
          <ac:chgData name="БСУ" userId="bdbaa275-9249-41b1-8d15-242f632c67bf" providerId="ADAL" clId="{5DBEBA59-F309-4190-9A8E-BCE7301ADD15}" dt="2023-02-17T06:54:36.055" v="85" actId="478"/>
          <ac:spMkLst>
            <pc:docMk/>
            <pc:sldMk cId="1218702113" sldId="465"/>
            <ac:spMk id="502786" creationId="{00000000-0000-0000-0000-000000000000}"/>
          </ac:spMkLst>
        </pc:spChg>
        <pc:spChg chg="mod">
          <ac:chgData name="БСУ" userId="bdbaa275-9249-41b1-8d15-242f632c67bf" providerId="ADAL" clId="{5DBEBA59-F309-4190-9A8E-BCE7301ADD15}" dt="2023-02-17T06:56:32.902" v="125" actId="1076"/>
          <ac:spMkLst>
            <pc:docMk/>
            <pc:sldMk cId="1218702113" sldId="465"/>
            <ac:spMk id="502787" creationId="{00000000-0000-0000-0000-000000000000}"/>
          </ac:spMkLst>
        </pc:spChg>
      </pc:sldChg>
      <pc:sldChg chg="modSp mod ord">
        <pc:chgData name="БСУ" userId="bdbaa275-9249-41b1-8d15-242f632c67bf" providerId="ADAL" clId="{5DBEBA59-F309-4190-9A8E-BCE7301ADD15}" dt="2023-02-17T06:51:30.509" v="33"/>
        <pc:sldMkLst>
          <pc:docMk/>
          <pc:sldMk cId="2385751420" sldId="571"/>
        </pc:sldMkLst>
        <pc:spChg chg="mod">
          <ac:chgData name="БСУ" userId="bdbaa275-9249-41b1-8d15-242f632c67bf" providerId="ADAL" clId="{5DBEBA59-F309-4190-9A8E-BCE7301ADD15}" dt="2023-02-17T06:51:27.356" v="31" actId="207"/>
          <ac:spMkLst>
            <pc:docMk/>
            <pc:sldMk cId="2385751420" sldId="571"/>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0D3FF-81AC-477B-919E-75762E6B2153}" type="datetimeFigureOut">
              <a:rPr lang="bg-BG" smtClean="0"/>
              <a:t>17.2.2023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142EC-5991-4235-A99B-961F17902D60}" type="slidenum">
              <a:rPr lang="bg-BG" smtClean="0"/>
              <a:t>‹#›</a:t>
            </a:fld>
            <a:endParaRPr lang="bg-BG"/>
          </a:p>
        </p:txBody>
      </p:sp>
    </p:spTree>
    <p:extLst>
      <p:ext uri="{BB962C8B-B14F-4D97-AF65-F5344CB8AC3E}">
        <p14:creationId xmlns:p14="http://schemas.microsoft.com/office/powerpoint/2010/main" val="283794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3CB8708A-8556-42FD-AFB9-1485951BC6C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7278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3</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a:extLst>
              <a:ext uri="{FF2B5EF4-FFF2-40B4-BE49-F238E27FC236}">
                <a16:creationId xmlns:a16="http://schemas.microsoft.com/office/drawing/2014/main" id="{D75515D6-F29C-49EE-9018-61C95D3CCD6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88399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4</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6" name="Footer Placeholder">
            <a:extLst>
              <a:ext uri="{FF2B5EF4-FFF2-40B4-BE49-F238E27FC236}">
                <a16:creationId xmlns:a16="http://schemas.microsoft.com/office/drawing/2014/main" id="{E23ED85D-1BCF-4DC9-AB26-C91FBF84F70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098531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5</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B175A99C-0728-4183-8689-FF18D8E8DC3E}"/>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70341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6</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6E8DA3F8-F7C2-4869-939B-FEA9659E8C77}"/>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3451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3DE4A00F-9362-4A16-A138-D257EEFA9C58}"/>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782197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8</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6" name="Footer Placeholder">
            <a:extLst>
              <a:ext uri="{FF2B5EF4-FFF2-40B4-BE49-F238E27FC236}">
                <a16:creationId xmlns:a16="http://schemas.microsoft.com/office/drawing/2014/main" id="{453F962B-F612-42E0-B592-753466903872}"/>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65865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1714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52800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6980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344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4054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69AEA-C8BE-4DD6-B9AB-21EA40DF5D87}" type="datetimeFigureOut">
              <a:rPr lang="bg-BG" smtClean="0"/>
              <a:t>17.2.2023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3297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69AEA-C8BE-4DD6-B9AB-21EA40DF5D87}" type="datetimeFigureOut">
              <a:rPr lang="bg-BG" smtClean="0"/>
              <a:t>17.2.2023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9611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69AEA-C8BE-4DD6-B9AB-21EA40DF5D87}" type="datetimeFigureOut">
              <a:rPr lang="bg-BG" smtClean="0"/>
              <a:t>17.2.2023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9860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69AEA-C8BE-4DD6-B9AB-21EA40DF5D87}" type="datetimeFigureOut">
              <a:rPr lang="bg-BG" smtClean="0"/>
              <a:t>17.2.2023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2638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17.2.2023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2370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17.2.2023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6970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69AEA-C8BE-4DD6-B9AB-21EA40DF5D87}" type="datetimeFigureOut">
              <a:rPr lang="bg-BG" smtClean="0"/>
              <a:t>17.2.2023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18CDA-8465-4F94-AC0C-B721D911091F}" type="slidenum">
              <a:rPr lang="bg-BG" smtClean="0"/>
              <a:t>‹#›</a:t>
            </a:fld>
            <a:endParaRPr lang="bg-BG"/>
          </a:p>
        </p:txBody>
      </p:sp>
    </p:spTree>
    <p:extLst>
      <p:ext uri="{BB962C8B-B14F-4D97-AF65-F5344CB8AC3E}">
        <p14:creationId xmlns:p14="http://schemas.microsoft.com/office/powerpoint/2010/main" val="2052542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mon.b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creativecommons.org/licenses/by-nc-sa/4.0" TargetMode="External"/><Relationship Id="rId4" Type="http://schemas.openxmlformats.org/officeDocument/2006/relationships/hyperlink" Target="https://www.mon.b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1B2B-6DC7-2642-A5E2-7E3177B71883}"/>
              </a:ext>
            </a:extLst>
          </p:cNvPr>
          <p:cNvSpPr>
            <a:spLocks noGrp="1"/>
          </p:cNvSpPr>
          <p:nvPr>
            <p:ph type="ctrTitle"/>
          </p:nvPr>
        </p:nvSpPr>
        <p:spPr>
          <a:xfrm>
            <a:off x="1524000" y="1924336"/>
            <a:ext cx="9144000" cy="2387600"/>
          </a:xfrm>
        </p:spPr>
        <p:txBody>
          <a:bodyPr>
            <a:normAutofit fontScale="90000"/>
          </a:bodyPr>
          <a:lstStyle/>
          <a:p>
            <a:r>
              <a:rPr lang="ru-RU" dirty="0" err="1">
                <a:latin typeface="Comfortaa" pitchFamily="2" charset="0"/>
              </a:rPr>
              <a:t>Форматиране</a:t>
            </a:r>
            <a:r>
              <a:rPr lang="ru-RU" dirty="0">
                <a:latin typeface="Comfortaa" pitchFamily="2" charset="0"/>
              </a:rPr>
              <a:t> </a:t>
            </a:r>
            <a:r>
              <a:rPr lang="ru-RU" dirty="0" err="1">
                <a:latin typeface="Comfortaa" pitchFamily="2" charset="0"/>
              </a:rPr>
              <a:t>селектираните</a:t>
            </a:r>
            <a:r>
              <a:rPr lang="ru-RU" dirty="0">
                <a:latin typeface="Comfortaa" pitchFamily="2" charset="0"/>
              </a:rPr>
              <a:t> </a:t>
            </a:r>
            <a:r>
              <a:rPr lang="ru-RU" dirty="0" err="1">
                <a:latin typeface="Comfortaa" pitchFamily="2" charset="0"/>
              </a:rPr>
              <a:t>резултати</a:t>
            </a:r>
            <a:r>
              <a:rPr lang="ru-RU" dirty="0">
                <a:latin typeface="Comfortaa" pitchFamily="2" charset="0"/>
              </a:rPr>
              <a:t> от заявка</a:t>
            </a:r>
            <a:endParaRPr lang="bg-BG" dirty="0">
              <a:latin typeface="Comfortaa" pitchFamily="2" charset="0"/>
            </a:endParaRPr>
          </a:p>
        </p:txBody>
      </p:sp>
      <p:sp>
        <p:nvSpPr>
          <p:cNvPr id="5" name="Subtitle 4">
            <a:extLst>
              <a:ext uri="{FF2B5EF4-FFF2-40B4-BE49-F238E27FC236}">
                <a16:creationId xmlns:a16="http://schemas.microsoft.com/office/drawing/2014/main" id="{FD72CEAD-2598-2D6F-7FF9-AF95330D8A09}"/>
              </a:ext>
            </a:extLst>
          </p:cNvPr>
          <p:cNvSpPr>
            <a:spLocks noGrp="1"/>
          </p:cNvSpPr>
          <p:nvPr>
            <p:ph type="subTitle" idx="1"/>
          </p:nvPr>
        </p:nvSpPr>
        <p:spPr>
          <a:xfrm>
            <a:off x="1524000" y="4404011"/>
            <a:ext cx="9144000" cy="1655762"/>
          </a:xfrm>
        </p:spPr>
        <p:txBody>
          <a:bodyPr/>
          <a:lstStyle/>
          <a:p>
            <a:r>
              <a:rPr lang="bg-BG" dirty="0">
                <a:latin typeface="Comfortaa" pitchFamily="2" charset="0"/>
              </a:rPr>
              <a:t>Бази данни</a:t>
            </a:r>
          </a:p>
        </p:txBody>
      </p:sp>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spTree>
    <p:extLst>
      <p:ext uri="{BB962C8B-B14F-4D97-AF65-F5344CB8AC3E}">
        <p14:creationId xmlns:p14="http://schemas.microsoft.com/office/powerpoint/2010/main" val="238695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5509" y="2115119"/>
            <a:ext cx="9905102" cy="181588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 `peaks`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`elevation` DESC</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LIMIT 1;</a:t>
            </a:r>
          </a:p>
        </p:txBody>
      </p:sp>
      <p:sp>
        <p:nvSpPr>
          <p:cNvPr id="6" name="AutoShape 22"/>
          <p:cNvSpPr>
            <a:spLocks noChangeArrowheads="1"/>
          </p:cNvSpPr>
          <p:nvPr/>
        </p:nvSpPr>
        <p:spPr bwMode="auto">
          <a:xfrm>
            <a:off x="995509" y="4559968"/>
            <a:ext cx="4380458" cy="1425742"/>
          </a:xfrm>
          <a:prstGeom prst="wedgeRoundRectCallout">
            <a:avLst>
              <a:gd name="adj1" fmla="val -18501"/>
              <a:gd name="adj2" fmla="val -9230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bg1"/>
                </a:solidFill>
                <a:latin typeface="Comfortaa" pitchFamily="2" charset="0"/>
                <a:cs typeface="Consolas" panose="020B0609020204030204" pitchFamily="49" charset="0"/>
              </a:rPr>
              <a:t>Най-високият връх е първи в списъка</a:t>
            </a:r>
          </a:p>
        </p:txBody>
      </p:sp>
      <p:sp>
        <p:nvSpPr>
          <p:cNvPr id="7" name="AutoShape 22"/>
          <p:cNvSpPr>
            <a:spLocks noChangeArrowheads="1"/>
          </p:cNvSpPr>
          <p:nvPr/>
        </p:nvSpPr>
        <p:spPr bwMode="auto">
          <a:xfrm>
            <a:off x="5604711" y="4295273"/>
            <a:ext cx="5295900" cy="1690437"/>
          </a:xfrm>
          <a:prstGeom prst="wedgeRoundRectCallout">
            <a:avLst>
              <a:gd name="adj1" fmla="val -66790"/>
              <a:gd name="adj2" fmla="val -97786"/>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bg1"/>
                </a:solidFill>
                <a:latin typeface="Comfortaa" pitchFamily="2" charset="0"/>
                <a:cs typeface="Consolas" panose="020B0609020204030204" pitchFamily="49" charset="0"/>
              </a:rPr>
              <a:t>Подреждаме върховете по височина, в намаляващ ред</a:t>
            </a:r>
          </a:p>
        </p:txBody>
      </p:sp>
      <p:sp>
        <p:nvSpPr>
          <p:cNvPr id="9" name="Title 3">
            <a:extLst>
              <a:ext uri="{FF2B5EF4-FFF2-40B4-BE49-F238E27FC236}">
                <a16:creationId xmlns:a16="http://schemas.microsoft.com/office/drawing/2014/main" id="{E7ADE4A4-C661-5942-0B91-4CB3636C5CCA}"/>
              </a:ext>
            </a:extLst>
          </p:cNvPr>
          <p:cNvSpPr>
            <a:spLocks noGrp="1"/>
          </p:cNvSpPr>
          <p:nvPr>
            <p:ph type="title"/>
          </p:nvPr>
        </p:nvSpPr>
        <p:spPr>
          <a:xfrm>
            <a:off x="838200" y="617788"/>
            <a:ext cx="10515600" cy="1325563"/>
          </a:xfrm>
        </p:spPr>
        <p:txBody>
          <a:bodyPr/>
          <a:lstStyle/>
          <a:p>
            <a:r>
              <a:rPr lang="bg-BG" dirty="0">
                <a:latin typeface="Comfortaa" pitchFamily="2" charset="0"/>
              </a:rPr>
              <a:t>Решение</a:t>
            </a:r>
            <a:r>
              <a:rPr lang="en-US" dirty="0">
                <a:latin typeface="Comfortaa" pitchFamily="2" charset="0"/>
              </a:rPr>
              <a:t>: </a:t>
            </a:r>
            <a:r>
              <a:rPr lang="bg-BG" dirty="0">
                <a:latin typeface="Comfortaa" pitchFamily="2" charset="0"/>
              </a:rPr>
              <a:t>Най-висок връх</a:t>
            </a:r>
            <a:endParaRPr lang="en-US" dirty="0">
              <a:latin typeface="Comfortaa" pitchFamily="2" charset="0"/>
            </a:endParaRPr>
          </a:p>
        </p:txBody>
      </p:sp>
    </p:spTree>
    <p:extLst>
      <p:ext uri="{BB962C8B-B14F-4D97-AF65-F5344CB8AC3E}">
        <p14:creationId xmlns:p14="http://schemas.microsoft.com/office/powerpoint/2010/main" val="425923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pic>
        <p:nvPicPr>
          <p:cNvPr id="2" name="Logo CC-BY-NC-SA">
            <a:hlinkClick r:id="rId5"/>
            <a:extLst>
              <a:ext uri="{FF2B5EF4-FFF2-40B4-BE49-F238E27FC236}">
                <a16:creationId xmlns:a16="http://schemas.microsoft.com/office/drawing/2014/main" id="{39F87C09-7AAD-A59F-33F5-8BECE165CB0C}"/>
              </a:ext>
            </a:extLst>
          </p:cNvPr>
          <p:cNvPicPr>
            <a:picLocks noChangeAspect="1"/>
          </p:cNvPicPr>
          <p:nvPr/>
        </p:nvPicPr>
        <p:blipFill>
          <a:blip r:embed="rId6"/>
          <a:stretch>
            <a:fillRect/>
          </a:stretch>
        </p:blipFill>
        <p:spPr>
          <a:xfrm>
            <a:off x="4087447" y="2650021"/>
            <a:ext cx="4017104" cy="1440815"/>
          </a:xfrm>
          <a:prstGeom prst="rect">
            <a:avLst/>
          </a:prstGeom>
        </p:spPr>
      </p:pic>
      <p:sp>
        <p:nvSpPr>
          <p:cNvPr id="12" name="TextBox 11">
            <a:extLst>
              <a:ext uri="{FF2B5EF4-FFF2-40B4-BE49-F238E27FC236}">
                <a16:creationId xmlns:a16="http://schemas.microsoft.com/office/drawing/2014/main" id="{ADBEA407-2EEF-D82D-ADB6-D20902F79FA2}"/>
              </a:ext>
            </a:extLst>
          </p:cNvPr>
          <p:cNvSpPr txBox="1"/>
          <p:nvPr/>
        </p:nvSpPr>
        <p:spPr>
          <a:xfrm>
            <a:off x="262246" y="5452243"/>
            <a:ext cx="11667507" cy="1200329"/>
          </a:xfrm>
          <a:prstGeom prst="rect">
            <a:avLst/>
          </a:prstGeom>
          <a:noFill/>
        </p:spPr>
        <p:txBody>
          <a:bodyPr wrap="square">
            <a:spAutoFit/>
          </a:bodyPr>
          <a:lstStyle/>
          <a:p>
            <a:pPr algn="ctr"/>
            <a:r>
              <a:rPr lang="bg-BG" sz="1800" dirty="0">
                <a:latin typeface="Comfortaa" pitchFamily="2" charset="0"/>
              </a:rPr>
              <a:t>Документът е разработен за нуждите на Национална програма "Обучение за ИТ умения и кариера" на Министерството на образованието и науката (МОН)</a:t>
            </a:r>
            <a:r>
              <a:rPr lang="en-US" sz="1800" dirty="0">
                <a:latin typeface="Comfortaa" pitchFamily="2" charset="0"/>
              </a:rPr>
              <a:t> </a:t>
            </a:r>
            <a:r>
              <a:rPr lang="bg-BG" sz="1800" dirty="0">
                <a:latin typeface="Comfortaa" pitchFamily="2" charset="0"/>
              </a:rPr>
              <a:t>и се разпространява под свободен лиценз CC-BY-NC-SA (</a:t>
            </a:r>
            <a:r>
              <a:rPr lang="bg-BG" sz="1800" dirty="0" err="1">
                <a:latin typeface="Comfortaa" pitchFamily="2" charset="0"/>
              </a:rPr>
              <a:t>Creative</a:t>
            </a:r>
            <a:r>
              <a:rPr lang="bg-BG" sz="1800" dirty="0">
                <a:latin typeface="Comfortaa" pitchFamily="2" charset="0"/>
              </a:rPr>
              <a:t> </a:t>
            </a:r>
            <a:r>
              <a:rPr lang="bg-BG" sz="1800" dirty="0" err="1">
                <a:latin typeface="Comfortaa" pitchFamily="2" charset="0"/>
              </a:rPr>
              <a:t>Commons</a:t>
            </a:r>
            <a:r>
              <a:rPr lang="bg-BG" sz="1800" dirty="0">
                <a:latin typeface="Comfortaa" pitchFamily="2" charset="0"/>
              </a:rPr>
              <a:t> </a:t>
            </a:r>
            <a:r>
              <a:rPr lang="bg-BG" sz="1800" dirty="0" err="1">
                <a:latin typeface="Comfortaa" pitchFamily="2" charset="0"/>
              </a:rPr>
              <a:t>Attribution-Non-Commercial-Share-Alike</a:t>
            </a:r>
            <a:r>
              <a:rPr lang="bg-BG" sz="1800" dirty="0">
                <a:latin typeface="Comfortaa" pitchFamily="2" charset="0"/>
              </a:rPr>
              <a:t> 4.0 International).</a:t>
            </a:r>
            <a:endParaRPr lang="bg-BG" dirty="0"/>
          </a:p>
        </p:txBody>
      </p:sp>
    </p:spTree>
    <p:extLst>
      <p:ext uri="{BB962C8B-B14F-4D97-AF65-F5344CB8AC3E}">
        <p14:creationId xmlns:p14="http://schemas.microsoft.com/office/powerpoint/2010/main" val="124134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957959" y="733260"/>
            <a:ext cx="10515600" cy="1325563"/>
          </a:xfrm>
        </p:spPr>
        <p:txBody>
          <a:bodyPr>
            <a:normAutofit/>
          </a:bodyPr>
          <a:lstStyle/>
          <a:p>
            <a:r>
              <a:rPr lang="bg-BG" b="1" dirty="0">
                <a:latin typeface="Comfortaa" pitchFamily="2" charset="0"/>
              </a:rPr>
              <a:t>Съдържание</a:t>
            </a:r>
          </a:p>
        </p:txBody>
      </p:sp>
      <p:sp>
        <p:nvSpPr>
          <p:cNvPr id="8" name="Rectangle 3"/>
          <p:cNvSpPr>
            <a:spLocks noGrp="1" noChangeArrowheads="1"/>
          </p:cNvSpPr>
          <p:nvPr>
            <p:ph idx="4294967295"/>
          </p:nvPr>
        </p:nvSpPr>
        <p:spPr>
          <a:xfrm>
            <a:off x="957959" y="2058823"/>
            <a:ext cx="10515600" cy="4217743"/>
          </a:xfrm>
        </p:spPr>
        <p:txBody>
          <a:bodyPr>
            <a:normAutofit/>
          </a:bodyPr>
          <a:lstStyle/>
          <a:p>
            <a:pPr>
              <a:lnSpc>
                <a:spcPct val="100000"/>
              </a:lnSpc>
              <a:spcBef>
                <a:spcPts val="500"/>
              </a:spcBef>
            </a:pPr>
            <a:r>
              <a:rPr lang="ru-RU" sz="3200" b="1" dirty="0" err="1">
                <a:solidFill>
                  <a:srgbClr val="00B0F0"/>
                </a:solidFill>
                <a:latin typeface="Comfortaa" pitchFamily="2" charset="0"/>
              </a:rPr>
              <a:t>Псевдоними</a:t>
            </a:r>
            <a:r>
              <a:rPr lang="ru-RU" sz="3200" dirty="0">
                <a:latin typeface="Comfortaa" pitchFamily="2" charset="0"/>
              </a:rPr>
              <a:t> на </a:t>
            </a:r>
            <a:r>
              <a:rPr lang="ru-RU" sz="3200" dirty="0" err="1">
                <a:latin typeface="Comfortaa" pitchFamily="2" charset="0"/>
              </a:rPr>
              <a:t>таблици</a:t>
            </a:r>
            <a:r>
              <a:rPr lang="ru-RU" sz="3200" dirty="0">
                <a:latin typeface="Comfortaa" pitchFamily="2" charset="0"/>
              </a:rPr>
              <a:t> и колони</a:t>
            </a:r>
          </a:p>
          <a:p>
            <a:pPr>
              <a:lnSpc>
                <a:spcPct val="100000"/>
              </a:lnSpc>
              <a:spcBef>
                <a:spcPts val="500"/>
              </a:spcBef>
            </a:pPr>
            <a:r>
              <a:rPr lang="ru-RU" sz="3200" dirty="0">
                <a:latin typeface="Comfortaa" pitchFamily="2" charset="0"/>
              </a:rPr>
              <a:t>Оператор </a:t>
            </a:r>
            <a:r>
              <a:rPr lang="ru-RU" sz="3200" b="1" dirty="0">
                <a:solidFill>
                  <a:srgbClr val="00B0F0"/>
                </a:solidFill>
                <a:latin typeface="Comfortaa" pitchFamily="2" charset="0"/>
              </a:rPr>
              <a:t>ORDER BY</a:t>
            </a:r>
          </a:p>
          <a:p>
            <a:pPr>
              <a:lnSpc>
                <a:spcPct val="100000"/>
              </a:lnSpc>
              <a:spcBef>
                <a:spcPts val="500"/>
              </a:spcBef>
            </a:pPr>
            <a:r>
              <a:rPr lang="ru-RU" sz="3200" dirty="0">
                <a:latin typeface="Comfortaa" pitchFamily="2" charset="0"/>
              </a:rPr>
              <a:t>Оператор </a:t>
            </a:r>
            <a:r>
              <a:rPr lang="ru-RU" sz="3200" b="1" dirty="0">
                <a:solidFill>
                  <a:srgbClr val="00B0F0"/>
                </a:solidFill>
                <a:latin typeface="Comfortaa" pitchFamily="2" charset="0"/>
              </a:rPr>
              <a:t>LIMIT</a:t>
            </a:r>
          </a:p>
          <a:p>
            <a:pPr>
              <a:lnSpc>
                <a:spcPct val="100000"/>
              </a:lnSpc>
              <a:spcBef>
                <a:spcPts val="500"/>
              </a:spcBef>
            </a:pPr>
            <a:endParaRPr lang="ru-RU" sz="3200" dirty="0">
              <a:latin typeface="Comfortaa" pitchFamily="2" charset="0"/>
            </a:endParaRPr>
          </a:p>
        </p:txBody>
      </p:sp>
    </p:spTree>
    <p:extLst>
      <p:ext uri="{BB962C8B-B14F-4D97-AF65-F5344CB8AC3E}">
        <p14:creationId xmlns:p14="http://schemas.microsoft.com/office/powerpoint/2010/main" val="238575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a:xfrm>
            <a:off x="537410" y="1470693"/>
            <a:ext cx="10902615" cy="4948154"/>
          </a:xfrm>
        </p:spPr>
        <p:txBody>
          <a:bodyPr>
            <a:normAutofit fontScale="92500" lnSpcReduction="20000"/>
          </a:bodyPr>
          <a:lstStyle/>
          <a:p>
            <a:pPr>
              <a:lnSpc>
                <a:spcPct val="100000"/>
              </a:lnSpc>
            </a:pPr>
            <a:r>
              <a:rPr lang="bg-BG" sz="3200" dirty="0">
                <a:solidFill>
                  <a:schemeClr val="tx2">
                    <a:lumMod val="75000"/>
                  </a:schemeClr>
                </a:solidFill>
                <a:latin typeface="Comfortaa" pitchFamily="2" charset="0"/>
              </a:rPr>
              <a:t>Псевдонимите</a:t>
            </a:r>
            <a:r>
              <a:rPr lang="en-US" sz="3200" dirty="0">
                <a:latin typeface="Comfortaa" pitchFamily="2" charset="0"/>
              </a:rPr>
              <a:t> </a:t>
            </a:r>
            <a:r>
              <a:rPr lang="bg-BG" sz="3200" dirty="0">
                <a:latin typeface="Comfortaa" pitchFamily="2" charset="0"/>
              </a:rPr>
              <a:t>дават ново име на таблица или колона</a:t>
            </a:r>
            <a:endParaRPr lang="en-US" sz="3200" dirty="0">
              <a:latin typeface="Comfortaa" pitchFamily="2" charset="0"/>
            </a:endParaRPr>
          </a:p>
          <a:p>
            <a:pPr>
              <a:lnSpc>
                <a:spcPct val="100000"/>
              </a:lnSpc>
              <a:spcBef>
                <a:spcPts val="23400"/>
              </a:spcBef>
            </a:pPr>
            <a:r>
              <a:rPr lang="bg-BG" sz="3200" dirty="0">
                <a:latin typeface="Comfortaa" pitchFamily="2" charset="0"/>
              </a:rPr>
              <a:t>Добавянето на псевдоним става чрез </a:t>
            </a:r>
            <a:r>
              <a:rPr lang="en-US" sz="3200" b="1" dirty="0">
                <a:solidFill>
                  <a:srgbClr val="00B0F0"/>
                </a:solidFill>
                <a:latin typeface="Comfortaa" pitchFamily="2" charset="0"/>
              </a:rPr>
              <a:t>AS</a:t>
            </a:r>
            <a:endParaRPr lang="bg-BG" sz="3200" b="1" dirty="0">
              <a:solidFill>
                <a:srgbClr val="00B0F0"/>
              </a:solidFill>
              <a:latin typeface="Comfortaa" pitchFamily="2" charset="0"/>
            </a:endParaRPr>
          </a:p>
          <a:p>
            <a:pPr lvl="1">
              <a:lnSpc>
                <a:spcPct val="100000"/>
              </a:lnSpc>
            </a:pPr>
            <a:r>
              <a:rPr lang="en-US" sz="3000" dirty="0">
                <a:latin typeface="Comfortaa" pitchFamily="2" charset="0"/>
              </a:rPr>
              <a:t>AS </a:t>
            </a:r>
            <a:r>
              <a:rPr lang="bg-BG" sz="3000" dirty="0">
                <a:latin typeface="Comfortaa" pitchFamily="2" charset="0"/>
              </a:rPr>
              <a:t>може да се пропусне, но подобрява четливостта</a:t>
            </a:r>
            <a:endParaRPr lang="en-US" sz="3000" dirty="0">
              <a:latin typeface="Comfortaa" pitchFamily="2" charset="0"/>
            </a:endParaRPr>
          </a:p>
        </p:txBody>
      </p:sp>
      <p:sp>
        <p:nvSpPr>
          <p:cNvPr id="502786" name="Rectangle 2"/>
          <p:cNvSpPr>
            <a:spLocks noGrp="1" noChangeArrowheads="1"/>
          </p:cNvSpPr>
          <p:nvPr>
            <p:ph type="title"/>
          </p:nvPr>
        </p:nvSpPr>
        <p:spPr>
          <a:xfrm>
            <a:off x="613611" y="365126"/>
            <a:ext cx="11117177" cy="1048586"/>
          </a:xfrm>
        </p:spPr>
        <p:txBody>
          <a:bodyPr>
            <a:normAutofit/>
          </a:bodyPr>
          <a:lstStyle/>
          <a:p>
            <a:r>
              <a:rPr lang="bg-BG" sz="4000" dirty="0">
                <a:latin typeface="Comfortaa" pitchFamily="2" charset="0"/>
              </a:rPr>
              <a:t>Псевдоними на колони и таблици </a:t>
            </a:r>
            <a:r>
              <a:rPr lang="en-US" sz="4000" dirty="0">
                <a:latin typeface="Comfortaa" pitchFamily="2" charset="0"/>
              </a:rPr>
              <a:t>[1/2]</a:t>
            </a:r>
          </a:p>
        </p:txBody>
      </p:sp>
      <p:sp>
        <p:nvSpPr>
          <p:cNvPr id="502788" name="Rectangle 4"/>
          <p:cNvSpPr>
            <a:spLocks noChangeArrowheads="1"/>
          </p:cNvSpPr>
          <p:nvPr/>
        </p:nvSpPr>
        <p:spPr bwMode="auto">
          <a:xfrm>
            <a:off x="898358" y="2333130"/>
            <a:ext cx="8305800"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b="1" noProof="1">
                <a:solidFill>
                  <a:schemeClr val="bg1"/>
                </a:solidFill>
                <a:latin typeface="Consolas" pitchFamily="49" charset="0"/>
                <a:cs typeface="Consolas" pitchFamily="49" charset="0"/>
              </a:rPr>
              <a:t>SELECT employee_id </a:t>
            </a:r>
            <a:r>
              <a:rPr lang="en-US" b="1" noProof="1">
                <a:solidFill>
                  <a:srgbClr val="00B0F0"/>
                </a:solidFill>
                <a:latin typeface="Consolas" pitchFamily="49" charset="0"/>
                <a:cs typeface="Consolas" pitchFamily="49" charset="0"/>
              </a:rPr>
              <a:t>AS</a:t>
            </a:r>
            <a:r>
              <a:rPr lang="en-US" b="1" noProof="1">
                <a:solidFill>
                  <a:schemeClr val="bg1"/>
                </a:solidFill>
                <a:latin typeface="Consolas" pitchFamily="49" charset="0"/>
                <a:cs typeface="Consolas" pitchFamily="49" charset="0"/>
              </a:rPr>
              <a:t> id, first_name, last_name</a:t>
            </a:r>
          </a:p>
          <a:p>
            <a:pPr eaLnBrk="0" hangingPunct="0">
              <a:buClr>
                <a:schemeClr val="accent5">
                  <a:lumMod val="40000"/>
                  <a:lumOff val="60000"/>
                </a:schemeClr>
              </a:buClr>
              <a:buSzPct val="70000"/>
            </a:pPr>
            <a:r>
              <a:rPr lang="en-US" b="1" noProof="1">
                <a:solidFill>
                  <a:schemeClr val="bg1"/>
                </a:solidFill>
                <a:latin typeface="Consolas" pitchFamily="49" charset="0"/>
                <a:cs typeface="Consolas" pitchFamily="49" charset="0"/>
              </a:rPr>
              <a:t>FROM employees</a:t>
            </a:r>
            <a:r>
              <a:rPr lang="bg-BG" b="1" noProof="1">
                <a:solidFill>
                  <a:schemeClr val="bg1"/>
                </a:solidFill>
                <a:latin typeface="Consolas" pitchFamily="49" charset="0"/>
                <a:cs typeface="Consolas" pitchFamily="49" charset="0"/>
              </a:rPr>
              <a:t> </a:t>
            </a:r>
            <a:r>
              <a:rPr lang="en-US" b="1" noProof="1">
                <a:solidFill>
                  <a:srgbClr val="00B0F0"/>
                </a:solidFill>
                <a:latin typeface="Consolas" pitchFamily="49" charset="0"/>
                <a:cs typeface="Consolas" pitchFamily="49" charset="0"/>
              </a:rPr>
              <a:t>AS</a:t>
            </a:r>
            <a:r>
              <a:rPr lang="en-US" b="1" noProof="1">
                <a:solidFill>
                  <a:schemeClr val="bg1"/>
                </a:solidFill>
                <a:latin typeface="Consolas" pitchFamily="49" charset="0"/>
                <a:cs typeface="Consolas" pitchFamily="49" charset="0"/>
              </a:rPr>
              <a:t> </a:t>
            </a:r>
            <a:r>
              <a:rPr lang="bg-BG" b="1" noProof="1">
                <a:solidFill>
                  <a:schemeClr val="bg1"/>
                </a:solidFill>
                <a:latin typeface="Consolas" pitchFamily="49" charset="0"/>
                <a:cs typeface="Consolas" pitchFamily="49" charset="0"/>
              </a:rPr>
              <a:t>е</a:t>
            </a:r>
            <a:r>
              <a:rPr lang="en-US" b="1" noProof="1">
                <a:solidFill>
                  <a:schemeClr val="bg1"/>
                </a:solidFill>
                <a:latin typeface="Consolas" pitchFamily="49" charset="0"/>
                <a:cs typeface="Consolas" pitchFamily="49" charset="0"/>
              </a:rPr>
              <a:t>;</a:t>
            </a:r>
          </a:p>
        </p:txBody>
      </p:sp>
      <p:graphicFrame>
        <p:nvGraphicFramePr>
          <p:cNvPr id="502789" name="Group 5"/>
          <p:cNvGraphicFramePr>
            <a:graphicFrameLocks noGrp="1"/>
          </p:cNvGraphicFramePr>
          <p:nvPr>
            <p:extLst>
              <p:ext uri="{D42A27DB-BD31-4B8C-83A1-F6EECF244321}">
                <p14:modId xmlns:p14="http://schemas.microsoft.com/office/powerpoint/2010/main" val="1002620766"/>
              </p:ext>
            </p:extLst>
          </p:nvPr>
        </p:nvGraphicFramePr>
        <p:xfrm>
          <a:off x="898358" y="3231290"/>
          <a:ext cx="5794372" cy="1707477"/>
        </p:xfrm>
        <a:graphic>
          <a:graphicData uri="http://schemas.openxmlformats.org/drawingml/2006/table">
            <a:tbl>
              <a:tblPr>
                <a:tableStyleId>{616DA210-FB5B-4158-B5E0-FEB733F419BA}</a:tableStyleId>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id</a:t>
                      </a:r>
                      <a:endParaRPr kumimoji="1" lang="en-US" sz="24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first_name</a:t>
                      </a:r>
                      <a:endParaRPr kumimoji="1" lang="en-US" sz="24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last_name</a:t>
                      </a:r>
                      <a:endParaRPr kumimoji="1" lang="en-US" sz="24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1</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Guy</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Gilbert</a:t>
                      </a:r>
                      <a:endParaRPr kumimoji="1" lang="en-US" sz="22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2</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Kevin</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Brown</a:t>
                      </a:r>
                      <a:endParaRPr kumimoji="1" lang="en-US" sz="22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a:t>
                      </a:r>
                      <a:endParaRPr kumimoji="1" lang="en-US" sz="2200" b="1" i="0" u="none" strike="noStrike" cap="none" normalizeH="0" baseline="0" noProof="1">
                        <a:ln>
                          <a:noFill/>
                        </a:ln>
                        <a:solidFill>
                          <a:schemeClr val="tx1"/>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u="none" strike="noStrike" cap="none" normalizeH="0" baseline="0" noProof="1">
                          <a:ln>
                            <a:noFill/>
                          </a:ln>
                          <a:solidFill>
                            <a:schemeClr val="tx1"/>
                          </a:solidFill>
                          <a:effectLst/>
                        </a:rPr>
                        <a:t>…</a:t>
                      </a:r>
                      <a:endParaRPr kumimoji="1" lang="en-US" sz="2200" b="1" i="0" u="none" strike="noStrike" cap="none" normalizeH="0" baseline="0" noProof="1">
                        <a:ln>
                          <a:noFill/>
                        </a:ln>
                        <a:solidFill>
                          <a:schemeClr val="tx1"/>
                        </a:solidFill>
                        <a:effectLst/>
                        <a:latin typeface="+mn-lt"/>
                      </a:endParaRPr>
                    </a:p>
                  </a:txBody>
                  <a:tcPr anchor="ctr" horzOverflow="overflow"/>
                </a:tc>
                <a:extLst>
                  <a:ext uri="{0D108BD9-81ED-4DB2-BD59-A6C34878D82A}">
                    <a16:rowId xmlns:a16="http://schemas.microsoft.com/office/drawing/2014/main" val="10003"/>
                  </a:ext>
                </a:extLst>
              </a:tr>
            </a:tbl>
          </a:graphicData>
        </a:graphic>
      </p:graphicFrame>
      <p:sp>
        <p:nvSpPr>
          <p:cNvPr id="9" name="AutoShape 22"/>
          <p:cNvSpPr>
            <a:spLocks noChangeArrowheads="1"/>
          </p:cNvSpPr>
          <p:nvPr/>
        </p:nvSpPr>
        <p:spPr bwMode="auto">
          <a:xfrm>
            <a:off x="7449553" y="3408080"/>
            <a:ext cx="3990472" cy="646687"/>
          </a:xfrm>
          <a:prstGeom prst="wedgeRoundRectCallout">
            <a:avLst>
              <a:gd name="adj1" fmla="val -140078"/>
              <a:gd name="adj2" fmla="val -165256"/>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chemeClr val="bg1"/>
                </a:solidFill>
                <a:latin typeface="Comfortaa" pitchFamily="2" charset="0"/>
                <a:cs typeface="Consolas" panose="020B0609020204030204" pitchFamily="49" charset="0"/>
              </a:rPr>
              <a:t>Показвано име</a:t>
            </a:r>
          </a:p>
        </p:txBody>
      </p:sp>
    </p:spTree>
    <p:extLst>
      <p:ext uri="{BB962C8B-B14F-4D97-AF65-F5344CB8AC3E}">
        <p14:creationId xmlns:p14="http://schemas.microsoft.com/office/powerpoint/2010/main" val="253395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a:xfrm>
            <a:off x="613611" y="1511908"/>
            <a:ext cx="10952801" cy="4914898"/>
          </a:xfrm>
        </p:spPr>
        <p:txBody>
          <a:bodyPr>
            <a:normAutofit/>
          </a:bodyPr>
          <a:lstStyle/>
          <a:p>
            <a:pPr>
              <a:lnSpc>
                <a:spcPct val="100000"/>
              </a:lnSpc>
            </a:pPr>
            <a:r>
              <a:rPr lang="ru-RU" sz="3200" dirty="0">
                <a:latin typeface="Comfortaa" pitchFamily="2" charset="0"/>
              </a:rPr>
              <a:t>Можете да скъсявате имена или да пояснявате абревиатури</a:t>
            </a:r>
          </a:p>
          <a:p>
            <a:pPr>
              <a:lnSpc>
                <a:spcPct val="100000"/>
              </a:lnSpc>
              <a:spcBef>
                <a:spcPts val="22200"/>
              </a:spcBef>
            </a:pPr>
            <a:r>
              <a:rPr lang="bg-BG" sz="3200" dirty="0">
                <a:latin typeface="Comfortaa" pitchFamily="2" charset="0"/>
              </a:rPr>
              <a:t>Ако името на псевдонима съдържа интервали, се огражда с </a:t>
            </a:r>
            <a:r>
              <a:rPr lang="en-US" sz="3200" dirty="0">
                <a:latin typeface="Comfortaa" pitchFamily="2" charset="0"/>
              </a:rPr>
              <a:t>`   `</a:t>
            </a:r>
          </a:p>
        </p:txBody>
      </p:sp>
      <p:sp>
        <p:nvSpPr>
          <p:cNvPr id="8" name="Rectangle 9"/>
          <p:cNvSpPr>
            <a:spLocks noChangeArrowheads="1"/>
          </p:cNvSpPr>
          <p:nvPr/>
        </p:nvSpPr>
        <p:spPr bwMode="auto">
          <a:xfrm>
            <a:off x="918543" y="2915331"/>
            <a:ext cx="9404134" cy="772107"/>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spAutoFit/>
          </a:bodyPr>
          <a:lstStyle/>
          <a:p>
            <a:r>
              <a:rPr lang="en-US" b="1" dirty="0">
                <a:solidFill>
                  <a:schemeClr val="bg1"/>
                </a:solidFill>
                <a:effectLst>
                  <a:outerShdw blurRad="38100" dist="38100" dir="2700000" algn="tl">
                    <a:srgbClr val="000000">
                      <a:alpha val="43137"/>
                    </a:srgbClr>
                  </a:outerShdw>
                </a:effectLst>
                <a:latin typeface="Consolas" panose="020B0609020204030204" pitchFamily="49" charset="0"/>
              </a:rPr>
              <a:t>SELECT </a:t>
            </a:r>
            <a:r>
              <a:rPr lang="en-US" b="1" noProof="1">
                <a:solidFill>
                  <a:schemeClr val="bg1"/>
                </a:solidFill>
                <a:effectLst>
                  <a:outerShdw blurRad="38100" dist="38100" dir="2700000" algn="tl">
                    <a:srgbClr val="000000">
                      <a:alpha val="43137"/>
                    </a:srgbClr>
                  </a:outerShdw>
                </a:effectLst>
                <a:latin typeface="Consolas" panose="020B0609020204030204" pitchFamily="49" charset="0"/>
              </a:rPr>
              <a:t>c.duration</a:t>
            </a:r>
            <a:r>
              <a:rPr lang="en-US" b="1" dirty="0">
                <a:solidFill>
                  <a:schemeClr val="bg1"/>
                </a:solidFill>
                <a:effectLst>
                  <a:outerShdw blurRad="38100" dist="38100" dir="2700000" algn="tl">
                    <a:srgbClr val="000000">
                      <a:alpha val="43137"/>
                    </a:srgbClr>
                  </a:outerShdw>
                </a:effectLst>
                <a:latin typeface="Consolas" panose="020B0609020204030204" pitchFamily="49" charset="0"/>
              </a:rPr>
              <a:t>, </a:t>
            </a:r>
            <a:r>
              <a:rPr lang="en-US" b="1" noProof="1">
                <a:solidFill>
                  <a:schemeClr val="bg1"/>
                </a:solidFill>
                <a:effectLst>
                  <a:outerShdw blurRad="38100" dist="38100" dir="2700000" algn="tl">
                    <a:srgbClr val="000000">
                      <a:alpha val="43137"/>
                    </a:srgbClr>
                  </a:outerShdw>
                </a:effectLst>
                <a:latin typeface="Consolas" panose="020B0609020204030204" pitchFamily="49" charset="0"/>
              </a:rPr>
              <a:t>c.acg </a:t>
            </a:r>
            <a:r>
              <a:rPr lang="en-US" b="1" dirty="0">
                <a:solidFill>
                  <a:srgbClr val="00B0F0"/>
                </a:solidFill>
                <a:effectLst>
                  <a:outerShdw blurRad="38100" dist="38100" dir="2700000" algn="tl">
                    <a:srgbClr val="000000">
                      <a:alpha val="43137"/>
                    </a:srgbClr>
                  </a:outerShdw>
                </a:effectLst>
                <a:latin typeface="Consolas" panose="020B0609020204030204" pitchFamily="49" charset="0"/>
              </a:rPr>
              <a:t>AS</a:t>
            </a:r>
            <a:r>
              <a:rPr lang="en-US" b="1" dirty="0">
                <a:solidFill>
                  <a:schemeClr val="bg1"/>
                </a:solidFill>
                <a:effectLst>
                  <a:outerShdw blurRad="38100" dist="38100" dir="2700000" algn="tl">
                    <a:srgbClr val="000000">
                      <a:alpha val="43137"/>
                    </a:srgbClr>
                  </a:outerShdw>
                </a:effectLst>
                <a:latin typeface="Consolas" panose="020B0609020204030204" pitchFamily="49" charset="0"/>
              </a:rPr>
              <a:t> 'Access Control Gateway'</a:t>
            </a:r>
          </a:p>
          <a:p>
            <a:r>
              <a:rPr lang="en-GB" b="1" dirty="0">
                <a:solidFill>
                  <a:schemeClr val="bg1"/>
                </a:solidFill>
                <a:effectLst>
                  <a:outerShdw blurRad="38100" dist="38100" dir="2700000" algn="tl">
                    <a:srgbClr val="000000">
                      <a:alpha val="43137"/>
                    </a:srgbClr>
                  </a:outerShdw>
                </a:effectLst>
                <a:latin typeface="Consolas" panose="020B0609020204030204" pitchFamily="49" charset="0"/>
              </a:rPr>
              <a:t>FROM calls </a:t>
            </a:r>
            <a:r>
              <a:rPr lang="en-US" b="1" dirty="0">
                <a:solidFill>
                  <a:srgbClr val="00B0F0"/>
                </a:solidFill>
                <a:effectLst>
                  <a:outerShdw blurRad="38100" dist="38100" dir="2700000" algn="tl">
                    <a:srgbClr val="000000">
                      <a:alpha val="43137"/>
                    </a:srgbClr>
                  </a:outerShdw>
                </a:effectLst>
                <a:latin typeface="Consolas" panose="020B0609020204030204" pitchFamily="49" charset="0"/>
              </a:rPr>
              <a:t>AS</a:t>
            </a:r>
            <a:r>
              <a:rPr lang="en-US" b="1" dirty="0">
                <a:solidFill>
                  <a:schemeClr val="bg1"/>
                </a:solidFill>
                <a:effectLst>
                  <a:outerShdw blurRad="38100" dist="38100" dir="2700000" algn="tl">
                    <a:srgbClr val="000000">
                      <a:alpha val="43137"/>
                    </a:srgbClr>
                  </a:outerShdw>
                </a:effectLst>
                <a:latin typeface="Consolas" panose="020B0609020204030204" pitchFamily="49" charset="0"/>
              </a:rPr>
              <a:t> </a:t>
            </a:r>
            <a:r>
              <a:rPr lang="en-GB" b="1" dirty="0">
                <a:solidFill>
                  <a:schemeClr val="bg1"/>
                </a:solidFill>
                <a:effectLst>
                  <a:outerShdw blurRad="38100" dist="38100" dir="2700000" algn="tl">
                    <a:srgbClr val="000000">
                      <a:alpha val="43137"/>
                    </a:srgbClr>
                  </a:outerShdw>
                </a:effectLst>
                <a:latin typeface="Consolas" panose="020B0609020204030204" pitchFamily="49" charset="0"/>
              </a:rPr>
              <a:t>c;</a:t>
            </a:r>
          </a:p>
        </p:txBody>
      </p:sp>
      <p:sp>
        <p:nvSpPr>
          <p:cNvPr id="9" name="AutoShape 22"/>
          <p:cNvSpPr>
            <a:spLocks noChangeArrowheads="1"/>
          </p:cNvSpPr>
          <p:nvPr/>
        </p:nvSpPr>
        <p:spPr bwMode="auto">
          <a:xfrm>
            <a:off x="918543" y="4167914"/>
            <a:ext cx="4549869" cy="730442"/>
          </a:xfrm>
          <a:prstGeom prst="wedgeRoundRectCallout">
            <a:avLst>
              <a:gd name="adj1" fmla="val -7287"/>
              <a:gd name="adj2" fmla="val -128539"/>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noProof="1">
                <a:solidFill>
                  <a:schemeClr val="bg1"/>
                </a:solidFill>
                <a:latin typeface="Comfortaa" pitchFamily="2" charset="0"/>
                <a:cs typeface="Consolas" panose="020B0609020204030204" pitchFamily="49" charset="0"/>
              </a:rPr>
              <a:t>Псевдоним на таблица</a:t>
            </a:r>
          </a:p>
        </p:txBody>
      </p:sp>
      <p:sp>
        <p:nvSpPr>
          <p:cNvPr id="10" name="AutoShape 22"/>
          <p:cNvSpPr>
            <a:spLocks noChangeArrowheads="1"/>
          </p:cNvSpPr>
          <p:nvPr/>
        </p:nvSpPr>
        <p:spPr bwMode="auto">
          <a:xfrm>
            <a:off x="5957430" y="4167914"/>
            <a:ext cx="4365247" cy="730442"/>
          </a:xfrm>
          <a:prstGeom prst="wedgeRoundRectCallout">
            <a:avLst>
              <a:gd name="adj1" fmla="val -51938"/>
              <a:gd name="adj2" fmla="val -16770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noProof="1">
                <a:solidFill>
                  <a:schemeClr val="bg1"/>
                </a:solidFill>
                <a:latin typeface="Comfortaa" pitchFamily="2" charset="0"/>
                <a:cs typeface="Consolas" panose="020B0609020204030204" pitchFamily="49" charset="0"/>
              </a:rPr>
              <a:t>Псевдоним на колона</a:t>
            </a:r>
          </a:p>
        </p:txBody>
      </p:sp>
      <p:sp>
        <p:nvSpPr>
          <p:cNvPr id="4" name="Rectangle 2">
            <a:extLst>
              <a:ext uri="{FF2B5EF4-FFF2-40B4-BE49-F238E27FC236}">
                <a16:creationId xmlns:a16="http://schemas.microsoft.com/office/drawing/2014/main" id="{4B5A045C-BD74-8542-F245-67DFA115074C}"/>
              </a:ext>
            </a:extLst>
          </p:cNvPr>
          <p:cNvSpPr>
            <a:spLocks noGrp="1" noChangeArrowheads="1"/>
          </p:cNvSpPr>
          <p:nvPr>
            <p:ph type="title"/>
          </p:nvPr>
        </p:nvSpPr>
        <p:spPr>
          <a:xfrm>
            <a:off x="613611" y="365126"/>
            <a:ext cx="11117177" cy="1048586"/>
          </a:xfrm>
        </p:spPr>
        <p:txBody>
          <a:bodyPr>
            <a:normAutofit/>
          </a:bodyPr>
          <a:lstStyle/>
          <a:p>
            <a:r>
              <a:rPr lang="bg-BG" sz="4000" dirty="0">
                <a:latin typeface="Comfortaa" pitchFamily="2" charset="0"/>
              </a:rPr>
              <a:t>Псевдоними на колони и таблици </a:t>
            </a:r>
            <a:r>
              <a:rPr lang="en-US" sz="4000" dirty="0">
                <a:latin typeface="Comfortaa" pitchFamily="2" charset="0"/>
              </a:rPr>
              <a:t>[2/2]</a:t>
            </a:r>
          </a:p>
        </p:txBody>
      </p:sp>
    </p:spTree>
    <p:extLst>
      <p:ext uri="{BB962C8B-B14F-4D97-AF65-F5344CB8AC3E}">
        <p14:creationId xmlns:p14="http://schemas.microsoft.com/office/powerpoint/2010/main" val="121870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615615" y="205858"/>
            <a:ext cx="10515600" cy="1325563"/>
          </a:xfrm>
        </p:spPr>
        <p:txBody>
          <a:bodyPr/>
          <a:lstStyle/>
          <a:p>
            <a:r>
              <a:rPr lang="bg-BG" dirty="0">
                <a:latin typeface="Comfortaa" pitchFamily="2" charset="0"/>
              </a:rPr>
              <a:t>Сортиране на резултата </a:t>
            </a:r>
            <a:r>
              <a:rPr lang="en-US" dirty="0">
                <a:latin typeface="Comfortaa" pitchFamily="2" charset="0"/>
              </a:rPr>
              <a:t>[1/2]</a:t>
            </a:r>
          </a:p>
        </p:txBody>
      </p:sp>
      <p:sp>
        <p:nvSpPr>
          <p:cNvPr id="517123" name="Rectangle 3"/>
          <p:cNvSpPr>
            <a:spLocks noGrp="1" noChangeArrowheads="1"/>
          </p:cNvSpPr>
          <p:nvPr>
            <p:ph idx="1"/>
          </p:nvPr>
        </p:nvSpPr>
        <p:spPr>
          <a:xfrm>
            <a:off x="489935" y="1531421"/>
            <a:ext cx="10466119" cy="1292662"/>
          </a:xfrm>
        </p:spPr>
        <p:txBody>
          <a:bodyPr>
            <a:normAutofit lnSpcReduction="10000"/>
          </a:bodyPr>
          <a:lstStyle/>
          <a:p>
            <a:pPr>
              <a:lnSpc>
                <a:spcPct val="100000"/>
              </a:lnSpc>
            </a:pPr>
            <a:r>
              <a:rPr lang="bg-BG" dirty="0">
                <a:latin typeface="Comfortaa" pitchFamily="2" charset="0"/>
              </a:rPr>
              <a:t>Клаузата </a:t>
            </a:r>
            <a:r>
              <a:rPr lang="en-US" b="1" dirty="0">
                <a:solidFill>
                  <a:srgbClr val="00B0F0"/>
                </a:solidFill>
                <a:latin typeface="Comfortaa" pitchFamily="2" charset="0"/>
                <a:cs typeface="Consolas" panose="020B0609020204030204" pitchFamily="49" charset="0"/>
              </a:rPr>
              <a:t>ORDER BY </a:t>
            </a:r>
            <a:r>
              <a:rPr lang="bg-BG" dirty="0">
                <a:latin typeface="Comfortaa" pitchFamily="2" charset="0"/>
              </a:rPr>
              <a:t>подрежда (сортира) редовете</a:t>
            </a:r>
            <a:endParaRPr lang="en-US" dirty="0">
              <a:latin typeface="Comfortaa" pitchFamily="2" charset="0"/>
            </a:endParaRPr>
          </a:p>
          <a:p>
            <a:pPr lvl="1">
              <a:lnSpc>
                <a:spcPct val="100000"/>
              </a:lnSpc>
            </a:pPr>
            <a:r>
              <a:rPr lang="en-US" b="1" dirty="0">
                <a:solidFill>
                  <a:srgbClr val="00B0F0"/>
                </a:solidFill>
                <a:latin typeface="Comfortaa" pitchFamily="2" charset="0"/>
                <a:cs typeface="Consolas" panose="020B0609020204030204" pitchFamily="49" charset="0"/>
              </a:rPr>
              <a:t>ASC</a:t>
            </a:r>
            <a:r>
              <a:rPr lang="en-US" dirty="0">
                <a:latin typeface="Comfortaa" pitchFamily="2" charset="0"/>
              </a:rPr>
              <a:t>: </a:t>
            </a:r>
            <a:r>
              <a:rPr lang="bg-BG" dirty="0">
                <a:latin typeface="Comfortaa" pitchFamily="2" charset="0"/>
              </a:rPr>
              <a:t>във възходящ ред</a:t>
            </a:r>
            <a:r>
              <a:rPr lang="en-US" dirty="0">
                <a:latin typeface="Comfortaa" pitchFamily="2" charset="0"/>
              </a:rPr>
              <a:t>, </a:t>
            </a:r>
            <a:r>
              <a:rPr lang="bg-BG" dirty="0">
                <a:latin typeface="Comfortaa" pitchFamily="2" charset="0"/>
              </a:rPr>
              <a:t>по подразбиране</a:t>
            </a:r>
            <a:endParaRPr lang="en-US" dirty="0">
              <a:latin typeface="Comfortaa" pitchFamily="2" charset="0"/>
            </a:endParaRPr>
          </a:p>
          <a:p>
            <a:pPr lvl="1">
              <a:lnSpc>
                <a:spcPct val="100000"/>
              </a:lnSpc>
            </a:pPr>
            <a:r>
              <a:rPr lang="en-US" b="1" dirty="0">
                <a:solidFill>
                  <a:srgbClr val="00B0F0"/>
                </a:solidFill>
                <a:latin typeface="Comfortaa" pitchFamily="2" charset="0"/>
                <a:cs typeface="Consolas" panose="020B0609020204030204" pitchFamily="49" charset="0"/>
              </a:rPr>
              <a:t>DESC</a:t>
            </a:r>
            <a:r>
              <a:rPr lang="en-US" dirty="0">
                <a:latin typeface="Comfortaa" pitchFamily="2" charset="0"/>
              </a:rPr>
              <a:t>: </a:t>
            </a:r>
            <a:r>
              <a:rPr lang="bg-BG" dirty="0">
                <a:latin typeface="Comfortaa" pitchFamily="2" charset="0"/>
              </a:rPr>
              <a:t>в низходящ ред</a:t>
            </a:r>
            <a:endParaRPr lang="en-US" dirty="0">
              <a:latin typeface="Comfortaa" pitchFamily="2" charset="0"/>
            </a:endParaRPr>
          </a:p>
        </p:txBody>
      </p:sp>
      <p:sp>
        <p:nvSpPr>
          <p:cNvPr id="517124" name="Rectangle 4"/>
          <p:cNvSpPr>
            <a:spLocks noChangeArrowheads="1"/>
          </p:cNvSpPr>
          <p:nvPr/>
        </p:nvSpPr>
        <p:spPr bwMode="auto">
          <a:xfrm>
            <a:off x="843279" y="2984683"/>
            <a:ext cx="7024437" cy="1384995"/>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 `employees`</a:t>
            </a:r>
          </a:p>
          <a:p>
            <a:pPr eaLnBrk="0" hangingPunct="0">
              <a:buClr>
                <a:schemeClr val="accent5">
                  <a:lumMod val="40000"/>
                  <a:lumOff val="60000"/>
                </a:schemeClr>
              </a:buClr>
              <a:buSzPct val="70000"/>
            </a:pPr>
            <a:r>
              <a:rPr lang="en-US" sz="2800" b="1" noProof="1">
                <a:solidFill>
                  <a:srgbClr val="00B0F0"/>
                </a:solidFill>
                <a:latin typeface="Consolas" pitchFamily="49" charset="0"/>
                <a:cs typeface="Consolas" pitchFamily="49" charset="0"/>
              </a:rPr>
              <a:t>ORDER BY</a:t>
            </a:r>
            <a:r>
              <a:rPr lang="en-US" sz="2800" b="1" noProof="1">
                <a:solidFill>
                  <a:schemeClr val="bg1"/>
                </a:solidFill>
                <a:latin typeface="Consolas" pitchFamily="49" charset="0"/>
                <a:cs typeface="Consolas" pitchFamily="49" charset="0"/>
              </a:rPr>
              <a:t> `hire_date`;</a:t>
            </a:r>
          </a:p>
        </p:txBody>
      </p:sp>
      <p:graphicFrame>
        <p:nvGraphicFramePr>
          <p:cNvPr id="517125" name="Group 5"/>
          <p:cNvGraphicFramePr>
            <a:graphicFrameLocks noGrp="1"/>
          </p:cNvGraphicFramePr>
          <p:nvPr>
            <p:extLst>
              <p:ext uri="{D42A27DB-BD31-4B8C-83A1-F6EECF244321}">
                <p14:modId xmlns:p14="http://schemas.microsoft.com/office/powerpoint/2010/main" val="376411545"/>
              </p:ext>
            </p:extLst>
          </p:nvPr>
        </p:nvGraphicFramePr>
        <p:xfrm>
          <a:off x="8316663" y="2406766"/>
          <a:ext cx="3203575" cy="1962912"/>
        </p:xfrm>
        <a:graphic>
          <a:graphicData uri="http://schemas.openxmlformats.org/drawingml/2006/table">
            <a:tbl>
              <a:tblPr>
                <a:tableStyleId>{5940675A-B579-460E-94D1-54222C63F5DA}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Gilbert</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1998-07-31</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Brown</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1999-02-26</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a:ln>
                            <a:noFill/>
                          </a:ln>
                          <a:solidFill>
                            <a:schemeClr val="tx1"/>
                          </a:solidFill>
                          <a:effectLst/>
                        </a:rPr>
                        <a:t>Tamburello</a:t>
                      </a:r>
                      <a:endParaRPr kumimoji="1" lang="bg-BG" sz="2000" b="1" i="0" u="none" strike="noStrike" cap="none" normalizeH="0" baseline="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1999-12-12</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843278" y="4618732"/>
            <a:ext cx="7024437" cy="1384995"/>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 `employees`</a:t>
            </a:r>
          </a:p>
          <a:p>
            <a:pPr eaLnBrk="0" hangingPunct="0">
              <a:buClr>
                <a:schemeClr val="accent5">
                  <a:lumMod val="40000"/>
                  <a:lumOff val="60000"/>
                </a:schemeClr>
              </a:buClr>
              <a:buSzPct val="70000"/>
            </a:pPr>
            <a:r>
              <a:rPr lang="en-US" sz="2800" b="1" noProof="1">
                <a:solidFill>
                  <a:srgbClr val="00B0F0"/>
                </a:solidFill>
                <a:latin typeface="Consolas" pitchFamily="49" charset="0"/>
                <a:cs typeface="Consolas" pitchFamily="49" charset="0"/>
              </a:rPr>
              <a:t>ORDER BY</a:t>
            </a:r>
            <a:r>
              <a:rPr lang="en-US" sz="2800" b="1" noProof="1">
                <a:solidFill>
                  <a:schemeClr val="bg1"/>
                </a:solidFill>
                <a:latin typeface="Consolas" pitchFamily="49" charset="0"/>
                <a:cs typeface="Consolas" pitchFamily="49" charset="0"/>
              </a:rPr>
              <a:t> `hire_date` </a:t>
            </a:r>
            <a:r>
              <a:rPr lang="en-US" sz="2800" b="1" noProof="1">
                <a:solidFill>
                  <a:srgbClr val="00B0F0"/>
                </a:solidFill>
                <a:latin typeface="Consolas" pitchFamily="49" charset="0"/>
                <a:cs typeface="Consolas" pitchFamily="49" charset="0"/>
              </a:rPr>
              <a:t>DESC</a:t>
            </a:r>
            <a:r>
              <a:rPr lang="en-US" sz="2800" b="1" noProof="1">
                <a:solidFill>
                  <a:schemeClr val="bg1"/>
                </a:solidFill>
                <a:latin typeface="Consolas" pitchFamily="49" charset="0"/>
                <a:cs typeface="Consolas" pitchFamily="49" charset="0"/>
              </a:rPr>
              <a:t>;</a:t>
            </a:r>
          </a:p>
        </p:txBody>
      </p:sp>
      <p:graphicFrame>
        <p:nvGraphicFramePr>
          <p:cNvPr id="517146" name="Group 26"/>
          <p:cNvGraphicFramePr>
            <a:graphicFrameLocks noGrp="1"/>
          </p:cNvGraphicFramePr>
          <p:nvPr>
            <p:extLst>
              <p:ext uri="{D42A27DB-BD31-4B8C-83A1-F6EECF244321}">
                <p14:modId xmlns:p14="http://schemas.microsoft.com/office/powerpoint/2010/main" val="2236704498"/>
              </p:ext>
            </p:extLst>
          </p:nvPr>
        </p:nvGraphicFramePr>
        <p:xfrm>
          <a:off x="8316663" y="4627825"/>
          <a:ext cx="3203575" cy="1962912"/>
        </p:xfrm>
        <a:graphic>
          <a:graphicData uri="http://schemas.openxmlformats.org/drawingml/2006/table">
            <a:tbl>
              <a:tblPr>
                <a:tableStyleId>{5940675A-B579-460E-94D1-54222C63F5DA}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Valdez</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a:ln>
                            <a:noFill/>
                          </a:ln>
                          <a:solidFill>
                            <a:schemeClr val="tx1"/>
                          </a:solidFill>
                          <a:effectLst/>
                        </a:rPr>
                        <a:t>2005-07-01</a:t>
                      </a:r>
                      <a:endParaRPr kumimoji="1" lang="bg-BG"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Tsoflias</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a:ln>
                            <a:noFill/>
                          </a:ln>
                          <a:solidFill>
                            <a:schemeClr val="tx1"/>
                          </a:solidFill>
                          <a:effectLst/>
                        </a:rPr>
                        <a:t>2005-07-01</a:t>
                      </a:r>
                      <a:endParaRPr kumimoji="1" lang="bg-BG"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Abbas</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dirty="0">
                          <a:ln>
                            <a:noFill/>
                          </a:ln>
                          <a:solidFill>
                            <a:schemeClr val="tx1"/>
                          </a:solidFill>
                          <a:effectLst/>
                        </a:rPr>
                        <a:t>2005-04-15</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6671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a:xfrm>
            <a:off x="645695" y="1556787"/>
            <a:ext cx="10515600" cy="4351338"/>
          </a:xfrm>
        </p:spPr>
        <p:txBody>
          <a:bodyPr/>
          <a:lstStyle/>
          <a:p>
            <a:pPr>
              <a:lnSpc>
                <a:spcPct val="100000"/>
              </a:lnSpc>
            </a:pPr>
            <a:r>
              <a:rPr lang="bg-BG" dirty="0">
                <a:latin typeface="Comfortaa" pitchFamily="2" charset="0"/>
              </a:rPr>
              <a:t>Може да сортирате по няколко колони</a:t>
            </a:r>
          </a:p>
          <a:p>
            <a:pPr lvl="1">
              <a:lnSpc>
                <a:spcPct val="100000"/>
              </a:lnSpc>
            </a:pPr>
            <a:r>
              <a:rPr lang="bg-BG" dirty="0">
                <a:latin typeface="Comfortaa" pitchFamily="2" charset="0"/>
              </a:rPr>
              <a:t>редът на сортиране за всяка се указва</a:t>
            </a:r>
            <a:br>
              <a:rPr lang="bg-BG" dirty="0">
                <a:latin typeface="Comfortaa" pitchFamily="2" charset="0"/>
              </a:rPr>
            </a:br>
            <a:r>
              <a:rPr lang="bg-BG" dirty="0">
                <a:latin typeface="Comfortaa" pitchFamily="2" charset="0"/>
              </a:rPr>
              <a:t>с помощта на </a:t>
            </a:r>
            <a:r>
              <a:rPr lang="en-US" b="1" dirty="0">
                <a:solidFill>
                  <a:srgbClr val="00B0F0"/>
                </a:solidFill>
                <a:latin typeface="Comfortaa" pitchFamily="2" charset="0"/>
                <a:cs typeface="Consolas" panose="020B0609020204030204" pitchFamily="49" charset="0"/>
              </a:rPr>
              <a:t>ASC</a:t>
            </a:r>
            <a:r>
              <a:rPr lang="bg-BG" dirty="0">
                <a:solidFill>
                  <a:schemeClr val="tx2">
                    <a:lumMod val="75000"/>
                  </a:schemeClr>
                </a:solidFill>
                <a:latin typeface="Comfortaa" pitchFamily="2" charset="0"/>
                <a:cs typeface="Consolas" panose="020B0609020204030204" pitchFamily="49" charset="0"/>
              </a:rPr>
              <a:t> </a:t>
            </a:r>
            <a:r>
              <a:rPr lang="bg-BG" dirty="0">
                <a:latin typeface="Comfortaa" pitchFamily="2" charset="0"/>
              </a:rPr>
              <a:t>и </a:t>
            </a:r>
            <a:r>
              <a:rPr lang="en-US" b="1" dirty="0">
                <a:solidFill>
                  <a:srgbClr val="00B0F0"/>
                </a:solidFill>
                <a:latin typeface="Comfortaa" pitchFamily="2" charset="0"/>
                <a:cs typeface="Consolas" panose="020B0609020204030204" pitchFamily="49" charset="0"/>
              </a:rPr>
              <a:t>DESC</a:t>
            </a:r>
            <a:endParaRPr lang="en-US" dirty="0">
              <a:solidFill>
                <a:srgbClr val="00B0F0"/>
              </a:solidFill>
              <a:latin typeface="Comfortaa" pitchFamily="2" charset="0"/>
            </a:endParaRPr>
          </a:p>
        </p:txBody>
      </p:sp>
      <p:sp>
        <p:nvSpPr>
          <p:cNvPr id="517124" name="Rectangle 4"/>
          <p:cNvSpPr>
            <a:spLocks noChangeArrowheads="1"/>
          </p:cNvSpPr>
          <p:nvPr/>
        </p:nvSpPr>
        <p:spPr bwMode="auto">
          <a:xfrm>
            <a:off x="645694" y="3048000"/>
            <a:ext cx="7611809"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4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ORDER BY</a:t>
            </a: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`hire_date`</a:t>
            </a:r>
            <a:r>
              <a:rPr lang="bg-BG"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t>
            </a:r>
            <a:r>
              <a:rPr lang="en-US" sz="24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DESC</a:t>
            </a:r>
            <a:r>
              <a:rPr lang="bg-BG"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t>
            </a: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`last_name` </a:t>
            </a:r>
            <a:r>
              <a:rPr lang="en-US" sz="24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ASC</a:t>
            </a: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17145" name="Rectangle 25"/>
          <p:cNvSpPr>
            <a:spLocks noChangeArrowheads="1"/>
          </p:cNvSpPr>
          <p:nvPr/>
        </p:nvSpPr>
        <p:spPr bwMode="auto">
          <a:xfrm>
            <a:off x="645695" y="4502916"/>
            <a:ext cx="7611808" cy="1200329"/>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FROM `employees`</a:t>
            </a:r>
          </a:p>
          <a:p>
            <a:pPr eaLnBrk="0" hangingPunct="0">
              <a:buClr>
                <a:schemeClr val="accent5">
                  <a:lumMod val="40000"/>
                  <a:lumOff val="60000"/>
                </a:schemeClr>
              </a:buClr>
              <a:buSzPct val="70000"/>
            </a:pPr>
            <a:r>
              <a:rPr lang="en-US" sz="24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ORDER BY</a:t>
            </a: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`hire_date` </a:t>
            </a:r>
            <a:r>
              <a:rPr lang="en-US" sz="24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DESC</a:t>
            </a:r>
            <a:r>
              <a:rPr lang="bg-BG"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t>
            </a: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`last_name`</a:t>
            </a:r>
            <a:r>
              <a:rPr lang="bg-BG"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 </a:t>
            </a:r>
            <a:r>
              <a:rPr lang="en-US" sz="2400" b="1" noProof="1">
                <a:solidFill>
                  <a:srgbClr val="00B0F0"/>
                </a:solidFill>
                <a:effectLst>
                  <a:outerShdw blurRad="38100" dist="38100" dir="2700000" algn="tl">
                    <a:srgbClr val="000000">
                      <a:alpha val="43137"/>
                    </a:srgbClr>
                  </a:outerShdw>
                </a:effectLst>
                <a:latin typeface="Consolas" pitchFamily="49" charset="0"/>
                <a:cs typeface="Consolas" pitchFamily="49" charset="0"/>
              </a:rPr>
              <a:t>DESC</a:t>
            </a:r>
            <a:r>
              <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rPr>
              <a:t>;</a:t>
            </a:r>
          </a:p>
        </p:txBody>
      </p:sp>
      <p:graphicFrame>
        <p:nvGraphicFramePr>
          <p:cNvPr id="517146" name="Group 26"/>
          <p:cNvGraphicFramePr>
            <a:graphicFrameLocks noGrp="1"/>
          </p:cNvGraphicFramePr>
          <p:nvPr>
            <p:extLst>
              <p:ext uri="{D42A27DB-BD31-4B8C-83A1-F6EECF244321}">
                <p14:modId xmlns:p14="http://schemas.microsoft.com/office/powerpoint/2010/main" val="459260989"/>
              </p:ext>
            </p:extLst>
          </p:nvPr>
        </p:nvGraphicFramePr>
        <p:xfrm>
          <a:off x="8479254" y="4537123"/>
          <a:ext cx="3203575" cy="1962912"/>
        </p:xfrm>
        <a:graphic>
          <a:graphicData uri="http://schemas.openxmlformats.org/drawingml/2006/table">
            <a:tbl>
              <a:tblPr>
                <a:tableStyleId>{5940675A-B579-460E-94D1-54222C63F5DA}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Valdez</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a:ln>
                            <a:noFill/>
                          </a:ln>
                          <a:solidFill>
                            <a:schemeClr val="tx1"/>
                          </a:solidFill>
                          <a:effectLst/>
                        </a:rPr>
                        <a:t>2005-07-01</a:t>
                      </a:r>
                      <a:endParaRPr kumimoji="1" lang="bg-BG"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Tsoflias</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a:ln>
                            <a:noFill/>
                          </a:ln>
                          <a:solidFill>
                            <a:schemeClr val="tx1"/>
                          </a:solidFill>
                          <a:effectLst/>
                        </a:rPr>
                        <a:t>2005-07-01</a:t>
                      </a:r>
                      <a:endParaRPr kumimoji="1" lang="bg-BG"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Abbas</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dirty="0">
                          <a:ln>
                            <a:noFill/>
                          </a:ln>
                          <a:solidFill>
                            <a:schemeClr val="tx1"/>
                          </a:solidFill>
                          <a:effectLst/>
                        </a:rPr>
                        <a:t>2005-04-15</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10" name="Group 26"/>
          <p:cNvGraphicFramePr>
            <a:graphicFrameLocks noGrp="1"/>
          </p:cNvGraphicFramePr>
          <p:nvPr>
            <p:extLst>
              <p:ext uri="{D42A27DB-BD31-4B8C-83A1-F6EECF244321}">
                <p14:modId xmlns:p14="http://schemas.microsoft.com/office/powerpoint/2010/main" val="3118585795"/>
              </p:ext>
            </p:extLst>
          </p:nvPr>
        </p:nvGraphicFramePr>
        <p:xfrm>
          <a:off x="8479254" y="2285417"/>
          <a:ext cx="3203575" cy="1962912"/>
        </p:xfrm>
        <a:graphic>
          <a:graphicData uri="http://schemas.openxmlformats.org/drawingml/2006/table">
            <a:tbl>
              <a:tblPr>
                <a:tableStyleId>{5940675A-B579-460E-94D1-54222C63F5DA}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b="1" u="none" strike="noStrike" cap="none" normalizeH="0" baseline="0" noProof="1">
                          <a:ln>
                            <a:noFill/>
                          </a:ln>
                          <a:solidFill>
                            <a:schemeClr val="tx1"/>
                          </a:solidFill>
                          <a:effectLst/>
                        </a:rPr>
                        <a:t>Tsoflias</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a:ln>
                            <a:noFill/>
                          </a:ln>
                          <a:solidFill>
                            <a:schemeClr val="tx1"/>
                          </a:solidFill>
                          <a:effectLst/>
                        </a:rPr>
                        <a:t>2005-07-01</a:t>
                      </a:r>
                      <a:endParaRPr kumimoji="1" lang="bg-BG"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bg-BG" sz="2000" b="1" u="none" strike="noStrike" cap="none" normalizeH="0" baseline="0" noProof="1">
                          <a:ln>
                            <a:noFill/>
                          </a:ln>
                          <a:solidFill>
                            <a:schemeClr val="tx1"/>
                          </a:solidFill>
                          <a:effectLst/>
                        </a:rPr>
                        <a:t> </a:t>
                      </a:r>
                      <a:r>
                        <a:rPr kumimoji="1" lang="en-US" sz="2000" b="1" u="none" strike="noStrike" cap="none" normalizeH="0" baseline="0" noProof="1">
                          <a:ln>
                            <a:noFill/>
                          </a:ln>
                          <a:solidFill>
                            <a:schemeClr val="tx1"/>
                          </a:solidFill>
                          <a:effectLst/>
                        </a:rPr>
                        <a:t>Valdez</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a:ln>
                            <a:noFill/>
                          </a:ln>
                          <a:solidFill>
                            <a:schemeClr val="tx1"/>
                          </a:solidFill>
                          <a:effectLst/>
                        </a:rPr>
                        <a:t>2005-07-01</a:t>
                      </a:r>
                      <a:endParaRPr kumimoji="1" lang="bg-BG"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Abbas</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u="none" strike="noStrike" cap="none" normalizeH="0" baseline="0" dirty="0">
                          <a:ln>
                            <a:noFill/>
                          </a:ln>
                          <a:solidFill>
                            <a:schemeClr val="tx1"/>
                          </a:solidFill>
                          <a:effectLst/>
                        </a:rPr>
                        <a:t>2005-04-15</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noProof="1">
                          <a:ln>
                            <a:noFill/>
                          </a:ln>
                          <a:solidFill>
                            <a:schemeClr val="tx1"/>
                          </a:solidFill>
                          <a:effectLst/>
                        </a:rPr>
                        <a:t>…</a:t>
                      </a:r>
                      <a:endParaRPr kumimoji="1" lang="en-US" sz="20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7" name="Rectangle 2">
            <a:extLst>
              <a:ext uri="{FF2B5EF4-FFF2-40B4-BE49-F238E27FC236}">
                <a16:creationId xmlns:a16="http://schemas.microsoft.com/office/drawing/2014/main" id="{F4D6C4D4-7134-E93A-65CF-72ED789BA340}"/>
              </a:ext>
            </a:extLst>
          </p:cNvPr>
          <p:cNvSpPr>
            <a:spLocks noGrp="1" noChangeArrowheads="1"/>
          </p:cNvSpPr>
          <p:nvPr>
            <p:ph type="title"/>
          </p:nvPr>
        </p:nvSpPr>
        <p:spPr>
          <a:xfrm>
            <a:off x="615615" y="205858"/>
            <a:ext cx="10515600" cy="1325563"/>
          </a:xfrm>
        </p:spPr>
        <p:txBody>
          <a:bodyPr/>
          <a:lstStyle/>
          <a:p>
            <a:r>
              <a:rPr lang="bg-BG" dirty="0">
                <a:latin typeface="Comfortaa" pitchFamily="2" charset="0"/>
              </a:rPr>
              <a:t>Сортиране на резултата </a:t>
            </a:r>
            <a:r>
              <a:rPr lang="en-US" dirty="0">
                <a:latin typeface="Comfortaa" pitchFamily="2" charset="0"/>
              </a:rPr>
              <a:t>[2/2]</a:t>
            </a:r>
          </a:p>
        </p:txBody>
      </p:sp>
    </p:spTree>
    <p:extLst>
      <p:ext uri="{BB962C8B-B14F-4D97-AF65-F5344CB8AC3E}">
        <p14:creationId xmlns:p14="http://schemas.microsoft.com/office/powerpoint/2010/main" val="365564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normAutofit/>
          </a:bodyPr>
          <a:lstStyle/>
          <a:p>
            <a:r>
              <a:rPr lang="bg-BG" sz="4000" dirty="0">
                <a:latin typeface="Comfortaa" pitchFamily="2" charset="0"/>
              </a:rPr>
              <a:t>Ограничаване на броя записи </a:t>
            </a:r>
            <a:r>
              <a:rPr lang="en-US" sz="4000" dirty="0">
                <a:latin typeface="Comfortaa" pitchFamily="2" charset="0"/>
              </a:rPr>
              <a:t>[1/2]</a:t>
            </a:r>
          </a:p>
        </p:txBody>
      </p:sp>
      <p:sp>
        <p:nvSpPr>
          <p:cNvPr id="517123" name="Rectangle 3"/>
          <p:cNvSpPr>
            <a:spLocks noGrp="1" noChangeArrowheads="1"/>
          </p:cNvSpPr>
          <p:nvPr>
            <p:ph idx="1"/>
          </p:nvPr>
        </p:nvSpPr>
        <p:spPr>
          <a:xfrm>
            <a:off x="754623" y="1530851"/>
            <a:ext cx="10515600" cy="4351338"/>
          </a:xfrm>
        </p:spPr>
        <p:txBody>
          <a:bodyPr/>
          <a:lstStyle/>
          <a:p>
            <a:pPr>
              <a:lnSpc>
                <a:spcPct val="100000"/>
              </a:lnSpc>
            </a:pPr>
            <a:r>
              <a:rPr lang="bg-BG" dirty="0">
                <a:latin typeface="Comfortaa" pitchFamily="2" charset="0"/>
              </a:rPr>
              <a:t>Може да ограничите броят записи с клауза </a:t>
            </a:r>
            <a:r>
              <a:rPr lang="en-US" b="1" dirty="0">
                <a:solidFill>
                  <a:srgbClr val="00B0F0"/>
                </a:solidFill>
                <a:latin typeface="Comfortaa" pitchFamily="2" charset="0"/>
                <a:cs typeface="Consolas" panose="020B0609020204030204" pitchFamily="49" charset="0"/>
              </a:rPr>
              <a:t>LIMIT</a:t>
            </a:r>
            <a:endParaRPr lang="bg-BG" b="1" dirty="0">
              <a:solidFill>
                <a:srgbClr val="00B0F0"/>
              </a:solidFill>
              <a:latin typeface="Comfortaa" pitchFamily="2" charset="0"/>
              <a:cs typeface="Consolas" panose="020B0609020204030204" pitchFamily="49" charset="0"/>
            </a:endParaRPr>
          </a:p>
          <a:p>
            <a:pPr lvl="1">
              <a:lnSpc>
                <a:spcPct val="100000"/>
              </a:lnSpc>
            </a:pPr>
            <a:r>
              <a:rPr lang="bg-BG" sz="2800" b="1" dirty="0">
                <a:latin typeface="Comfortaa" pitchFamily="2" charset="0"/>
                <a:cs typeface="Consolas" panose="020B0609020204030204" pitchFamily="49" charset="0"/>
              </a:rPr>
              <a:t>Извличане само на най-стария служител:</a:t>
            </a: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r>
              <a:rPr lang="bg-BG" sz="2800" b="1" dirty="0">
                <a:latin typeface="Comfortaa" pitchFamily="2" charset="0"/>
                <a:cs typeface="Consolas" panose="020B0609020204030204" pitchFamily="49" charset="0"/>
              </a:rPr>
              <a:t>Извличане на тримата най-стари служители:</a:t>
            </a:r>
            <a:r>
              <a:rPr lang="en-US" sz="2800" b="1" dirty="0">
                <a:solidFill>
                  <a:schemeClr val="tx2">
                    <a:lumMod val="75000"/>
                  </a:schemeClr>
                </a:solidFill>
                <a:latin typeface="Comfortaa" pitchFamily="2" charset="0"/>
                <a:cs typeface="Consolas" panose="020B0609020204030204" pitchFamily="49" charset="0"/>
              </a:rPr>
              <a:t> </a:t>
            </a:r>
            <a:r>
              <a:rPr lang="en-US" b="1" dirty="0">
                <a:solidFill>
                  <a:schemeClr val="tx2">
                    <a:lumMod val="75000"/>
                  </a:schemeClr>
                </a:solidFill>
                <a:latin typeface="Comfortaa" pitchFamily="2" charset="0"/>
                <a:cs typeface="Consolas" panose="020B0609020204030204" pitchFamily="49" charset="0"/>
              </a:rPr>
              <a:t> </a:t>
            </a:r>
          </a:p>
          <a:p>
            <a:pPr marL="377887" lvl="1" indent="0">
              <a:lnSpc>
                <a:spcPct val="100000"/>
              </a:lnSpc>
              <a:buNone/>
            </a:pPr>
            <a:endParaRPr lang="en-US" dirty="0">
              <a:latin typeface="Comfortaa" pitchFamily="2" charset="0"/>
            </a:endParaRPr>
          </a:p>
        </p:txBody>
      </p:sp>
      <p:sp>
        <p:nvSpPr>
          <p:cNvPr id="517124" name="Rectangle 4"/>
          <p:cNvSpPr>
            <a:spLocks noChangeArrowheads="1"/>
          </p:cNvSpPr>
          <p:nvPr/>
        </p:nvSpPr>
        <p:spPr bwMode="auto">
          <a:xfrm>
            <a:off x="1091462" y="2636916"/>
            <a:ext cx="5943600" cy="12926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ORDER BY `hire_date` </a:t>
            </a:r>
            <a:r>
              <a:rPr lang="en-US" sz="2600" b="1" noProof="1">
                <a:solidFill>
                  <a:srgbClr val="00B0F0"/>
                </a:solidFill>
                <a:latin typeface="Consolas" pitchFamily="49" charset="0"/>
                <a:cs typeface="Consolas" pitchFamily="49" charset="0"/>
              </a:rPr>
              <a:t>LIMIT 1</a:t>
            </a:r>
            <a:r>
              <a:rPr lang="en-US" sz="2600" b="1" noProof="1">
                <a:solidFill>
                  <a:schemeClr val="bg1"/>
                </a:solidFill>
                <a:latin typeface="Consolas" pitchFamily="49" charset="0"/>
                <a:cs typeface="Consolas" pitchFamily="49" charset="0"/>
              </a:rPr>
              <a:t>;</a:t>
            </a:r>
          </a:p>
        </p:txBody>
      </p:sp>
      <p:graphicFrame>
        <p:nvGraphicFramePr>
          <p:cNvPr id="517125" name="Group 5"/>
          <p:cNvGraphicFramePr>
            <a:graphicFrameLocks noGrp="1"/>
          </p:cNvGraphicFramePr>
          <p:nvPr>
            <p:extLst>
              <p:ext uri="{D42A27DB-BD31-4B8C-83A1-F6EECF244321}">
                <p14:modId xmlns:p14="http://schemas.microsoft.com/office/powerpoint/2010/main" val="171937014"/>
              </p:ext>
            </p:extLst>
          </p:nvPr>
        </p:nvGraphicFramePr>
        <p:xfrm>
          <a:off x="7616825" y="2858932"/>
          <a:ext cx="3203575" cy="819912"/>
        </p:xfrm>
        <a:graphic>
          <a:graphicData uri="http://schemas.openxmlformats.org/drawingml/2006/table">
            <a:tbl>
              <a:tblPr>
                <a:tableStyleId>{616DA210-FB5B-4158-B5E0-FEB733F419BA}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Gilbert</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1998-07-31</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bl>
          </a:graphicData>
        </a:graphic>
      </p:graphicFrame>
      <p:sp>
        <p:nvSpPr>
          <p:cNvPr id="517145" name="Rectangle 25"/>
          <p:cNvSpPr>
            <a:spLocks noChangeArrowheads="1"/>
          </p:cNvSpPr>
          <p:nvPr/>
        </p:nvSpPr>
        <p:spPr bwMode="auto">
          <a:xfrm>
            <a:off x="1084026" y="4680818"/>
            <a:ext cx="5943600" cy="129266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FROM `employees`</a:t>
            </a:r>
          </a:p>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ORDER BY `hire_date` </a:t>
            </a:r>
            <a:r>
              <a:rPr lang="en-US" sz="2600" b="1" noProof="1">
                <a:solidFill>
                  <a:srgbClr val="00B0F0"/>
                </a:solidFill>
                <a:latin typeface="Consolas" pitchFamily="49" charset="0"/>
                <a:cs typeface="Consolas" pitchFamily="49" charset="0"/>
              </a:rPr>
              <a:t>LIMIT 3</a:t>
            </a:r>
            <a:r>
              <a:rPr lang="en-US" sz="2600" b="1" noProof="1">
                <a:solidFill>
                  <a:schemeClr val="bg1"/>
                </a:solidFill>
                <a:latin typeface="Consolas" pitchFamily="49" charset="0"/>
                <a:cs typeface="Consolas" pitchFamily="49" charset="0"/>
              </a:rPr>
              <a:t>;</a:t>
            </a:r>
          </a:p>
        </p:txBody>
      </p:sp>
      <p:graphicFrame>
        <p:nvGraphicFramePr>
          <p:cNvPr id="517146" name="Group 26"/>
          <p:cNvGraphicFramePr>
            <a:graphicFrameLocks noGrp="1"/>
          </p:cNvGraphicFramePr>
          <p:nvPr>
            <p:extLst>
              <p:ext uri="{D42A27DB-BD31-4B8C-83A1-F6EECF244321}">
                <p14:modId xmlns:p14="http://schemas.microsoft.com/office/powerpoint/2010/main" val="489635061"/>
              </p:ext>
            </p:extLst>
          </p:nvPr>
        </p:nvGraphicFramePr>
        <p:xfrm>
          <a:off x="7547137" y="4680818"/>
          <a:ext cx="3203575" cy="1581912"/>
        </p:xfrm>
        <a:graphic>
          <a:graphicData uri="http://schemas.openxmlformats.org/drawingml/2006/table">
            <a:tbl>
              <a:tblPr>
                <a:tableStyleId>{616DA210-FB5B-4158-B5E0-FEB733F419BA}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Gilbert</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1998-07-31</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Brown</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1999-02-26</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Tamburello</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1999-12-12</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47673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normAutofit fontScale="92500"/>
          </a:bodyPr>
          <a:lstStyle/>
          <a:p>
            <a:pPr>
              <a:lnSpc>
                <a:spcPct val="100000"/>
              </a:lnSpc>
            </a:pPr>
            <a:r>
              <a:rPr lang="bg-BG" dirty="0">
                <a:latin typeface="Comfortaa" pitchFamily="2" charset="0"/>
              </a:rPr>
              <a:t>Може да отрежем записи от средата на извадката</a:t>
            </a:r>
          </a:p>
          <a:p>
            <a:pPr lvl="1">
              <a:lnSpc>
                <a:spcPct val="100000"/>
              </a:lnSpc>
            </a:pPr>
            <a:r>
              <a:rPr lang="bg-BG" sz="2800" b="1" dirty="0">
                <a:latin typeface="Comfortaa" pitchFamily="2" charset="0"/>
                <a:cs typeface="Consolas" panose="020B0609020204030204" pitchFamily="49" charset="0"/>
              </a:rPr>
              <a:t>Извличане на третия от най-старите служители:</a:t>
            </a: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endParaRPr lang="bg-BG" sz="2800" b="1" dirty="0">
              <a:solidFill>
                <a:schemeClr val="tx2">
                  <a:lumMod val="75000"/>
                </a:schemeClr>
              </a:solidFill>
              <a:latin typeface="Comfortaa" pitchFamily="2" charset="0"/>
              <a:cs typeface="Consolas" panose="020B0609020204030204" pitchFamily="49" charset="0"/>
            </a:endParaRPr>
          </a:p>
          <a:p>
            <a:pPr lvl="1">
              <a:lnSpc>
                <a:spcPct val="100000"/>
              </a:lnSpc>
            </a:pPr>
            <a:r>
              <a:rPr lang="bg-BG" sz="2800" b="1" dirty="0">
                <a:latin typeface="Comfortaa" pitchFamily="2" charset="0"/>
                <a:cs typeface="Consolas" panose="020B0609020204030204" pitchFamily="49" charset="0"/>
              </a:rPr>
              <a:t>За случайна извадка: </a:t>
            </a:r>
            <a:r>
              <a:rPr lang="en-US" sz="2800" b="1" dirty="0">
                <a:solidFill>
                  <a:srgbClr val="00B0F0"/>
                </a:solidFill>
                <a:latin typeface="Comfortaa" pitchFamily="2" charset="0"/>
                <a:cs typeface="Consolas" panose="020B0609020204030204" pitchFamily="49" charset="0"/>
              </a:rPr>
              <a:t>ORDER BY RAND() LIMIT 1</a:t>
            </a:r>
            <a:r>
              <a:rPr lang="bg-BG" sz="2800" b="1" dirty="0">
                <a:solidFill>
                  <a:srgbClr val="00B0F0"/>
                </a:solidFill>
                <a:latin typeface="Comfortaa" pitchFamily="2" charset="0"/>
                <a:cs typeface="Consolas" panose="020B0609020204030204" pitchFamily="49" charset="0"/>
              </a:rPr>
              <a:t>;</a:t>
            </a:r>
            <a:endParaRPr lang="en-US" dirty="0">
              <a:solidFill>
                <a:srgbClr val="00B0F0"/>
              </a:solidFill>
              <a:latin typeface="Comfortaa" pitchFamily="2" charset="0"/>
            </a:endParaRPr>
          </a:p>
        </p:txBody>
      </p:sp>
      <p:sp>
        <p:nvSpPr>
          <p:cNvPr id="517124" name="Rectangle 4"/>
          <p:cNvSpPr>
            <a:spLocks noChangeArrowheads="1"/>
          </p:cNvSpPr>
          <p:nvPr/>
        </p:nvSpPr>
        <p:spPr bwMode="auto">
          <a:xfrm>
            <a:off x="946539" y="2956994"/>
            <a:ext cx="6629401" cy="1384995"/>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eaLnBrk="0" hangingPunct="0">
              <a:buClr>
                <a:schemeClr val="accent5">
                  <a:lumMod val="40000"/>
                  <a:lumOff val="60000"/>
                </a:schemeClr>
              </a:buClr>
              <a:buSzPct val="70000"/>
            </a:pPr>
            <a:r>
              <a:rPr lang="en-US" sz="2800" b="1" noProof="1">
                <a:solidFill>
                  <a:schemeClr val="bg2"/>
                </a:solidFill>
                <a:latin typeface="Consolas" pitchFamily="49" charset="0"/>
                <a:cs typeface="Consolas" pitchFamily="49" charset="0"/>
              </a:rPr>
              <a:t>SELECT `last_name`, `hire_date`</a:t>
            </a:r>
          </a:p>
          <a:p>
            <a:pPr eaLnBrk="0" hangingPunct="0">
              <a:buClr>
                <a:schemeClr val="accent5">
                  <a:lumMod val="40000"/>
                  <a:lumOff val="60000"/>
                </a:schemeClr>
              </a:buClr>
              <a:buSzPct val="70000"/>
            </a:pPr>
            <a:r>
              <a:rPr lang="en-US" sz="2800" b="1" noProof="1">
                <a:solidFill>
                  <a:schemeClr val="bg2"/>
                </a:solidFill>
                <a:latin typeface="Consolas" pitchFamily="49" charset="0"/>
                <a:cs typeface="Consolas" pitchFamily="49" charset="0"/>
              </a:rPr>
              <a:t>FROM `employees`</a:t>
            </a:r>
          </a:p>
          <a:p>
            <a:pPr eaLnBrk="0" hangingPunct="0">
              <a:buClr>
                <a:schemeClr val="accent5">
                  <a:lumMod val="40000"/>
                  <a:lumOff val="60000"/>
                </a:schemeClr>
              </a:buClr>
              <a:buSzPct val="70000"/>
            </a:pPr>
            <a:r>
              <a:rPr lang="en-US" sz="2800" b="1" noProof="1">
                <a:solidFill>
                  <a:schemeClr val="bg2"/>
                </a:solidFill>
                <a:latin typeface="Consolas" pitchFamily="49" charset="0"/>
                <a:cs typeface="Consolas" pitchFamily="49" charset="0"/>
              </a:rPr>
              <a:t>ORDER BY `hire_date` </a:t>
            </a:r>
            <a:r>
              <a:rPr lang="en-US" sz="2800" b="1" noProof="1">
                <a:solidFill>
                  <a:srgbClr val="00B0F0"/>
                </a:solidFill>
                <a:latin typeface="Consolas" pitchFamily="49" charset="0"/>
                <a:cs typeface="Consolas" pitchFamily="49" charset="0"/>
              </a:rPr>
              <a:t>LIMIT </a:t>
            </a:r>
            <a:r>
              <a:rPr lang="bg-BG" sz="2800" b="1" noProof="1">
                <a:solidFill>
                  <a:srgbClr val="00B0F0"/>
                </a:solidFill>
                <a:latin typeface="Consolas" pitchFamily="49" charset="0"/>
                <a:cs typeface="Consolas" pitchFamily="49" charset="0"/>
              </a:rPr>
              <a:t>2, 1</a:t>
            </a:r>
            <a:r>
              <a:rPr lang="en-US" sz="2800" b="1" noProof="1">
                <a:solidFill>
                  <a:schemeClr val="bg2"/>
                </a:solidFill>
                <a:latin typeface="Consolas" pitchFamily="49" charset="0"/>
                <a:cs typeface="Consolas" pitchFamily="49" charset="0"/>
              </a:rPr>
              <a:t>;</a:t>
            </a:r>
          </a:p>
        </p:txBody>
      </p:sp>
      <p:graphicFrame>
        <p:nvGraphicFramePr>
          <p:cNvPr id="12" name="Group 26"/>
          <p:cNvGraphicFramePr>
            <a:graphicFrameLocks noGrp="1"/>
          </p:cNvGraphicFramePr>
          <p:nvPr>
            <p:extLst>
              <p:ext uri="{D42A27DB-BD31-4B8C-83A1-F6EECF244321}">
                <p14:modId xmlns:p14="http://schemas.microsoft.com/office/powerpoint/2010/main" val="2836148694"/>
              </p:ext>
            </p:extLst>
          </p:nvPr>
        </p:nvGraphicFramePr>
        <p:xfrm>
          <a:off x="7771230" y="3321036"/>
          <a:ext cx="3203575" cy="819912"/>
        </p:xfrm>
        <a:graphic>
          <a:graphicData uri="http://schemas.openxmlformats.org/drawingml/2006/table">
            <a:tbl>
              <a:tblPr>
                <a:tableStyleId>{5940675A-B579-460E-94D1-54222C63F5DA}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LastName</a:t>
                      </a:r>
                      <a:endParaRPr kumimoji="1" lang="en-US" sz="2400" b="1" i="0" u="none" strike="noStrike" cap="none" normalizeH="0" baseline="0" noProof="1">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u="none" strike="noStrike" cap="none" normalizeH="0" baseline="0" noProof="1">
                          <a:ln>
                            <a:noFill/>
                          </a:ln>
                          <a:solidFill>
                            <a:schemeClr val="tx1"/>
                          </a:solidFill>
                          <a:effectLst/>
                        </a:rPr>
                        <a:t>HireDate</a:t>
                      </a:r>
                      <a:endParaRPr kumimoji="1" lang="en-US" sz="2400" b="1" i="0" u="none" strike="noStrike" cap="none" normalizeH="0" baseline="0" noProof="1">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err="1">
                          <a:ln>
                            <a:noFill/>
                          </a:ln>
                          <a:solidFill>
                            <a:schemeClr val="tx1"/>
                          </a:solidFill>
                          <a:effectLst/>
                        </a:rPr>
                        <a:t>Tamburello</a:t>
                      </a:r>
                      <a:endParaRPr kumimoji="1" lang="bg-BG"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u="none" strike="noStrike" cap="none" normalizeH="0" baseline="0" dirty="0">
                          <a:ln>
                            <a:noFill/>
                          </a:ln>
                          <a:solidFill>
                            <a:schemeClr val="tx1"/>
                          </a:solidFill>
                          <a:effectLst/>
                        </a:rPr>
                        <a:t>1999-12-12</a:t>
                      </a:r>
                      <a:endParaRPr kumimoji="1" lang="bg-BG"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bl>
          </a:graphicData>
        </a:graphic>
      </p:graphicFrame>
      <p:sp>
        <p:nvSpPr>
          <p:cNvPr id="13" name="AutoShape 22"/>
          <p:cNvSpPr>
            <a:spLocks noChangeArrowheads="1"/>
          </p:cNvSpPr>
          <p:nvPr/>
        </p:nvSpPr>
        <p:spPr bwMode="auto">
          <a:xfrm>
            <a:off x="2272018" y="4759819"/>
            <a:ext cx="3886200" cy="588084"/>
          </a:xfrm>
          <a:prstGeom prst="wedgeRoundRectCallout">
            <a:avLst>
              <a:gd name="adj1" fmla="val 54545"/>
              <a:gd name="adj2" fmla="val -134789"/>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latin typeface="Comfortaa" pitchFamily="2" charset="0"/>
                <a:cs typeface="Consolas" panose="020B0609020204030204" pitchFamily="49" charset="0"/>
              </a:rPr>
              <a:t>колко да пропуснем</a:t>
            </a:r>
            <a:endParaRPr lang="bg-BG" sz="24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endParaRPr>
          </a:p>
        </p:txBody>
      </p:sp>
      <p:sp>
        <p:nvSpPr>
          <p:cNvPr id="14" name="AutoShape 22"/>
          <p:cNvSpPr>
            <a:spLocks noChangeArrowheads="1"/>
          </p:cNvSpPr>
          <p:nvPr/>
        </p:nvSpPr>
        <p:spPr bwMode="auto">
          <a:xfrm>
            <a:off x="6463018" y="4759819"/>
            <a:ext cx="3505200" cy="588084"/>
          </a:xfrm>
          <a:prstGeom prst="wedgeRoundRectCallout">
            <a:avLst>
              <a:gd name="adj1" fmla="val -35439"/>
              <a:gd name="adj2" fmla="val -132245"/>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b="1" dirty="0">
                <a:latin typeface="Comfortaa" pitchFamily="2" charset="0"/>
                <a:cs typeface="Consolas" panose="020B0609020204030204" pitchFamily="49" charset="0"/>
              </a:rPr>
              <a:t>колко да изведем</a:t>
            </a:r>
            <a:endParaRPr lang="bg-BG" sz="2400" noProof="1">
              <a:solidFill>
                <a:schemeClr val="tx1"/>
              </a:solidFill>
              <a:effectLst>
                <a:outerShdw blurRad="38100" dist="38100" dir="2700000" algn="tl">
                  <a:srgbClr val="000000">
                    <a:alpha val="43137"/>
                  </a:srgbClr>
                </a:outerShdw>
              </a:effectLst>
              <a:latin typeface="Comfortaa" pitchFamily="2" charset="0"/>
              <a:cs typeface="Consolas" panose="020B0609020204030204" pitchFamily="49" charset="0"/>
            </a:endParaRPr>
          </a:p>
        </p:txBody>
      </p:sp>
      <p:sp>
        <p:nvSpPr>
          <p:cNvPr id="4" name="Rectangle 2">
            <a:extLst>
              <a:ext uri="{FF2B5EF4-FFF2-40B4-BE49-F238E27FC236}">
                <a16:creationId xmlns:a16="http://schemas.microsoft.com/office/drawing/2014/main" id="{06C55FB0-F0D3-6C86-EBDC-BCB60028324E}"/>
              </a:ext>
            </a:extLst>
          </p:cNvPr>
          <p:cNvSpPr>
            <a:spLocks noGrp="1" noChangeArrowheads="1"/>
          </p:cNvSpPr>
          <p:nvPr>
            <p:ph type="title"/>
          </p:nvPr>
        </p:nvSpPr>
        <p:spPr>
          <a:xfrm>
            <a:off x="838200" y="365125"/>
            <a:ext cx="10515600" cy="1325563"/>
          </a:xfrm>
        </p:spPr>
        <p:txBody>
          <a:bodyPr>
            <a:normAutofit/>
          </a:bodyPr>
          <a:lstStyle/>
          <a:p>
            <a:r>
              <a:rPr lang="bg-BG" sz="4000" dirty="0">
                <a:latin typeface="Comfortaa" pitchFamily="2" charset="0"/>
              </a:rPr>
              <a:t>Ограничаване на броя записи </a:t>
            </a:r>
            <a:r>
              <a:rPr lang="en-US" sz="4000" dirty="0">
                <a:latin typeface="Comfortaa" pitchFamily="2" charset="0"/>
              </a:rPr>
              <a:t>[2/2]</a:t>
            </a:r>
          </a:p>
        </p:txBody>
      </p:sp>
    </p:spTree>
    <p:extLst>
      <p:ext uri="{BB962C8B-B14F-4D97-AF65-F5344CB8AC3E}">
        <p14:creationId xmlns:p14="http://schemas.microsoft.com/office/powerpoint/2010/main" val="424441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288"/>
            <a:ext cx="10465468" cy="3684838"/>
          </a:xfrm>
        </p:spPr>
        <p:txBody>
          <a:bodyPr>
            <a:normAutofit/>
          </a:bodyPr>
          <a:lstStyle/>
          <a:p>
            <a:r>
              <a:rPr lang="bg-BG" dirty="0">
                <a:latin typeface="Comfortaa" pitchFamily="2" charset="0"/>
              </a:rPr>
              <a:t>Създайте заявка, която извежда всички данни за най-високия връх</a:t>
            </a:r>
            <a:endParaRPr lang="en-US" dirty="0">
              <a:latin typeface="Comfortaa" pitchFamily="2" charset="0"/>
            </a:endParaRPr>
          </a:p>
          <a:p>
            <a:pPr marL="0" indent="0">
              <a:buNone/>
            </a:pPr>
            <a:endParaRPr lang="en-US" dirty="0">
              <a:solidFill>
                <a:schemeClr val="tx2">
                  <a:lumMod val="75000"/>
                </a:schemeClr>
              </a:solidFill>
              <a:latin typeface="Comfortaa" pitchFamily="2" charset="0"/>
            </a:endParaRPr>
          </a:p>
          <a:p>
            <a:pPr marL="0" indent="0">
              <a:buNone/>
            </a:pPr>
            <a:endParaRPr lang="en-US" dirty="0">
              <a:solidFill>
                <a:schemeClr val="tx2">
                  <a:lumMod val="75000"/>
                </a:schemeClr>
              </a:solidFill>
              <a:latin typeface="Comfortaa" pitchFamily="2" charset="0"/>
            </a:endParaRPr>
          </a:p>
          <a:p>
            <a:pPr marL="0" indent="0">
              <a:buNone/>
            </a:pPr>
            <a:endParaRPr lang="en-US" dirty="0">
              <a:solidFill>
                <a:schemeClr val="tx2">
                  <a:lumMod val="75000"/>
                </a:schemeClr>
              </a:solidFill>
              <a:latin typeface="Comfortaa" pitchFamily="2" charset="0"/>
            </a:endParaRPr>
          </a:p>
          <a:p>
            <a:pPr marL="0" indent="0">
              <a:buNone/>
            </a:pPr>
            <a:endParaRPr lang="en-US" dirty="0">
              <a:solidFill>
                <a:schemeClr val="tx2">
                  <a:lumMod val="75000"/>
                </a:schemeClr>
              </a:solidFill>
              <a:latin typeface="Comfortaa" pitchFamily="2" charset="0"/>
            </a:endParaRPr>
          </a:p>
          <a:p>
            <a:pPr marL="0" indent="0">
              <a:buNone/>
            </a:pPr>
            <a:r>
              <a:rPr lang="bg-BG" i="1" u="sng" dirty="0">
                <a:latin typeface="Comfortaa" pitchFamily="2" charset="0"/>
              </a:rPr>
              <a:t>Бележка</a:t>
            </a:r>
            <a:r>
              <a:rPr lang="en-US" i="1" dirty="0">
                <a:latin typeface="Comfortaa" pitchFamily="2" charset="0"/>
              </a:rPr>
              <a:t>: </a:t>
            </a:r>
            <a:r>
              <a:rPr lang="bg-BG" i="1" dirty="0">
                <a:latin typeface="Comfortaa" pitchFamily="2" charset="0"/>
              </a:rPr>
              <a:t>Заявка към базата от данни </a:t>
            </a:r>
            <a:r>
              <a:rPr lang="en-US" i="1" dirty="0">
                <a:latin typeface="Comfortaa" pitchFamily="2" charset="0"/>
              </a:rPr>
              <a:t>geography</a:t>
            </a:r>
            <a:endParaRPr lang="en-US" b="1" i="1" noProof="1">
              <a:effectLst>
                <a:outerShdw blurRad="38100" dist="38100" dir="2700000" algn="tl">
                  <a:srgbClr val="000000">
                    <a:alpha val="43137"/>
                  </a:srgbClr>
                </a:outerShdw>
              </a:effectLst>
              <a:latin typeface="Comfortaa" pitchFamily="2" charset="0"/>
            </a:endParaRPr>
          </a:p>
        </p:txBody>
      </p:sp>
      <p:sp>
        <p:nvSpPr>
          <p:cNvPr id="4" name="Title 3"/>
          <p:cNvSpPr>
            <a:spLocks noGrp="1"/>
          </p:cNvSpPr>
          <p:nvPr>
            <p:ph type="title"/>
          </p:nvPr>
        </p:nvSpPr>
        <p:spPr>
          <a:xfrm>
            <a:off x="838200" y="617788"/>
            <a:ext cx="10515600" cy="1325563"/>
          </a:xfrm>
        </p:spPr>
        <p:txBody>
          <a:bodyPr/>
          <a:lstStyle/>
          <a:p>
            <a:r>
              <a:rPr lang="bg-BG" dirty="0">
                <a:latin typeface="Comfortaa" pitchFamily="2" charset="0"/>
              </a:rPr>
              <a:t>Задача</a:t>
            </a:r>
            <a:r>
              <a:rPr lang="en-US" dirty="0">
                <a:latin typeface="Comfortaa" pitchFamily="2" charset="0"/>
              </a:rPr>
              <a:t>: </a:t>
            </a:r>
            <a:r>
              <a:rPr lang="bg-BG" dirty="0">
                <a:latin typeface="Comfortaa" pitchFamily="2" charset="0"/>
              </a:rPr>
              <a:t>Най-висок връх</a:t>
            </a:r>
            <a:endParaRPr lang="en-US" dirty="0">
              <a:latin typeface="Comfortaa" pitchFamily="2" charset="0"/>
            </a:endParaRPr>
          </a:p>
        </p:txBody>
      </p:sp>
      <p:pic>
        <p:nvPicPr>
          <p:cNvPr id="8" name="Picture 7"/>
          <p:cNvPicPr>
            <a:picLocks noChangeAspect="1"/>
          </p:cNvPicPr>
          <p:nvPr/>
        </p:nvPicPr>
        <p:blipFill>
          <a:blip r:embed="rId2"/>
          <a:stretch>
            <a:fillRect/>
          </a:stretch>
        </p:blipFill>
        <p:spPr>
          <a:xfrm>
            <a:off x="1081190" y="3191024"/>
            <a:ext cx="9729183" cy="1443122"/>
          </a:xfrm>
          <a:prstGeom prst="rect">
            <a:avLst/>
          </a:prstGeom>
        </p:spPr>
      </p:pic>
    </p:spTree>
    <p:extLst>
      <p:ext uri="{BB962C8B-B14F-4D97-AF65-F5344CB8AC3E}">
        <p14:creationId xmlns:p14="http://schemas.microsoft.com/office/powerpoint/2010/main" val="83887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TotalTime>
  <Words>1288</Words>
  <Application>Microsoft Office PowerPoint</Application>
  <PresentationFormat>Widescreen</PresentationFormat>
  <Paragraphs>194</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Comfortaa</vt:lpstr>
      <vt:lpstr>Consolas</vt:lpstr>
      <vt:lpstr>Courier New</vt:lpstr>
      <vt:lpstr>Times</vt:lpstr>
      <vt:lpstr>Office Theme</vt:lpstr>
      <vt:lpstr>Форматиране селектираните резултати от заявка</vt:lpstr>
      <vt:lpstr>Съдържание</vt:lpstr>
      <vt:lpstr>Псевдоними на колони и таблици [1/2]</vt:lpstr>
      <vt:lpstr>Псевдоними на колони и таблици [2/2]</vt:lpstr>
      <vt:lpstr>Сортиране на резултата [1/2]</vt:lpstr>
      <vt:lpstr>Сортиране на резултата [2/2]</vt:lpstr>
      <vt:lpstr>Ограничаване на броя записи [1/2]</vt:lpstr>
      <vt:lpstr>Ограничаване на броя записи [2/2]</vt:lpstr>
      <vt:lpstr>Задача: Най-висок връх</vt:lpstr>
      <vt:lpstr>Решение: Най-висок връх</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Димитър Минчев</dc:creator>
  <cp:lastModifiedBy>БСУ</cp:lastModifiedBy>
  <cp:revision>10</cp:revision>
  <dcterms:created xsi:type="dcterms:W3CDTF">2022-08-09T09:25:46Z</dcterms:created>
  <dcterms:modified xsi:type="dcterms:W3CDTF">2023-02-17T07:09:57Z</dcterms:modified>
</cp:coreProperties>
</file>