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8" r:id="rId2"/>
    <p:sldId id="571" r:id="rId3"/>
    <p:sldId id="485" r:id="rId4"/>
    <p:sldId id="494" r:id="rId5"/>
    <p:sldId id="486" r:id="rId6"/>
    <p:sldId id="482" r:id="rId7"/>
    <p:sldId id="484" r:id="rId8"/>
    <p:sldId id="489" r:id="rId9"/>
    <p:sldId id="435" r:id="rId10"/>
    <p:sldId id="436" r:id="rId11"/>
    <p:sldId id="490" r:id="rId12"/>
    <p:sldId id="491" r:id="rId13"/>
    <p:sldId id="492" r:id="rId14"/>
    <p:sldId id="447" r:id="rId15"/>
    <p:sldId id="5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Подзаявки" id="{0B0C01F3-1F60-4ADB-AC1E-9589654EAEF3}">
          <p14:sldIdLst>
            <p14:sldId id="485"/>
            <p14:sldId id="494"/>
            <p14:sldId id="486"/>
            <p14:sldId id="482"/>
          </p14:sldIdLst>
        </p14:section>
        <p14:section name="Оператор IN" id="{793E2A1E-90F6-4D8C-851A-8AA0B5BBE7A5}">
          <p14:sldIdLst>
            <p14:sldId id="484"/>
            <p14:sldId id="489"/>
            <p14:sldId id="435"/>
            <p14:sldId id="436"/>
          </p14:sldIdLst>
        </p14:section>
        <p14:section name="Оператори ALL, ANY и SOME" id="{AA5166D7-32C4-4085-B264-39140117106F}">
          <p14:sldIdLst>
            <p14:sldId id="490"/>
            <p14:sldId id="491"/>
            <p14:sldId id="492"/>
            <p14:sldId id="447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11617-8256-444F-B783-AB50F038BB14}" v="129" dt="2023-02-17T07:47:57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699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0C911617-8256-444F-B783-AB50F038BB14}"/>
    <pc:docChg chg="undo custSel addSld modSld sldOrd addSection modSection">
      <pc:chgData name="БСУ" userId="bdbaa275-9249-41b1-8d15-242f632c67bf" providerId="ADAL" clId="{0C911617-8256-444F-B783-AB50F038BB14}" dt="2023-02-17T07:47:57.336" v="468"/>
      <pc:docMkLst>
        <pc:docMk/>
      </pc:docMkLst>
      <pc:sldChg chg="modSp mod">
        <pc:chgData name="БСУ" userId="bdbaa275-9249-41b1-8d15-242f632c67bf" providerId="ADAL" clId="{0C911617-8256-444F-B783-AB50F038BB14}" dt="2023-02-17T07:21:16.485" v="10"/>
        <pc:sldMkLst>
          <pc:docMk/>
          <pc:sldMk cId="2386959723" sldId="258"/>
        </pc:sldMkLst>
        <pc:spChg chg="mod">
          <ac:chgData name="БСУ" userId="bdbaa275-9249-41b1-8d15-242f632c67bf" providerId="ADAL" clId="{0C911617-8256-444F-B783-AB50F038BB14}" dt="2023-02-17T07:21:16.485" v="10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0C911617-8256-444F-B783-AB50F038BB14}" dt="2023-02-17T07:21:10.650" v="9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Sp modSp add mod delAnim">
        <pc:chgData name="БСУ" userId="bdbaa275-9249-41b1-8d15-242f632c67bf" providerId="ADAL" clId="{0C911617-8256-444F-B783-AB50F038BB14}" dt="2023-02-17T07:46:13.552" v="418" actId="207"/>
        <pc:sldMkLst>
          <pc:docMk/>
          <pc:sldMk cId="2732636658" sldId="435"/>
        </pc:sldMkLst>
        <pc:spChg chg="del mod">
          <ac:chgData name="БСУ" userId="bdbaa275-9249-41b1-8d15-242f632c67bf" providerId="ADAL" clId="{0C911617-8256-444F-B783-AB50F038BB14}" dt="2023-02-17T07:46:06.541" v="416" actId="478"/>
          <ac:spMkLst>
            <pc:docMk/>
            <pc:sldMk cId="2732636658" sldId="435"/>
            <ac:spMk id="8" creationId="{E8906B97-B23E-4815-8D47-45BC4D41C215}"/>
          </ac:spMkLst>
        </pc:spChg>
        <pc:spChg chg="mod">
          <ac:chgData name="БСУ" userId="bdbaa275-9249-41b1-8d15-242f632c67bf" providerId="ADAL" clId="{0C911617-8256-444F-B783-AB50F038BB14}" dt="2023-02-17T07:46:13.552" v="418" actId="207"/>
          <ac:spMkLst>
            <pc:docMk/>
            <pc:sldMk cId="2732636658" sldId="435"/>
            <ac:spMk id="1068034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46:13.552" v="418" actId="207"/>
          <ac:spMkLst>
            <pc:docMk/>
            <pc:sldMk cId="2732636658" sldId="435"/>
            <ac:spMk id="1068035" creationId="{00000000-0000-0000-0000-000000000000}"/>
          </ac:spMkLst>
        </pc:spChg>
        <pc:picChg chg="del">
          <ac:chgData name="БСУ" userId="bdbaa275-9249-41b1-8d15-242f632c67bf" providerId="ADAL" clId="{0C911617-8256-444F-B783-AB50F038BB14}" dt="2023-02-17T07:45:46.245" v="410" actId="478"/>
          <ac:picMkLst>
            <pc:docMk/>
            <pc:sldMk cId="2732636658" sldId="435"/>
            <ac:picMk id="7" creationId="{00000000-0000-0000-0000-000000000000}"/>
          </ac:picMkLst>
        </pc:picChg>
        <pc:picChg chg="del">
          <ac:chgData name="БСУ" userId="bdbaa275-9249-41b1-8d15-242f632c67bf" providerId="ADAL" clId="{0C911617-8256-444F-B783-AB50F038BB14}" dt="2023-02-17T07:45:46.245" v="410" actId="478"/>
          <ac:picMkLst>
            <pc:docMk/>
            <pc:sldMk cId="2732636658" sldId="435"/>
            <ac:picMk id="9" creationId="{00000000-0000-0000-0000-000000000000}"/>
          </ac:picMkLst>
        </pc:picChg>
      </pc:sldChg>
      <pc:sldChg chg="addSp delSp modSp add mod modAnim">
        <pc:chgData name="БСУ" userId="bdbaa275-9249-41b1-8d15-242f632c67bf" providerId="ADAL" clId="{0C911617-8256-444F-B783-AB50F038BB14}" dt="2023-02-17T07:47:57.336" v="468"/>
        <pc:sldMkLst>
          <pc:docMk/>
          <pc:sldMk cId="715250772" sldId="436"/>
        </pc:sldMkLst>
        <pc:spChg chg="add del mod">
          <ac:chgData name="БСУ" userId="bdbaa275-9249-41b1-8d15-242f632c67bf" providerId="ADAL" clId="{0C911617-8256-444F-B783-AB50F038BB14}" dt="2023-02-17T07:46:25.477" v="420" actId="478"/>
          <ac:spMkLst>
            <pc:docMk/>
            <pc:sldMk cId="715250772" sldId="436"/>
            <ac:spMk id="3" creationId="{4502A04A-9274-3A8F-FB2D-A93DC20C83E5}"/>
          </ac:spMkLst>
        </pc:spChg>
        <pc:spChg chg="add mod">
          <ac:chgData name="БСУ" userId="bdbaa275-9249-41b1-8d15-242f632c67bf" providerId="ADAL" clId="{0C911617-8256-444F-B783-AB50F038BB14}" dt="2023-02-17T07:46:33.456" v="446" actId="20577"/>
          <ac:spMkLst>
            <pc:docMk/>
            <pc:sldMk cId="715250772" sldId="436"/>
            <ac:spMk id="4" creationId="{53E803E2-F65F-19F7-AA26-8A6E02178ADA}"/>
          </ac:spMkLst>
        </pc:spChg>
        <pc:spChg chg="mod">
          <ac:chgData name="БСУ" userId="bdbaa275-9249-41b1-8d15-242f632c67bf" providerId="ADAL" clId="{0C911617-8256-444F-B783-AB50F038BB14}" dt="2023-02-17T07:47:46.770" v="465" actId="14100"/>
          <ac:spMkLst>
            <pc:docMk/>
            <pc:sldMk cId="715250772" sldId="436"/>
            <ac:spMk id="7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47:40.101" v="463" actId="1076"/>
          <ac:spMkLst>
            <pc:docMk/>
            <pc:sldMk cId="715250772" sldId="436"/>
            <ac:spMk id="8" creationId="{00000000-0000-0000-0000-000000000000}"/>
          </ac:spMkLst>
        </pc:spChg>
        <pc:spChg chg="del mod">
          <ac:chgData name="БСУ" userId="bdbaa275-9249-41b1-8d15-242f632c67bf" providerId="ADAL" clId="{0C911617-8256-444F-B783-AB50F038BB14}" dt="2023-02-17T07:47:54.311" v="467" actId="478"/>
          <ac:spMkLst>
            <pc:docMk/>
            <pc:sldMk cId="715250772" sldId="436"/>
            <ac:spMk id="9" creationId="{DEC97989-06DA-4193-97C7-C04A2BC3DA4A}"/>
          </ac:spMkLst>
        </pc:spChg>
        <pc:spChg chg="mod">
          <ac:chgData name="БСУ" userId="bdbaa275-9249-41b1-8d15-242f632c67bf" providerId="ADAL" clId="{0C911617-8256-444F-B783-AB50F038BB14}" dt="2023-02-17T07:46:59.884" v="452" actId="207"/>
          <ac:spMkLst>
            <pc:docMk/>
            <pc:sldMk cId="715250772" sldId="436"/>
            <ac:spMk id="10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47:50.251" v="466" actId="14100"/>
          <ac:spMkLst>
            <pc:docMk/>
            <pc:sldMk cId="715250772" sldId="436"/>
            <ac:spMk id="12" creationId="{00000000-0000-0000-0000-000000000000}"/>
          </ac:spMkLst>
        </pc:spChg>
        <pc:spChg chg="del">
          <ac:chgData name="БСУ" userId="bdbaa275-9249-41b1-8d15-242f632c67bf" providerId="ADAL" clId="{0C911617-8256-444F-B783-AB50F038BB14}" dt="2023-02-17T07:46:22.586" v="419" actId="478"/>
          <ac:spMkLst>
            <pc:docMk/>
            <pc:sldMk cId="715250772" sldId="436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0C911617-8256-444F-B783-AB50F038BB14}" dt="2023-02-17T07:34:24.955" v="199" actId="14100"/>
        <pc:sldMkLst>
          <pc:docMk/>
          <pc:sldMk cId="181685375" sldId="447"/>
        </pc:sldMkLst>
        <pc:spChg chg="mod">
          <ac:chgData name="БСУ" userId="bdbaa275-9249-41b1-8d15-242f632c67bf" providerId="ADAL" clId="{0C911617-8256-444F-B783-AB50F038BB14}" dt="2023-02-17T07:34:09.646" v="194" actId="1076"/>
          <ac:spMkLst>
            <pc:docMk/>
            <pc:sldMk cId="181685375" sldId="447"/>
            <ac:spMk id="4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34:24.955" v="199" actId="14100"/>
          <ac:spMkLst>
            <pc:docMk/>
            <pc:sldMk cId="181685375" sldId="447"/>
            <ac:spMk id="5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23:17.035" v="25" actId="6549"/>
          <ac:spMkLst>
            <pc:docMk/>
            <pc:sldMk cId="181685375" sldId="447"/>
            <ac:spMk id="10" creationId="{00000000-0000-0000-0000-000000000000}"/>
          </ac:spMkLst>
        </pc:spChg>
        <pc:spChg chg="del mod">
          <ac:chgData name="БСУ" userId="bdbaa275-9249-41b1-8d15-242f632c67bf" providerId="ADAL" clId="{0C911617-8256-444F-B783-AB50F038BB14}" dt="2023-02-17T07:23:21.906" v="27" actId="478"/>
          <ac:spMkLst>
            <pc:docMk/>
            <pc:sldMk cId="181685375" sldId="447"/>
            <ac:spMk id="11" creationId="{74BB8B79-9241-4FA2-878D-A7DB01F4E67C}"/>
          </ac:spMkLst>
        </pc:spChg>
        <pc:grpChg chg="del">
          <ac:chgData name="БСУ" userId="bdbaa275-9249-41b1-8d15-242f632c67bf" providerId="ADAL" clId="{0C911617-8256-444F-B783-AB50F038BB14}" dt="2023-02-17T07:23:20.334" v="26" actId="478"/>
          <ac:grpSpMkLst>
            <pc:docMk/>
            <pc:sldMk cId="181685375" sldId="447"/>
            <ac:grpSpMk id="8" creationId="{00000000-0000-0000-0000-000000000000}"/>
          </ac:grpSpMkLst>
        </pc:grpChg>
        <pc:picChg chg="del">
          <ac:chgData name="БСУ" userId="bdbaa275-9249-41b1-8d15-242f632c67bf" providerId="ADAL" clId="{0C911617-8256-444F-B783-AB50F038BB14}" dt="2023-02-17T07:23:16.531" v="24" actId="478"/>
          <ac:picMkLst>
            <pc:docMk/>
            <pc:sldMk cId="181685375" sldId="447"/>
            <ac:picMk id="7" creationId="{00000000-0000-0000-0000-000000000000}"/>
          </ac:picMkLst>
        </pc:picChg>
      </pc:sldChg>
      <pc:sldChg chg="delSp modSp add mod ord modAnim">
        <pc:chgData name="БСУ" userId="bdbaa275-9249-41b1-8d15-242f632c67bf" providerId="ADAL" clId="{0C911617-8256-444F-B783-AB50F038BB14}" dt="2023-02-17T07:33:28.168" v="187"/>
        <pc:sldMkLst>
          <pc:docMk/>
          <pc:sldMk cId="683808383" sldId="482"/>
        </pc:sldMkLst>
        <pc:spChg chg="mod">
          <ac:chgData name="БСУ" userId="bdbaa275-9249-41b1-8d15-242f632c67bf" providerId="ADAL" clId="{0C911617-8256-444F-B783-AB50F038BB14}" dt="2023-02-17T07:32:10.701" v="167" actId="2085"/>
          <ac:spMkLst>
            <pc:docMk/>
            <pc:sldMk cId="683808383" sldId="482"/>
            <ac:spMk id="8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33:01.163" v="181" actId="14100"/>
          <ac:spMkLst>
            <pc:docMk/>
            <pc:sldMk cId="683808383" sldId="482"/>
            <ac:spMk id="9" creationId="{00000000-0000-0000-0000-000000000000}"/>
          </ac:spMkLst>
        </pc:spChg>
        <pc:spChg chg="del mod">
          <ac:chgData name="БСУ" userId="bdbaa275-9249-41b1-8d15-242f632c67bf" providerId="ADAL" clId="{0C911617-8256-444F-B783-AB50F038BB14}" dt="2023-02-17T07:33:24" v="186" actId="478"/>
          <ac:spMkLst>
            <pc:docMk/>
            <pc:sldMk cId="683808383" sldId="482"/>
            <ac:spMk id="10" creationId="{D9F9888F-3AA3-42B4-8912-0E0572385DE6}"/>
          </ac:spMkLst>
        </pc:spChg>
        <pc:spChg chg="mod">
          <ac:chgData name="БСУ" userId="bdbaa275-9249-41b1-8d15-242f632c67bf" providerId="ADAL" clId="{0C911617-8256-444F-B783-AB50F038BB14}" dt="2023-02-17T07:31:42.736" v="159" actId="1076"/>
          <ac:spMkLst>
            <pc:docMk/>
            <pc:sldMk cId="683808383" sldId="482"/>
            <ac:spMk id="573442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32:51.527" v="178" actId="20577"/>
          <ac:spMkLst>
            <pc:docMk/>
            <pc:sldMk cId="683808383" sldId="482"/>
            <ac:spMk id="573443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33:06.004" v="182" actId="207"/>
          <ac:spMkLst>
            <pc:docMk/>
            <pc:sldMk cId="683808383" sldId="482"/>
            <ac:spMk id="573444" creationId="{00000000-0000-0000-0000-000000000000}"/>
          </ac:spMkLst>
        </pc:spChg>
        <pc:graphicFrameChg chg="mod modGraphic">
          <ac:chgData name="БСУ" userId="bdbaa275-9249-41b1-8d15-242f632c67bf" providerId="ADAL" clId="{0C911617-8256-444F-B783-AB50F038BB14}" dt="2023-02-17T07:33:21.598" v="185" actId="207"/>
          <ac:graphicFrameMkLst>
            <pc:docMk/>
            <pc:sldMk cId="683808383" sldId="482"/>
            <ac:graphicFrameMk id="7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0C911617-8256-444F-B783-AB50F038BB14}" dt="2023-02-17T07:42:49.754" v="348"/>
        <pc:sldMkLst>
          <pc:docMk/>
          <pc:sldMk cId="449059432" sldId="484"/>
        </pc:sldMkLst>
        <pc:spChg chg="del mod">
          <ac:chgData name="БСУ" userId="bdbaa275-9249-41b1-8d15-242f632c67bf" providerId="ADAL" clId="{0C911617-8256-444F-B783-AB50F038BB14}" dt="2023-02-17T07:42:46.963" v="347" actId="478"/>
          <ac:spMkLst>
            <pc:docMk/>
            <pc:sldMk cId="449059432" sldId="484"/>
            <ac:spMk id="8" creationId="{A349C393-9FBE-4A27-AB05-49E06D84B9D1}"/>
          </ac:spMkLst>
        </pc:spChg>
        <pc:spChg chg="mod">
          <ac:chgData name="БСУ" userId="bdbaa275-9249-41b1-8d15-242f632c67bf" providerId="ADAL" clId="{0C911617-8256-444F-B783-AB50F038BB14}" dt="2023-02-17T07:42:23.541" v="340" actId="14100"/>
          <ac:spMkLst>
            <pc:docMk/>
            <pc:sldMk cId="449059432" sldId="484"/>
            <ac:spMk id="573442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42:42.628" v="345" actId="113"/>
          <ac:spMkLst>
            <pc:docMk/>
            <pc:sldMk cId="449059432" sldId="484"/>
            <ac:spMk id="573443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42:17.555" v="337" actId="1076"/>
          <ac:spMkLst>
            <pc:docMk/>
            <pc:sldMk cId="449059432" sldId="484"/>
            <ac:spMk id="573445" creationId="{00000000-0000-0000-0000-000000000000}"/>
          </ac:spMkLst>
        </pc:spChg>
        <pc:graphicFrameChg chg="mod modGraphic">
          <ac:chgData name="БСУ" userId="bdbaa275-9249-41b1-8d15-242f632c67bf" providerId="ADAL" clId="{0C911617-8256-444F-B783-AB50F038BB14}" dt="2023-02-17T07:42:17.555" v="337" actId="1076"/>
          <ac:graphicFrameMkLst>
            <pc:docMk/>
            <pc:sldMk cId="449059432" sldId="484"/>
            <ac:graphicFrameMk id="7" creationId="{00000000-0000-0000-0000-000000000000}"/>
          </ac:graphicFrameMkLst>
        </pc:graphicFrameChg>
      </pc:sldChg>
      <pc:sldChg chg="addSp delSp modSp add mod delAnim modAnim">
        <pc:chgData name="БСУ" userId="bdbaa275-9249-41b1-8d15-242f632c67bf" providerId="ADAL" clId="{0C911617-8256-444F-B783-AB50F038BB14}" dt="2023-02-17T07:27:44.118" v="87"/>
        <pc:sldMkLst>
          <pc:docMk/>
          <pc:sldMk cId="218121882" sldId="485"/>
        </pc:sldMkLst>
        <pc:spChg chg="del">
          <ac:chgData name="БСУ" userId="bdbaa275-9249-41b1-8d15-242f632c67bf" providerId="ADAL" clId="{0C911617-8256-444F-B783-AB50F038BB14}" dt="2023-02-17T07:25:17.710" v="48" actId="478"/>
          <ac:spMkLst>
            <pc:docMk/>
            <pc:sldMk cId="218121882" sldId="485"/>
            <ac:spMk id="2" creationId="{00000000-0000-0000-0000-000000000000}"/>
          </ac:spMkLst>
        </pc:spChg>
        <pc:spChg chg="add mod">
          <ac:chgData name="БСУ" userId="bdbaa275-9249-41b1-8d15-242f632c67bf" providerId="ADAL" clId="{0C911617-8256-444F-B783-AB50F038BB14}" dt="2023-02-17T07:27:40.785" v="86" actId="1076"/>
          <ac:spMkLst>
            <pc:docMk/>
            <pc:sldMk cId="218121882" sldId="485"/>
            <ac:spMk id="5" creationId="{6D4C9183-FD44-AF82-C9F0-A1FD5A2FC1E4}"/>
          </ac:spMkLst>
        </pc:spChg>
        <pc:spChg chg="mod">
          <ac:chgData name="БСУ" userId="bdbaa275-9249-41b1-8d15-242f632c67bf" providerId="ADAL" clId="{0C911617-8256-444F-B783-AB50F038BB14}" dt="2023-02-17T07:27:40.785" v="86" actId="1076"/>
          <ac:spMkLst>
            <pc:docMk/>
            <pc:sldMk cId="218121882" sldId="485"/>
            <ac:spMk id="6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27:40.785" v="86" actId="1076"/>
          <ac:spMkLst>
            <pc:docMk/>
            <pc:sldMk cId="218121882" sldId="485"/>
            <ac:spMk id="10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27:40.785" v="86" actId="1076"/>
          <ac:spMkLst>
            <pc:docMk/>
            <pc:sldMk cId="218121882" sldId="485"/>
            <ac:spMk id="12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27:40.785" v="86" actId="1076"/>
          <ac:spMkLst>
            <pc:docMk/>
            <pc:sldMk cId="218121882" sldId="485"/>
            <ac:spMk id="13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27:40.785" v="86" actId="1076"/>
          <ac:spMkLst>
            <pc:docMk/>
            <pc:sldMk cId="218121882" sldId="485"/>
            <ac:spMk id="14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27:40.785" v="86" actId="1076"/>
          <ac:spMkLst>
            <pc:docMk/>
            <pc:sldMk cId="218121882" sldId="485"/>
            <ac:spMk id="15" creationId="{00000000-0000-0000-0000-000000000000}"/>
          </ac:spMkLst>
        </pc:spChg>
        <pc:spChg chg="del mod">
          <ac:chgData name="БСУ" userId="bdbaa275-9249-41b1-8d15-242f632c67bf" providerId="ADAL" clId="{0C911617-8256-444F-B783-AB50F038BB14}" dt="2023-02-17T07:27:27.744" v="83" actId="478"/>
          <ac:spMkLst>
            <pc:docMk/>
            <pc:sldMk cId="218121882" sldId="485"/>
            <ac:spMk id="16" creationId="{CBE6A5F9-E449-4EFB-98FD-7D5BC7F72F9C}"/>
          </ac:spMkLst>
        </pc:spChg>
        <pc:spChg chg="mod">
          <ac:chgData name="БСУ" userId="bdbaa275-9249-41b1-8d15-242f632c67bf" providerId="ADAL" clId="{0C911617-8256-444F-B783-AB50F038BB14}" dt="2023-02-17T07:24:23.594" v="31" actId="2711"/>
          <ac:spMkLst>
            <pc:docMk/>
            <pc:sldMk cId="218121882" sldId="485"/>
            <ac:spMk id="465922" creationId="{00000000-0000-0000-0000-000000000000}"/>
          </ac:spMkLst>
        </pc:spChg>
        <pc:graphicFrameChg chg="mod modGraphic">
          <ac:chgData name="БСУ" userId="bdbaa275-9249-41b1-8d15-242f632c67bf" providerId="ADAL" clId="{0C911617-8256-444F-B783-AB50F038BB14}" dt="2023-02-17T07:27:40.785" v="86" actId="1076"/>
          <ac:graphicFrameMkLst>
            <pc:docMk/>
            <pc:sldMk cId="218121882" sldId="485"/>
            <ac:graphicFrameMk id="4" creationId="{00000000-0000-0000-0000-000000000000}"/>
          </ac:graphicFrameMkLst>
        </pc:graphicFrameChg>
        <pc:graphicFrameChg chg="mod modGraphic">
          <ac:chgData name="БСУ" userId="bdbaa275-9249-41b1-8d15-242f632c67bf" providerId="ADAL" clId="{0C911617-8256-444F-B783-AB50F038BB14}" dt="2023-02-17T07:27:40.785" v="86" actId="1076"/>
          <ac:graphicFrameMkLst>
            <pc:docMk/>
            <pc:sldMk cId="218121882" sldId="485"/>
            <ac:graphicFrameMk id="7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0C911617-8256-444F-B783-AB50F038BB14}" dt="2023-02-17T07:31:25.837" v="155"/>
        <pc:sldMkLst>
          <pc:docMk/>
          <pc:sldMk cId="3543254781" sldId="486"/>
        </pc:sldMkLst>
        <pc:spChg chg="mod">
          <ac:chgData name="БСУ" userId="bdbaa275-9249-41b1-8d15-242f632c67bf" providerId="ADAL" clId="{0C911617-8256-444F-B783-AB50F038BB14}" dt="2023-02-17T07:30:54.247" v="143" actId="14100"/>
          <ac:spMkLst>
            <pc:docMk/>
            <pc:sldMk cId="3543254781" sldId="486"/>
            <ac:spMk id="5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30:51.403" v="142" actId="1076"/>
          <ac:spMkLst>
            <pc:docMk/>
            <pc:sldMk cId="3543254781" sldId="486"/>
            <ac:spMk id="6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30:51.403" v="142" actId="1076"/>
          <ac:spMkLst>
            <pc:docMk/>
            <pc:sldMk cId="3543254781" sldId="486"/>
            <ac:spMk id="11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30:51.403" v="142" actId="1076"/>
          <ac:spMkLst>
            <pc:docMk/>
            <pc:sldMk cId="3543254781" sldId="486"/>
            <ac:spMk id="12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30:51.403" v="142" actId="1076"/>
          <ac:spMkLst>
            <pc:docMk/>
            <pc:sldMk cId="3543254781" sldId="486"/>
            <ac:spMk id="13" creationId="{00000000-0000-0000-0000-000000000000}"/>
          </ac:spMkLst>
        </pc:spChg>
        <pc:spChg chg="del mod">
          <ac:chgData name="БСУ" userId="bdbaa275-9249-41b1-8d15-242f632c67bf" providerId="ADAL" clId="{0C911617-8256-444F-B783-AB50F038BB14}" dt="2023-02-17T07:31:21.716" v="154" actId="478"/>
          <ac:spMkLst>
            <pc:docMk/>
            <pc:sldMk cId="3543254781" sldId="486"/>
            <ac:spMk id="14" creationId="{13C21B4B-AAFE-4FE0-9FBA-29622215D488}"/>
          </ac:spMkLst>
        </pc:spChg>
        <pc:graphicFrameChg chg="mod modGraphic">
          <ac:chgData name="БСУ" userId="bdbaa275-9249-41b1-8d15-242f632c67bf" providerId="ADAL" clId="{0C911617-8256-444F-B783-AB50F038BB14}" dt="2023-02-17T07:31:12.798" v="150" actId="113"/>
          <ac:graphicFrameMkLst>
            <pc:docMk/>
            <pc:sldMk cId="3543254781" sldId="486"/>
            <ac:graphicFrameMk id="8" creationId="{00000000-0000-0000-0000-000000000000}"/>
          </ac:graphicFrameMkLst>
        </pc:graphicFrameChg>
        <pc:graphicFrameChg chg="mod modGraphic">
          <ac:chgData name="БСУ" userId="bdbaa275-9249-41b1-8d15-242f632c67bf" providerId="ADAL" clId="{0C911617-8256-444F-B783-AB50F038BB14}" dt="2023-02-17T07:31:15.047" v="151" actId="113"/>
          <ac:graphicFrameMkLst>
            <pc:docMk/>
            <pc:sldMk cId="3543254781" sldId="486"/>
            <ac:graphicFrameMk id="9" creationId="{00000000-0000-0000-0000-000000000000}"/>
          </ac:graphicFrameMkLst>
        </pc:graphicFrameChg>
        <pc:graphicFrameChg chg="mod modGraphic">
          <ac:chgData name="БСУ" userId="bdbaa275-9249-41b1-8d15-242f632c67bf" providerId="ADAL" clId="{0C911617-8256-444F-B783-AB50F038BB14}" dt="2023-02-17T07:31:19.624" v="153" actId="113"/>
          <ac:graphicFrameMkLst>
            <pc:docMk/>
            <pc:sldMk cId="3543254781" sldId="486"/>
            <ac:graphicFrameMk id="10" creationId="{00000000-0000-0000-0000-000000000000}"/>
          </ac:graphicFrameMkLst>
        </pc:graphicFrameChg>
      </pc:sldChg>
      <pc:sldChg chg="addSp delSp modSp add mod modAnim">
        <pc:chgData name="БСУ" userId="bdbaa275-9249-41b1-8d15-242f632c67bf" providerId="ADAL" clId="{0C911617-8256-444F-B783-AB50F038BB14}" dt="2023-02-17T07:45:41.054" v="409"/>
        <pc:sldMkLst>
          <pc:docMk/>
          <pc:sldMk cId="700106390" sldId="489"/>
        </pc:sldMkLst>
        <pc:spChg chg="add del mod">
          <ac:chgData name="БСУ" userId="bdbaa275-9249-41b1-8d15-242f632c67bf" providerId="ADAL" clId="{0C911617-8256-444F-B783-AB50F038BB14}" dt="2023-02-17T07:43:04.012" v="352" actId="478"/>
          <ac:spMkLst>
            <pc:docMk/>
            <pc:sldMk cId="700106390" sldId="489"/>
            <ac:spMk id="3" creationId="{465A5846-ADE8-3BFC-C40C-062F853824B5}"/>
          </ac:spMkLst>
        </pc:spChg>
        <pc:spChg chg="add mod">
          <ac:chgData name="БСУ" userId="bdbaa275-9249-41b1-8d15-242f632c67bf" providerId="ADAL" clId="{0C911617-8256-444F-B783-AB50F038BB14}" dt="2023-02-17T07:43:11.342" v="355" actId="20577"/>
          <ac:spMkLst>
            <pc:docMk/>
            <pc:sldMk cId="700106390" sldId="489"/>
            <ac:spMk id="4" creationId="{B478F363-6B8F-F695-6239-2F08C384BB73}"/>
          </ac:spMkLst>
        </pc:spChg>
        <pc:spChg chg="del mod">
          <ac:chgData name="БСУ" userId="bdbaa275-9249-41b1-8d15-242f632c67bf" providerId="ADAL" clId="{0C911617-8256-444F-B783-AB50F038BB14}" dt="2023-02-17T07:45:37.785" v="408" actId="478"/>
          <ac:spMkLst>
            <pc:docMk/>
            <pc:sldMk cId="700106390" sldId="489"/>
            <ac:spMk id="8" creationId="{0DAE5795-4607-4687-8BFC-8DD273AD778D}"/>
          </ac:spMkLst>
        </pc:spChg>
        <pc:spChg chg="del">
          <ac:chgData name="БСУ" userId="bdbaa275-9249-41b1-8d15-242f632c67bf" providerId="ADAL" clId="{0C911617-8256-444F-B783-AB50F038BB14}" dt="2023-02-17T07:42:56.557" v="349" actId="478"/>
          <ac:spMkLst>
            <pc:docMk/>
            <pc:sldMk cId="700106390" sldId="489"/>
            <ac:spMk id="573442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45:06.502" v="400" actId="1076"/>
          <ac:spMkLst>
            <pc:docMk/>
            <pc:sldMk cId="700106390" sldId="489"/>
            <ac:spMk id="573443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45:31.341" v="407" actId="207"/>
          <ac:spMkLst>
            <pc:docMk/>
            <pc:sldMk cId="700106390" sldId="489"/>
            <ac:spMk id="573445" creationId="{00000000-0000-0000-0000-000000000000}"/>
          </ac:spMkLst>
        </pc:spChg>
        <pc:graphicFrameChg chg="mod modGraphic">
          <ac:chgData name="БСУ" userId="bdbaa275-9249-41b1-8d15-242f632c67bf" providerId="ADAL" clId="{0C911617-8256-444F-B783-AB50F038BB14}" dt="2023-02-17T07:45:17.929" v="403" actId="207"/>
          <ac:graphicFrameMkLst>
            <pc:docMk/>
            <pc:sldMk cId="700106390" sldId="489"/>
            <ac:graphicFrameMk id="7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0C911617-8256-444F-B783-AB50F038BB14}" dt="2023-02-17T07:40:24.566" v="303" actId="6549"/>
        <pc:sldMkLst>
          <pc:docMk/>
          <pc:sldMk cId="2044882440" sldId="490"/>
        </pc:sldMkLst>
        <pc:spChg chg="mod">
          <ac:chgData name="БСУ" userId="bdbaa275-9249-41b1-8d15-242f632c67bf" providerId="ADAL" clId="{0C911617-8256-444F-B783-AB50F038BB14}" dt="2023-02-17T07:35:01.282" v="206" actId="1076"/>
          <ac:spMkLst>
            <pc:docMk/>
            <pc:sldMk cId="2044882440" sldId="490"/>
            <ac:spMk id="5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40:24.566" v="303" actId="6549"/>
          <ac:spMkLst>
            <pc:docMk/>
            <pc:sldMk cId="2044882440" sldId="490"/>
            <ac:spMk id="6" creationId="{00000000-0000-0000-0000-000000000000}"/>
          </ac:spMkLst>
        </pc:spChg>
        <pc:spChg chg="del mod">
          <ac:chgData name="БСУ" userId="bdbaa275-9249-41b1-8d15-242f632c67bf" providerId="ADAL" clId="{0C911617-8256-444F-B783-AB50F038BB14}" dt="2023-02-17T07:34:58.486" v="205" actId="478"/>
          <ac:spMkLst>
            <pc:docMk/>
            <pc:sldMk cId="2044882440" sldId="490"/>
            <ac:spMk id="7" creationId="{D7394ED2-0C66-4771-9432-88629192B531}"/>
          </ac:spMkLst>
        </pc:spChg>
      </pc:sldChg>
      <pc:sldChg chg="delSp modSp add mod">
        <pc:chgData name="БСУ" userId="bdbaa275-9249-41b1-8d15-242f632c67bf" providerId="ADAL" clId="{0C911617-8256-444F-B783-AB50F038BB14}" dt="2023-02-17T07:37:10.745" v="249" actId="14100"/>
        <pc:sldMkLst>
          <pc:docMk/>
          <pc:sldMk cId="4269577940" sldId="491"/>
        </pc:sldMkLst>
        <pc:spChg chg="del mod">
          <ac:chgData name="БСУ" userId="bdbaa275-9249-41b1-8d15-242f632c67bf" providerId="ADAL" clId="{0C911617-8256-444F-B783-AB50F038BB14}" dt="2023-02-17T07:36:34.770" v="242" actId="478"/>
          <ac:spMkLst>
            <pc:docMk/>
            <pc:sldMk cId="4269577940" sldId="491"/>
            <ac:spMk id="8" creationId="{39547E9F-6A7E-414D-BE4C-2481BD895D60}"/>
          </ac:spMkLst>
        </pc:spChg>
        <pc:spChg chg="mod">
          <ac:chgData name="БСУ" userId="bdbaa275-9249-41b1-8d15-242f632c67bf" providerId="ADAL" clId="{0C911617-8256-444F-B783-AB50F038BB14}" dt="2023-02-17T07:37:10.745" v="249" actId="14100"/>
          <ac:spMkLst>
            <pc:docMk/>
            <pc:sldMk cId="4269577940" sldId="491"/>
            <ac:spMk id="573442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37:06.770" v="248" actId="14100"/>
          <ac:spMkLst>
            <pc:docMk/>
            <pc:sldMk cId="4269577940" sldId="491"/>
            <ac:spMk id="573443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36:47.296" v="245" actId="1076"/>
          <ac:spMkLst>
            <pc:docMk/>
            <pc:sldMk cId="4269577940" sldId="491"/>
            <ac:spMk id="573445" creationId="{00000000-0000-0000-0000-000000000000}"/>
          </ac:spMkLst>
        </pc:spChg>
        <pc:graphicFrameChg chg="mod modGraphic">
          <ac:chgData name="БСУ" userId="bdbaa275-9249-41b1-8d15-242f632c67bf" providerId="ADAL" clId="{0C911617-8256-444F-B783-AB50F038BB14}" dt="2023-02-17T07:36:55.568" v="247" actId="14100"/>
          <ac:graphicFrameMkLst>
            <pc:docMk/>
            <pc:sldMk cId="4269577940" sldId="491"/>
            <ac:graphicFrameMk id="7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0C911617-8256-444F-B783-AB50F038BB14}" dt="2023-02-17T07:40:39.459" v="305" actId="20577"/>
        <pc:sldMkLst>
          <pc:docMk/>
          <pc:sldMk cId="1348210933" sldId="492"/>
        </pc:sldMkLst>
        <pc:spChg chg="add del mod">
          <ac:chgData name="БСУ" userId="bdbaa275-9249-41b1-8d15-242f632c67bf" providerId="ADAL" clId="{0C911617-8256-444F-B783-AB50F038BB14}" dt="2023-02-17T07:37:22.469" v="251" actId="478"/>
          <ac:spMkLst>
            <pc:docMk/>
            <pc:sldMk cId="1348210933" sldId="492"/>
            <ac:spMk id="3" creationId="{8BDB3BEE-9CF4-6E8A-B3E6-5CD7ABAE4CFE}"/>
          </ac:spMkLst>
        </pc:spChg>
        <pc:spChg chg="add mod">
          <ac:chgData name="БСУ" userId="bdbaa275-9249-41b1-8d15-242f632c67bf" providerId="ADAL" clId="{0C911617-8256-444F-B783-AB50F038BB14}" dt="2023-02-17T07:40:39.459" v="305" actId="20577"/>
          <ac:spMkLst>
            <pc:docMk/>
            <pc:sldMk cId="1348210933" sldId="492"/>
            <ac:spMk id="4" creationId="{70103DFF-3458-4C3E-A7A6-02349BD5DB42}"/>
          </ac:spMkLst>
        </pc:spChg>
        <pc:spChg chg="mod">
          <ac:chgData name="БСУ" userId="bdbaa275-9249-41b1-8d15-242f632c67bf" providerId="ADAL" clId="{0C911617-8256-444F-B783-AB50F038BB14}" dt="2023-02-17T07:21:46.780" v="16"/>
          <ac:spMkLst>
            <pc:docMk/>
            <pc:sldMk cId="1348210933" sldId="492"/>
            <ac:spMk id="8" creationId="{310D5232-35AE-446C-AA05-E445B753734F}"/>
          </ac:spMkLst>
        </pc:spChg>
        <pc:spChg chg="del">
          <ac:chgData name="БСУ" userId="bdbaa275-9249-41b1-8d15-242f632c67bf" providerId="ADAL" clId="{0C911617-8256-444F-B783-AB50F038BB14}" dt="2023-02-17T07:37:21.073" v="250" actId="478"/>
          <ac:spMkLst>
            <pc:docMk/>
            <pc:sldMk cId="1348210933" sldId="492"/>
            <ac:spMk id="573442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39:39.228" v="290" actId="20577"/>
          <ac:spMkLst>
            <pc:docMk/>
            <pc:sldMk cId="1348210933" sldId="492"/>
            <ac:spMk id="573443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40:08.643" v="302" actId="1076"/>
          <ac:spMkLst>
            <pc:docMk/>
            <pc:sldMk cId="1348210933" sldId="492"/>
            <ac:spMk id="573445" creationId="{00000000-0000-0000-0000-000000000000}"/>
          </ac:spMkLst>
        </pc:spChg>
        <pc:graphicFrameChg chg="mod modGraphic">
          <ac:chgData name="БСУ" userId="bdbaa275-9249-41b1-8d15-242f632c67bf" providerId="ADAL" clId="{0C911617-8256-444F-B783-AB50F038BB14}" dt="2023-02-17T07:39:42.884" v="291" actId="1076"/>
          <ac:graphicFrameMkLst>
            <pc:docMk/>
            <pc:sldMk cId="1348210933" sldId="492"/>
            <ac:graphicFrameMk id="7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0C911617-8256-444F-B783-AB50F038BB14}" dt="2023-02-17T07:29:37.160" v="129" actId="1076"/>
        <pc:sldMkLst>
          <pc:docMk/>
          <pc:sldMk cId="4070711367" sldId="494"/>
        </pc:sldMkLst>
        <pc:spChg chg="mod">
          <ac:chgData name="БСУ" userId="bdbaa275-9249-41b1-8d15-242f632c67bf" providerId="ADAL" clId="{0C911617-8256-444F-B783-AB50F038BB14}" dt="2023-02-17T07:29:37.160" v="129" actId="1076"/>
          <ac:spMkLst>
            <pc:docMk/>
            <pc:sldMk cId="4070711367" sldId="494"/>
            <ac:spMk id="8" creationId="{00000000-0000-0000-0000-000000000000}"/>
          </ac:spMkLst>
        </pc:spChg>
        <pc:spChg chg="del mod">
          <ac:chgData name="БСУ" userId="bdbaa275-9249-41b1-8d15-242f632c67bf" providerId="ADAL" clId="{0C911617-8256-444F-B783-AB50F038BB14}" dt="2023-02-17T07:29:15.547" v="125" actId="478"/>
          <ac:spMkLst>
            <pc:docMk/>
            <pc:sldMk cId="4070711367" sldId="494"/>
            <ac:spMk id="9" creationId="{E981C163-84A3-496A-8878-9FE68AD7536D}"/>
          </ac:spMkLst>
        </pc:spChg>
        <pc:spChg chg="mod">
          <ac:chgData name="БСУ" userId="bdbaa275-9249-41b1-8d15-242f632c67bf" providerId="ADAL" clId="{0C911617-8256-444F-B783-AB50F038BB14}" dt="2023-02-17T07:29:37.160" v="129" actId="1076"/>
          <ac:spMkLst>
            <pc:docMk/>
            <pc:sldMk cId="4070711367" sldId="494"/>
            <ac:spMk id="12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29:37.160" v="129" actId="1076"/>
          <ac:spMkLst>
            <pc:docMk/>
            <pc:sldMk cId="4070711367" sldId="494"/>
            <ac:spMk id="13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29:37.160" v="129" actId="1076"/>
          <ac:spMkLst>
            <pc:docMk/>
            <pc:sldMk cId="4070711367" sldId="494"/>
            <ac:spMk id="17" creationId="{00000000-0000-0000-0000-000000000000}"/>
          </ac:spMkLst>
        </pc:spChg>
        <pc:spChg chg="mod">
          <ac:chgData name="БСУ" userId="bdbaa275-9249-41b1-8d15-242f632c67bf" providerId="ADAL" clId="{0C911617-8256-444F-B783-AB50F038BB14}" dt="2023-02-17T07:29:37.160" v="129" actId="1076"/>
          <ac:spMkLst>
            <pc:docMk/>
            <pc:sldMk cId="4070711367" sldId="494"/>
            <ac:spMk id="465922" creationId="{00000000-0000-0000-0000-000000000000}"/>
          </ac:spMkLst>
        </pc:spChg>
      </pc:sldChg>
      <pc:sldChg chg="modSp mod ord">
        <pc:chgData name="БСУ" userId="bdbaa275-9249-41b1-8d15-242f632c67bf" providerId="ADAL" clId="{0C911617-8256-444F-B783-AB50F038BB14}" dt="2023-02-17T07:21:36.686" v="15"/>
        <pc:sldMkLst>
          <pc:docMk/>
          <pc:sldMk cId="2385751420" sldId="571"/>
        </pc:sldMkLst>
        <pc:spChg chg="mod">
          <ac:chgData name="БСУ" userId="bdbaa275-9249-41b1-8d15-242f632c67bf" providerId="ADAL" clId="{0C911617-8256-444F-B783-AB50F038BB14}" dt="2023-02-17T07:21:33.891" v="13" actId="207"/>
          <ac:spMkLst>
            <pc:docMk/>
            <pc:sldMk cId="2385751420" sldId="571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3F37F4A-3C9C-4819-A7EB-B40F64DF0B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86342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77634C-9D40-4428-9228-9DDE1E3093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9663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CCA789E-91CE-4C07-B9EC-FAA56CAB82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635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7CFCEDD-C5C0-4F61-B4AA-771C89A3B8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4923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2D131ACD-E75D-49EE-8870-4DEFF44B23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248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4176EF91-879A-4FED-ACAA-9085D53E3B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72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2BBC7E5-114C-48E2-BD8E-35D34248C4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79275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6D267F33-3059-499B-96CF-EF80FB3510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17497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37CD758-B34C-4BC5-AFD2-B8612826D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03030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01660A9-E204-4CA0-9970-251E97C39D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3957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 err="1"/>
              <a:t>Подзаявки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Бази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90600" y="1683657"/>
            <a:ext cx="10363200" cy="465009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peak_name, elevation</a:t>
            </a:r>
            <a:b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FROM peaks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 mountain_id IN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mountain_id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mountains_countries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country_code = 'BG'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ORDER BY elevation DESC;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43686" y="3539859"/>
            <a:ext cx="3233056" cy="861118"/>
          </a:xfrm>
          <a:prstGeom prst="wedgeRoundRectCallout">
            <a:avLst>
              <a:gd name="adj1" fmla="val -72733"/>
              <a:gd name="adj2" fmla="val 5103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Подзаявка за планините в </a:t>
            </a:r>
            <a:r>
              <a:rPr lang="en-US" sz="2400" noProof="1">
                <a:solidFill>
                  <a:schemeClr val="bg1"/>
                </a:solidFill>
                <a:latin typeface="Comfortaa" pitchFamily="2" charset="0"/>
              </a:rPr>
              <a:t>BG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43685" y="2016003"/>
            <a:ext cx="3233057" cy="861118"/>
          </a:xfrm>
          <a:prstGeom prst="wedgeRoundRectCallout">
            <a:avLst>
              <a:gd name="adj1" fmla="val -85752"/>
              <a:gd name="adj2" fmla="val -4226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Данни за върха</a:t>
            </a:r>
            <a:endParaRPr lang="en-US" sz="24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43685" y="5174343"/>
            <a:ext cx="3233056" cy="861118"/>
          </a:xfrm>
          <a:prstGeom prst="wedgeRoundRectCallout">
            <a:avLst>
              <a:gd name="adj1" fmla="val -93001"/>
              <a:gd name="adj2" fmla="val 3774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Сортираме ги в намаляващ ред</a:t>
            </a:r>
            <a:endParaRPr lang="en-US" sz="24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E803E2-F65F-19F7-AA26-8A6E02178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20725"/>
            <a:ext cx="10515600" cy="898539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Comfortaa" pitchFamily="2" charset="0"/>
              </a:rPr>
              <a:t>Решение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Всички върхове в България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5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64778"/>
            <a:ext cx="10417342" cy="3474286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Полезни са когато искаме да ползваме оператор за сравнение  спрямо множество стойности (например върнати от колонна </a:t>
            </a:r>
            <a:r>
              <a:rPr lang="bg-BG" dirty="0" err="1">
                <a:latin typeface="Comfortaa" pitchFamily="2" charset="0"/>
              </a:rPr>
              <a:t>подзаявка</a:t>
            </a:r>
            <a:r>
              <a:rPr lang="bg-BG" dirty="0">
                <a:latin typeface="Comfortaa" pitchFamily="2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ALL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– дали условието е в сила за всички стойности</a:t>
            </a:r>
          </a:p>
          <a:p>
            <a:pPr lvl="1"/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ANY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– дали условието е в сила за поне една от стойностите</a:t>
            </a:r>
          </a:p>
          <a:p>
            <a:pPr lvl="1"/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SOME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– синоним на </a:t>
            </a:r>
            <a:r>
              <a:rPr lang="en-US" b="1" dirty="0">
                <a:latin typeface="Comfortaa" pitchFamily="2" charset="0"/>
              </a:rPr>
              <a:t>ANY</a:t>
            </a:r>
            <a:endParaRPr lang="bg-BG" b="1" dirty="0">
              <a:latin typeface="Comfortaa" pitchFamily="2" charset="0"/>
            </a:endParaRPr>
          </a:p>
          <a:p>
            <a:pPr lvl="1"/>
            <a:endParaRPr lang="bg-BG" dirty="0">
              <a:latin typeface="Comfortaa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804278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Оператори </a:t>
            </a:r>
            <a:r>
              <a:rPr lang="en-US" dirty="0">
                <a:latin typeface="Comfortaa" pitchFamily="2" charset="0"/>
              </a:rPr>
              <a:t>ALL, ANY </a:t>
            </a:r>
            <a:r>
              <a:rPr lang="bg-BG" dirty="0">
                <a:latin typeface="Comfortaa" pitchFamily="2" charset="0"/>
              </a:rPr>
              <a:t>и </a:t>
            </a:r>
            <a:r>
              <a:rPr lang="en-US" dirty="0">
                <a:latin typeface="Comfortaa" pitchFamily="2" charset="0"/>
              </a:rPr>
              <a:t>SOME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8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853739" y="1451912"/>
            <a:ext cx="10525462" cy="49271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Операторът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IN</a:t>
            </a:r>
            <a:r>
              <a:rPr lang="en-US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е еквивалентен на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=</a:t>
            </a:r>
            <a:r>
              <a:rPr lang="bg-BG" b="1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ANY</a:t>
            </a:r>
            <a:r>
              <a:rPr lang="bg-BG" dirty="0">
                <a:latin typeface="Comfortaa" pitchFamily="2" charset="0"/>
              </a:rPr>
              <a:t>  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Операторът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NOT IN </a:t>
            </a:r>
            <a:r>
              <a:rPr lang="bg-BG" dirty="0">
                <a:latin typeface="Comfortaa" pitchFamily="2" charset="0"/>
              </a:rPr>
              <a:t>е еквивалентен на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&lt;&gt;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ALL</a:t>
            </a:r>
            <a:endParaRPr lang="bg-BG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2140" y="341131"/>
            <a:ext cx="10405718" cy="111078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SELECT с оператор </a:t>
            </a:r>
            <a:r>
              <a:rPr lang="en-US" dirty="0">
                <a:latin typeface="Comfortaa" pitchFamily="2" charset="0"/>
              </a:rPr>
              <a:t>ANY [1/2]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34141" y="2106592"/>
            <a:ext cx="10323717" cy="240065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DepartmentID = ANY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SELECT DepartmentID FROM Departments WHERE Name='Sales'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87034"/>
              </p:ext>
            </p:extLst>
          </p:nvPr>
        </p:nvGraphicFramePr>
        <p:xfrm>
          <a:off x="934141" y="4735335"/>
          <a:ext cx="10323718" cy="8531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81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FirstName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LastName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DepartmentID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Salary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Ken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Sanchez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125500.00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57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791479" y="1451911"/>
            <a:ext cx="10989344" cy="50649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fortaa" pitchFamily="2" charset="0"/>
              </a:rPr>
              <a:t>Ако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fortaa" pitchFamily="2" charset="0"/>
              </a:rPr>
              <a:t> </a:t>
            </a:r>
            <a:r>
              <a:rPr lang="bg-BG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fortaa" pitchFamily="2" charset="0"/>
              </a:rPr>
              <a:t>операторът е </a:t>
            </a:r>
            <a:r>
              <a:rPr lang="bg-BG" sz="2400" dirty="0">
                <a:solidFill>
                  <a:srgbClr val="00B0F0"/>
                </a:solidFill>
                <a:latin typeface="Comfortaa" pitchFamily="2" charset="0"/>
              </a:rPr>
              <a:t>=</a:t>
            </a:r>
            <a:r>
              <a:rPr lang="bg-BG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fortaa" pitchFamily="2" charset="0"/>
              </a:rPr>
              <a:t>, може да се ползва и таблична </a:t>
            </a:r>
            <a:r>
              <a:rPr lang="bg-BG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mfortaa" pitchFamily="2" charset="0"/>
              </a:rPr>
              <a:t>подзаявка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2400" dirty="0">
              <a:solidFill>
                <a:schemeClr val="tx1">
                  <a:lumMod val="95000"/>
                  <a:lumOff val="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2400" dirty="0">
              <a:solidFill>
                <a:schemeClr val="tx1">
                  <a:lumMod val="95000"/>
                  <a:lumOff val="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2400" dirty="0">
              <a:solidFill>
                <a:schemeClr val="tx1">
                  <a:lumMod val="95000"/>
                  <a:lumOff val="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2400" dirty="0">
              <a:solidFill>
                <a:schemeClr val="tx1">
                  <a:lumMod val="95000"/>
                  <a:lumOff val="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2400" dirty="0">
              <a:solidFill>
                <a:schemeClr val="tx1">
                  <a:lumMod val="95000"/>
                  <a:lumOff val="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2400" dirty="0">
              <a:solidFill>
                <a:schemeClr val="tx1">
                  <a:lumMod val="95000"/>
                  <a:lumOff val="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sz="2400" dirty="0">
              <a:solidFill>
                <a:schemeClr val="tx1">
                  <a:lumMod val="95000"/>
                  <a:lumOff val="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fortaa" pitchFamily="2" charset="0"/>
              </a:rPr>
              <a:t>Тогава и в </a:t>
            </a:r>
            <a:r>
              <a:rPr lang="en-US" sz="2400" b="1" dirty="0">
                <a:solidFill>
                  <a:srgbClr val="00B0F0"/>
                </a:solidFill>
                <a:latin typeface="Comfortaa" pitchFamily="2" charset="0"/>
              </a:rPr>
              <a:t>WHERE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fortaa" pitchFamily="2" charset="0"/>
              </a:rPr>
              <a:t> </a:t>
            </a:r>
            <a:r>
              <a:rPr lang="bg-BG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fortaa" pitchFamily="2" charset="0"/>
              </a:rPr>
              <a:t>клаузата трябва да са няколко полета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mfortaa" pitchFamily="2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52139" y="2042282"/>
            <a:ext cx="10602057" cy="255454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ManagerID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= ANY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SELECT </a:t>
            </a: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ManagerID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FROM Departments 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WHERE Name='Sales’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2597"/>
              </p:ext>
            </p:extLst>
          </p:nvPr>
        </p:nvGraphicFramePr>
        <p:xfrm>
          <a:off x="852139" y="4914972"/>
          <a:ext cx="10602057" cy="8531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5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2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4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Ken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Sanchez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125500.00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10D5232-35AE-446C-AA05-E445B7537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0103DFF-3458-4C3E-A7A6-02349BD5D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140" y="341131"/>
            <a:ext cx="10405718" cy="111078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SELECT с оператор </a:t>
            </a:r>
            <a:r>
              <a:rPr lang="en-US" dirty="0">
                <a:latin typeface="Comfortaa" pitchFamily="2" charset="0"/>
              </a:rPr>
              <a:t>ANY [2/2]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1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4452" y="2021557"/>
            <a:ext cx="10212806" cy="4160820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 err="1">
                <a:latin typeface="Comfortaa" pitchFamily="2" charset="0"/>
              </a:rPr>
              <a:t>Подзаявките</a:t>
            </a:r>
            <a:r>
              <a:rPr lang="bg-BG" sz="3200" dirty="0">
                <a:latin typeface="Comfortaa" pitchFamily="2" charset="0"/>
              </a:rPr>
              <a:t> служат за влагане на заявки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При оператор за сравнение тя</a:t>
            </a:r>
            <a:br>
              <a:rPr lang="bg-BG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трябва да връща една стойност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000" dirty="0">
                <a:latin typeface="Comfortaa" pitchFamily="2" charset="0"/>
              </a:rPr>
              <a:t>или да се комбинира с </a:t>
            </a:r>
            <a:r>
              <a:rPr lang="en-US" sz="3000" b="1" dirty="0">
                <a:solidFill>
                  <a:srgbClr val="00B0F0"/>
                </a:solidFill>
                <a:latin typeface="Comfortaa" pitchFamily="2" charset="0"/>
              </a:rPr>
              <a:t>ALL</a:t>
            </a:r>
            <a:r>
              <a:rPr lang="en-US" sz="3000" dirty="0">
                <a:latin typeface="Comfortaa" pitchFamily="2" charset="0"/>
              </a:rPr>
              <a:t>, </a:t>
            </a:r>
            <a:r>
              <a:rPr lang="en-US" sz="3000" b="1" dirty="0">
                <a:solidFill>
                  <a:srgbClr val="00B0F0"/>
                </a:solidFill>
                <a:latin typeface="Comfortaa" pitchFamily="2" charset="0"/>
              </a:rPr>
              <a:t>ANY</a:t>
            </a:r>
            <a:r>
              <a:rPr lang="en-US" sz="3000" dirty="0">
                <a:latin typeface="Comfortaa" pitchFamily="2" charset="0"/>
              </a:rPr>
              <a:t>, </a:t>
            </a:r>
            <a:r>
              <a:rPr lang="en-US" sz="3000" b="1" dirty="0">
                <a:solidFill>
                  <a:srgbClr val="00B0F0"/>
                </a:solidFill>
                <a:latin typeface="Comfortaa" pitchFamily="2" charset="0"/>
              </a:rPr>
              <a:t>SOME</a:t>
            </a:r>
            <a:endParaRPr lang="bg-BG" sz="3000" b="1" dirty="0">
              <a:solidFill>
                <a:srgbClr val="00B0F0"/>
              </a:solidFill>
              <a:latin typeface="Comfortaa" pitchFamily="2" charset="0"/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При оператор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IN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проверяваме</a:t>
            </a:r>
            <a:br>
              <a:rPr lang="bg-BG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дали стойността присъства в </a:t>
            </a:r>
            <a:r>
              <a:rPr lang="bg-BG" sz="3200" dirty="0" err="1">
                <a:latin typeface="Comfortaa" pitchFamily="2" charset="0"/>
              </a:rPr>
              <a:t>подзаявката</a:t>
            </a:r>
            <a:endParaRPr lang="bg-BG" sz="32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4452" y="695994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Подзаявки</a:t>
            </a:r>
            <a:endParaRPr lang="ru-RU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Видове </a:t>
            </a:r>
            <a:r>
              <a:rPr lang="ru-RU" sz="3200" dirty="0" err="1">
                <a:latin typeface="Comfortaa" pitchFamily="2" charset="0"/>
              </a:rPr>
              <a:t>подзаявки</a:t>
            </a:r>
            <a:endParaRPr lang="ru-RU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Oператор</a:t>
            </a:r>
            <a:r>
              <a:rPr lang="ru-RU" sz="3200" dirty="0">
                <a:latin typeface="Comfortaa" pitchFamily="2" charset="0"/>
              </a:rPr>
              <a:t> </a:t>
            </a:r>
            <a:r>
              <a:rPr lang="ru-RU" sz="3200" b="1" dirty="0">
                <a:solidFill>
                  <a:srgbClr val="00B0F0"/>
                </a:solidFill>
                <a:latin typeface="Comfortaa" pitchFamily="2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26916"/>
            <a:ext cx="10515600" cy="64448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bg-BG" dirty="0">
                <a:latin typeface="Comfortaa" pitchFamily="2" charset="0"/>
              </a:rPr>
              <a:t>Заявките могат да бъдат вложени една в друга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>
                <a:latin typeface="Comfortaa" pitchFamily="2" charset="0"/>
              </a:rPr>
              <a:t>Подзаявки</a:t>
            </a:r>
            <a:endParaRPr lang="bg-BG" dirty="0">
              <a:latin typeface="Comfortaa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64570"/>
              </p:ext>
            </p:extLst>
          </p:nvPr>
        </p:nvGraphicFramePr>
        <p:xfrm>
          <a:off x="958516" y="2974838"/>
          <a:ext cx="4343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26945" y="242925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42741"/>
              </p:ext>
            </p:extLst>
          </p:nvPr>
        </p:nvGraphicFramePr>
        <p:xfrm>
          <a:off x="6719949" y="4979380"/>
          <a:ext cx="4191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2871621" y="4863447"/>
            <a:ext cx="517190" cy="447303"/>
          </a:xfrm>
          <a:prstGeom prst="upArrow">
            <a:avLst>
              <a:gd name="adj1" fmla="val 35351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2" name="Up Arrow 9"/>
          <p:cNvSpPr/>
          <p:nvPr/>
        </p:nvSpPr>
        <p:spPr>
          <a:xfrm rot="5400000">
            <a:off x="5825362" y="5092979"/>
            <a:ext cx="543907" cy="1048126"/>
          </a:xfrm>
          <a:prstGeom prst="upArrow">
            <a:avLst>
              <a:gd name="adj1" fmla="val 35351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48828" y="2572434"/>
            <a:ext cx="2705099" cy="746630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600" noProof="1">
                <a:solidFill>
                  <a:schemeClr val="bg1"/>
                </a:solidFill>
                <a:latin typeface="Comfortaa" pitchFamily="2" charset="0"/>
              </a:rPr>
              <a:t>Заявка</a:t>
            </a:r>
            <a:endParaRPr lang="en-US" sz="36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691766" y="3787801"/>
            <a:ext cx="3068475" cy="644481"/>
          </a:xfrm>
          <a:prstGeom prst="wedgeRoundRectCallout">
            <a:avLst>
              <a:gd name="adj1" fmla="val -51447"/>
              <a:gd name="adj2" fmla="val 10691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600" noProof="1">
                <a:solidFill>
                  <a:schemeClr val="bg1"/>
                </a:solidFill>
                <a:latin typeface="Comfortaa" pitchFamily="2" charset="0"/>
              </a:rPr>
              <a:t>Подзаявка</a:t>
            </a:r>
            <a:endParaRPr lang="en-US" sz="36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C9183-FD44-AF82-C9F0-A1FD5A2FC1E4}"/>
              </a:ext>
            </a:extLst>
          </p:cNvPr>
          <p:cNvSpPr txBox="1"/>
          <p:nvPr/>
        </p:nvSpPr>
        <p:spPr>
          <a:xfrm>
            <a:off x="958516" y="5370560"/>
            <a:ext cx="4525879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WHERE </a:t>
            </a:r>
            <a:r>
              <a:rPr lang="en-US" sz="2800" dirty="0" err="1">
                <a:latin typeface="Consolas" panose="020B0609020204030204" pitchFamily="49" charset="0"/>
              </a:rPr>
              <a:t>department_id</a:t>
            </a:r>
            <a:r>
              <a:rPr lang="en-US" sz="2800" dirty="0">
                <a:latin typeface="Consolas" panose="020B0609020204030204" pitchFamily="49" charset="0"/>
              </a:rPr>
              <a:t> IN </a:t>
            </a:r>
          </a:p>
        </p:txBody>
      </p:sp>
    </p:spTree>
    <p:extLst>
      <p:ext uri="{BB962C8B-B14F-4D97-AF65-F5344CB8AC3E}">
        <p14:creationId xmlns:p14="http://schemas.microsoft.com/office/powerpoint/2010/main" val="21812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03982" y="2207228"/>
            <a:ext cx="9674224" cy="35394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employees </a:t>
            </a:r>
            <a:br>
              <a:rPr lang="bg-BG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department_id IN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department_id</a:t>
            </a:r>
            <a:b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departments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name = 'Finance'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981" y="635835"/>
            <a:ext cx="9674225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Синтаксис на </a:t>
            </a:r>
            <a:r>
              <a:rPr lang="bg-BG" dirty="0" err="1">
                <a:latin typeface="Comfortaa" pitchFamily="2" charset="0"/>
              </a:rPr>
              <a:t>подзаявки</a:t>
            </a:r>
            <a:r>
              <a:rPr lang="bg-BG" dirty="0">
                <a:latin typeface="Comfortaa" pitchFamily="2" charset="0"/>
              </a:rPr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48337" y="3578576"/>
            <a:ext cx="3421743" cy="827265"/>
          </a:xfrm>
          <a:prstGeom prst="wedgeRoundRectCallout">
            <a:avLst>
              <a:gd name="adj1" fmla="val -91031"/>
              <a:gd name="adj2" fmla="val 6230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Таблица</a:t>
            </a:r>
            <a:r>
              <a:rPr lang="en-US" sz="2400" noProof="1">
                <a:solidFill>
                  <a:schemeClr val="bg1"/>
                </a:solidFill>
                <a:latin typeface="Comfortaa" pitchFamily="2" charset="0"/>
              </a:rPr>
              <a:t>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089485" y="5549872"/>
            <a:ext cx="2140856" cy="585140"/>
          </a:xfrm>
          <a:prstGeom prst="wedgeRoundRectCallout">
            <a:avLst>
              <a:gd name="adj1" fmla="val -65583"/>
              <a:gd name="adj2" fmla="val -12585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Подзаявка</a:t>
            </a:r>
            <a:endParaRPr lang="en-US" sz="24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51966" y="2442661"/>
            <a:ext cx="3421743" cy="890085"/>
          </a:xfrm>
          <a:prstGeom prst="wedgeRoundRectCallout">
            <a:avLst>
              <a:gd name="adj1" fmla="val -83675"/>
              <a:gd name="adj2" fmla="val -3735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Таблица </a:t>
            </a:r>
            <a:r>
              <a:rPr lang="en-US" sz="2400" noProof="1">
                <a:solidFill>
                  <a:schemeClr val="bg1"/>
                </a:solidFill>
                <a:latin typeface="Comfortaa" pitchFamily="2" charset="0"/>
              </a:rPr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407071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1789" y="1951957"/>
            <a:ext cx="10515600" cy="4351338"/>
          </a:xfrm>
        </p:spPr>
        <p:txBody>
          <a:bodyPr/>
          <a:lstStyle/>
          <a:p>
            <a:pPr lvl="1"/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Скаларни</a:t>
            </a:r>
            <a:r>
              <a:rPr lang="bg-BG" dirty="0">
                <a:latin typeface="Comfortaa" pitchFamily="2" charset="0"/>
              </a:rPr>
              <a:t> – връщащи точно една стойност </a:t>
            </a:r>
          </a:p>
          <a:p>
            <a:pPr lvl="1"/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Колонни</a:t>
            </a:r>
            <a:r>
              <a:rPr lang="bg-BG" dirty="0">
                <a:latin typeface="Comfortaa" pitchFamily="2" charset="0"/>
              </a:rPr>
              <a:t> – връщащи една колона с нула или повече стойности</a:t>
            </a:r>
          </a:p>
          <a:p>
            <a:pPr lvl="1"/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Таблични</a:t>
            </a:r>
            <a:r>
              <a:rPr lang="bg-BG" dirty="0">
                <a:latin typeface="Comfortaa" pitchFamily="2" charset="0"/>
              </a:rPr>
              <a:t> – връщащи таблица с редове и колони</a:t>
            </a:r>
          </a:p>
          <a:p>
            <a:pPr lvl="1"/>
            <a:endParaRPr lang="bg-BG" dirty="0">
              <a:latin typeface="Comfortaa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5610" y="365125"/>
            <a:ext cx="997819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Видове </a:t>
            </a:r>
            <a:r>
              <a:rPr lang="bg-BG" dirty="0" err="1">
                <a:latin typeface="Comfortaa" pitchFamily="2" charset="0"/>
              </a:rPr>
              <a:t>подзаявки</a:t>
            </a:r>
            <a:endParaRPr lang="bg-BG" dirty="0">
              <a:latin typeface="Comfortaa" pitchFamily="2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82251"/>
              </p:ext>
            </p:extLst>
          </p:nvPr>
        </p:nvGraphicFramePr>
        <p:xfrm>
          <a:off x="1375610" y="3794901"/>
          <a:ext cx="2209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/>
                        <a:t>employee_id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35084"/>
              </p:ext>
            </p:extLst>
          </p:nvPr>
        </p:nvGraphicFramePr>
        <p:xfrm>
          <a:off x="3824037" y="3794901"/>
          <a:ext cx="22098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/>
                        <a:t>employee_id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81195"/>
              </p:ext>
            </p:extLst>
          </p:nvPr>
        </p:nvGraphicFramePr>
        <p:xfrm>
          <a:off x="6272464" y="3794901"/>
          <a:ext cx="43434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11" name="Text Box 66"/>
          <p:cNvSpPr txBox="1">
            <a:spLocks noChangeArrowheads="1"/>
          </p:cNvSpPr>
          <p:nvPr/>
        </p:nvSpPr>
        <p:spPr bwMode="auto">
          <a:xfrm>
            <a:off x="1375610" y="5318901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1600" b="1" dirty="0">
                <a:latin typeface="Comfortaa" pitchFamily="2" charset="0"/>
              </a:rPr>
              <a:t>Скаларна заявка</a:t>
            </a:r>
            <a:endParaRPr lang="en-US" sz="1600" b="1" dirty="0">
              <a:latin typeface="Comfortaa" pitchFamily="2" charset="0"/>
            </a:endParaRPr>
          </a:p>
        </p:txBody>
      </p:sp>
      <p:sp>
        <p:nvSpPr>
          <p:cNvPr id="12" name="Text Box 66"/>
          <p:cNvSpPr txBox="1">
            <a:spLocks noChangeArrowheads="1"/>
          </p:cNvSpPr>
          <p:nvPr/>
        </p:nvSpPr>
        <p:spPr bwMode="auto">
          <a:xfrm>
            <a:off x="3934913" y="5318901"/>
            <a:ext cx="20989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1600" b="1" dirty="0">
                <a:latin typeface="Comfortaa" pitchFamily="2" charset="0"/>
              </a:rPr>
              <a:t>Колонна заявка</a:t>
            </a:r>
            <a:endParaRPr lang="en-US" sz="1600" b="1" dirty="0">
              <a:latin typeface="Comfortaa" pitchFamily="2" charset="0"/>
            </a:endParaRPr>
          </a:p>
        </p:txBody>
      </p:sp>
      <p:sp>
        <p:nvSpPr>
          <p:cNvPr id="13" name="Text Box 66"/>
          <p:cNvSpPr txBox="1">
            <a:spLocks noChangeArrowheads="1"/>
          </p:cNvSpPr>
          <p:nvPr/>
        </p:nvSpPr>
        <p:spPr bwMode="auto">
          <a:xfrm>
            <a:off x="6197622" y="5318901"/>
            <a:ext cx="44467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1600" b="1" dirty="0">
                <a:latin typeface="Comfortaa" pitchFamily="2" charset="0"/>
              </a:rPr>
              <a:t>Таблична заявка</a:t>
            </a:r>
            <a:endParaRPr lang="en-US" sz="1600" b="1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5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751743" y="1253331"/>
            <a:ext cx="10688514" cy="51835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B0F0"/>
                </a:solidFill>
                <a:latin typeface="Comfortaa" pitchFamily="2" charset="0"/>
              </a:rPr>
              <a:t>SELECT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изразите може да бъдат влагани в </a:t>
            </a:r>
            <a:r>
              <a:rPr lang="en-US" sz="2400" b="1" dirty="0">
                <a:solidFill>
                  <a:srgbClr val="00B0F0"/>
                </a:solidFill>
                <a:latin typeface="Comfortaa" pitchFamily="2" charset="0"/>
                <a:cs typeface="Consolas" panose="020B0609020204030204" pitchFamily="49" charset="0"/>
              </a:rPr>
              <a:t>WHERE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клаузата</a:t>
            </a:r>
            <a:endParaRPr lang="en-US" sz="24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sz="2400" dirty="0">
                <a:latin typeface="Comfortaa" pitchFamily="2" charset="0"/>
              </a:rPr>
              <a:t>Операторите за сравнение изискват скаларна </a:t>
            </a:r>
            <a:r>
              <a:rPr lang="bg-BG" sz="2400" dirty="0" err="1">
                <a:latin typeface="Comfortaa" pitchFamily="2" charset="0"/>
              </a:rPr>
              <a:t>подзаявка</a:t>
            </a:r>
            <a:endParaRPr lang="bg-BG" sz="2400" dirty="0">
              <a:latin typeface="Comfortaa" pitchFamily="2" charset="0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99423"/>
            <a:ext cx="10934797" cy="1110780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Comfortaa" pitchFamily="2" charset="0"/>
              </a:rPr>
              <a:t>SELECT с оператори за сравнение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51743" y="2122292"/>
            <a:ext cx="10602056" cy="16312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Salary = (</a:t>
            </a:r>
            <a:r>
              <a:rPr lang="en-US" sz="25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SELECT Salary FROM Employees</a:t>
            </a:r>
            <a:r>
              <a:rPr lang="bg-BG" sz="25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5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5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        ORDER BY Salary DESC LIMIT 1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29880"/>
              </p:ext>
            </p:extLst>
          </p:nvPr>
        </p:nvGraphicFramePr>
        <p:xfrm>
          <a:off x="6789433" y="4380996"/>
          <a:ext cx="4498147" cy="8531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Ken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Sanchez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125500.00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1000" y="4127338"/>
            <a:ext cx="6172200" cy="1320459"/>
          </a:xfrm>
          <a:prstGeom prst="wedgeRoundRectCallout">
            <a:avLst>
              <a:gd name="adj1" fmla="val -4465"/>
              <a:gd name="adj2" fmla="val -10966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chemeClr val="bg1"/>
                </a:solidFill>
                <a:latin typeface="Comfortaa" pitchFamily="2" charset="0"/>
              </a:rPr>
              <a:t>Може да има повече от един служител с най-високата заплата, затова не използваме </a:t>
            </a:r>
            <a:r>
              <a:rPr lang="en-US" noProof="1">
                <a:solidFill>
                  <a:schemeClr val="bg1"/>
                </a:solidFill>
                <a:latin typeface="Comfortaa" pitchFamily="2" charset="0"/>
              </a:rPr>
              <a:t>ORDER BY </a:t>
            </a:r>
            <a:r>
              <a:rPr lang="bg-BG" noProof="1">
                <a:solidFill>
                  <a:schemeClr val="bg1"/>
                </a:solidFill>
                <a:latin typeface="Comfortaa" pitchFamily="2" charset="0"/>
              </a:rPr>
              <a:t>и </a:t>
            </a:r>
            <a:r>
              <a:rPr lang="en-US" noProof="1">
                <a:solidFill>
                  <a:schemeClr val="bg1"/>
                </a:solidFill>
                <a:latin typeface="Comfortaa" pitchFamily="2" charset="0"/>
              </a:rPr>
              <a:t>LIMIT</a:t>
            </a:r>
            <a:r>
              <a:rPr lang="bg-BG" noProof="1">
                <a:solidFill>
                  <a:schemeClr val="bg1"/>
                </a:solidFill>
                <a:latin typeface="Comfortaa" pitchFamily="2" charset="0"/>
              </a:rPr>
              <a:t> в първата заявка</a:t>
            </a:r>
            <a:endParaRPr lang="en-US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06753" y="1888113"/>
            <a:ext cx="2574070" cy="951995"/>
          </a:xfrm>
          <a:prstGeom prst="wedgeRoundRectCallout">
            <a:avLst>
              <a:gd name="adj1" fmla="val -67547"/>
              <a:gd name="adj2" fmla="val 10230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>
                <a:solidFill>
                  <a:schemeClr val="bg1"/>
                </a:solidFill>
                <a:latin typeface="Comfortaa" pitchFamily="2" charset="0"/>
              </a:rPr>
              <a:t>Намираме най-високата заплата</a:t>
            </a:r>
            <a:endParaRPr lang="en-US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0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515101" y="1529858"/>
            <a:ext cx="11161798" cy="519162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B0F0"/>
                </a:solidFill>
                <a:latin typeface="Comfortaa" pitchFamily="2" charset="0"/>
              </a:rPr>
              <a:t>IN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операторът може да проверява за наличие както в готов списък от стойности, така и в динамично образуван, чрез </a:t>
            </a:r>
            <a:r>
              <a:rPr lang="bg-BG" sz="2400" dirty="0" err="1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подзаявка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sz="2000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sz="2000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sz="2000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sz="2000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sz="2000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sz="20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B0F0"/>
                </a:solidFill>
                <a:latin typeface="Comfortaa" pitchFamily="2" charset="0"/>
              </a:rPr>
              <a:t>IN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и </a:t>
            </a:r>
            <a:r>
              <a:rPr lang="en-US" sz="2400" b="1" dirty="0">
                <a:solidFill>
                  <a:srgbClr val="00B0F0"/>
                </a:solidFill>
                <a:latin typeface="Comfortaa" pitchFamily="2" charset="0"/>
              </a:rPr>
              <a:t>NOT IN</a:t>
            </a:r>
            <a:r>
              <a:rPr lang="en-US" sz="2400" b="1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операторите с едно поле изискват колонна </a:t>
            </a:r>
            <a:r>
              <a:rPr lang="bg-BG" sz="2400" dirty="0" err="1">
                <a:latin typeface="Comfortaa" pitchFamily="2" charset="0"/>
              </a:rPr>
              <a:t>подзаявка</a:t>
            </a:r>
            <a:endParaRPr lang="bg-BG" sz="2400" dirty="0">
              <a:latin typeface="Comfortaa" pitchFamily="2" charset="0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122056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SELECT с оператор </a:t>
            </a:r>
            <a:r>
              <a:rPr lang="en-US" dirty="0">
                <a:latin typeface="Comfortaa" pitchFamily="2" charset="0"/>
              </a:rPr>
              <a:t>IN [</a:t>
            </a:r>
            <a:r>
              <a:rPr lang="bg-BG" dirty="0">
                <a:latin typeface="Comfortaa" pitchFamily="2" charset="0"/>
              </a:rPr>
              <a:t>1</a:t>
            </a:r>
            <a:r>
              <a:rPr lang="en-US" dirty="0">
                <a:latin typeface="Comfortaa" pitchFamily="2" charset="0"/>
              </a:rPr>
              <a:t>/2]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60431" y="2709014"/>
            <a:ext cx="10389445" cy="16312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DepartmentID IN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SELECT DepartmentID FROM Departments WHERE Name='Sales'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79450"/>
              </p:ext>
            </p:extLst>
          </p:nvPr>
        </p:nvGraphicFramePr>
        <p:xfrm>
          <a:off x="860431" y="4510374"/>
          <a:ext cx="10389444" cy="8604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98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0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Ken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Sanchez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125500.00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05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925286" y="1434197"/>
            <a:ext cx="10076543" cy="117344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Ако</a:t>
            </a:r>
            <a:r>
              <a:rPr lang="bg-BG" b="1" dirty="0">
                <a:latin typeface="Comfortaa" pitchFamily="2" charset="0"/>
              </a:rPr>
              <a:t> </a:t>
            </a:r>
            <a:r>
              <a:rPr lang="bg-BG" dirty="0" err="1">
                <a:latin typeface="Comfortaa" pitchFamily="2" charset="0"/>
              </a:rPr>
              <a:t>подзаявката</a:t>
            </a:r>
            <a:r>
              <a:rPr lang="bg-BG" b="1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връща таблица, то и полетата в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IN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оператора трябва да са повече от едно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1192527" y="2467570"/>
            <a:ext cx="9642388" cy="30469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ManagerID) </a:t>
            </a:r>
            <a:r>
              <a:rPr lang="en-US" sz="24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SELECT DepartmentID, ManagerID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FROM Departments </a:t>
            </a:r>
            <a:b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WHERE Name='Sales'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49715"/>
              </p:ext>
            </p:extLst>
          </p:nvPr>
        </p:nvGraphicFramePr>
        <p:xfrm>
          <a:off x="1192527" y="5726771"/>
          <a:ext cx="9642388" cy="8531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0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1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Ken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Sanchez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125500.00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B478F363-6B8F-F695-6239-2F08C384B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122056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SELECT с оператор </a:t>
            </a:r>
            <a:r>
              <a:rPr lang="en-US" dirty="0">
                <a:latin typeface="Comfortaa" pitchFamily="2" charset="0"/>
              </a:rPr>
              <a:t>IN [2/2]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0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41739"/>
            <a:ext cx="10515600" cy="29495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Покажете списък с имената на всички върхове в България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Намерете планините в България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После покажете върховете от тези планини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Сортирайте резултата по височина, </a:t>
            </a:r>
            <a:br>
              <a:rPr lang="bg-BG" dirty="0">
                <a:latin typeface="Comfortaa" pitchFamily="2" charset="0"/>
              </a:rPr>
            </a:br>
            <a:r>
              <a:rPr lang="bg-BG" dirty="0">
                <a:latin typeface="Comfortaa" pitchFamily="2" charset="0"/>
              </a:rPr>
              <a:t>в намаляващ ред 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20725"/>
            <a:ext cx="10515600" cy="898539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Comfortaa" pitchFamily="2" charset="0"/>
              </a:rPr>
              <a:t>Задача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Всички върхове в България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3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1070</Words>
  <Application>Microsoft Office PowerPoint</Application>
  <PresentationFormat>Widescreen</PresentationFormat>
  <Paragraphs>232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Comfortaa</vt:lpstr>
      <vt:lpstr>Consolas</vt:lpstr>
      <vt:lpstr>Office Theme</vt:lpstr>
      <vt:lpstr>Подзаявки</vt:lpstr>
      <vt:lpstr>Съдържание</vt:lpstr>
      <vt:lpstr>Подзаявки</vt:lpstr>
      <vt:lpstr>Синтаксис на подзаявки </vt:lpstr>
      <vt:lpstr>Видове подзаявки</vt:lpstr>
      <vt:lpstr>SELECT с оператори за сравнение</vt:lpstr>
      <vt:lpstr>SELECT с оператор IN [1/2]</vt:lpstr>
      <vt:lpstr>SELECT с оператор IN [2/2]</vt:lpstr>
      <vt:lpstr>Задача: Всички върхове в България</vt:lpstr>
      <vt:lpstr>Решение: Всички върхове в България</vt:lpstr>
      <vt:lpstr>Оператори ALL, ANY и SOME</vt:lpstr>
      <vt:lpstr>SELECT с оператор ANY [1/2]</vt:lpstr>
      <vt:lpstr>SELECT с оператор ANY [2/2]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2023-02-17T07:48:01Z</dcterms:modified>
</cp:coreProperties>
</file>