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571" r:id="rId3"/>
    <p:sldId id="483" r:id="rId4"/>
    <p:sldId id="495" r:id="rId5"/>
    <p:sldId id="481" r:id="rId6"/>
    <p:sldId id="496" r:id="rId7"/>
    <p:sldId id="497" r:id="rId8"/>
    <p:sldId id="476" r:id="rId9"/>
    <p:sldId id="447" r:id="rId10"/>
    <p:sldId id="5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83"/>
            <p14:sldId id="495"/>
            <p14:sldId id="481"/>
            <p14:sldId id="496"/>
            <p14:sldId id="497"/>
            <p14:sldId id="476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460C3-CAD7-4FB3-8CCD-90FCABA85791}" v="84" dt="2023-02-17T08:33:44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BF460C3-CAD7-4FB3-8CCD-90FCABA85791}"/>
    <pc:docChg chg="undo custSel addSld modSld sldOrd modSection">
      <pc:chgData name="БСУ" userId="bdbaa275-9249-41b1-8d15-242f632c67bf" providerId="ADAL" clId="{EBF460C3-CAD7-4FB3-8CCD-90FCABA85791}" dt="2023-02-17T08:33:44.787" v="212"/>
      <pc:docMkLst>
        <pc:docMk/>
      </pc:docMkLst>
      <pc:sldChg chg="modSp mod">
        <pc:chgData name="БСУ" userId="bdbaa275-9249-41b1-8d15-242f632c67bf" providerId="ADAL" clId="{EBF460C3-CAD7-4FB3-8CCD-90FCABA85791}" dt="2023-02-17T08:22:52.521" v="14" actId="20577"/>
        <pc:sldMkLst>
          <pc:docMk/>
          <pc:sldMk cId="2386959723" sldId="258"/>
        </pc:sldMkLst>
        <pc:spChg chg="mod">
          <ac:chgData name="БСУ" userId="bdbaa275-9249-41b1-8d15-242f632c67bf" providerId="ADAL" clId="{EBF460C3-CAD7-4FB3-8CCD-90FCABA85791}" dt="2023-02-17T08:22:46.169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EBF460C3-CAD7-4FB3-8CCD-90FCABA85791}" dt="2023-02-17T08:22:52.521" v="14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EBF460C3-CAD7-4FB3-8CCD-90FCABA85791}" dt="2023-02-17T08:33:44.787" v="212"/>
        <pc:sldMkLst>
          <pc:docMk/>
          <pc:sldMk cId="3756649211" sldId="447"/>
        </pc:sldMkLst>
        <pc:spChg chg="mod">
          <ac:chgData name="БСУ" userId="bdbaa275-9249-41b1-8d15-242f632c67bf" providerId="ADAL" clId="{EBF460C3-CAD7-4FB3-8CCD-90FCABA85791}" dt="2023-02-17T08:33:17.398" v="206" actId="2711"/>
          <ac:spMkLst>
            <pc:docMk/>
            <pc:sldMk cId="3756649211" sldId="447"/>
            <ac:spMk id="4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33:32.924" v="210" actId="207"/>
          <ac:spMkLst>
            <pc:docMk/>
            <pc:sldMk cId="3756649211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EBF460C3-CAD7-4FB3-8CCD-90FCABA85791}" dt="2023-02-17T08:33:41.307" v="211" actId="478"/>
          <ac:spMkLst>
            <pc:docMk/>
            <pc:sldMk cId="3756649211" sldId="447"/>
            <ac:spMk id="11" creationId="{4C70FD0A-1058-449B-B0A4-DAEFD99B234A}"/>
          </ac:spMkLst>
        </pc:spChg>
        <pc:grpChg chg="del">
          <ac:chgData name="БСУ" userId="bdbaa275-9249-41b1-8d15-242f632c67bf" providerId="ADAL" clId="{EBF460C3-CAD7-4FB3-8CCD-90FCABA85791}" dt="2023-02-17T08:33:12.339" v="205" actId="478"/>
          <ac:grpSpMkLst>
            <pc:docMk/>
            <pc:sldMk cId="3756649211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EBF460C3-CAD7-4FB3-8CCD-90FCABA85791}" dt="2023-02-17T08:33:11.458" v="204" actId="478"/>
          <ac:picMkLst>
            <pc:docMk/>
            <pc:sldMk cId="3756649211" sldId="447"/>
            <ac:picMk id="7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EBF460C3-CAD7-4FB3-8CCD-90FCABA85791}" dt="2023-02-17T08:33:06.880" v="203" actId="478"/>
        <pc:sldMkLst>
          <pc:docMk/>
          <pc:sldMk cId="588926581" sldId="476"/>
        </pc:sldMkLst>
        <pc:spChg chg="add del mod">
          <ac:chgData name="БСУ" userId="bdbaa275-9249-41b1-8d15-242f632c67bf" providerId="ADAL" clId="{EBF460C3-CAD7-4FB3-8CCD-90FCABA85791}" dt="2023-02-17T08:31:06.692" v="147" actId="478"/>
          <ac:spMkLst>
            <pc:docMk/>
            <pc:sldMk cId="588926581" sldId="476"/>
            <ac:spMk id="3" creationId="{99195AB2-D72A-CCA5-6E3B-008906B10063}"/>
          </ac:spMkLst>
        </pc:spChg>
        <pc:spChg chg="add mod">
          <ac:chgData name="БСУ" userId="bdbaa275-9249-41b1-8d15-242f632c67bf" providerId="ADAL" clId="{EBF460C3-CAD7-4FB3-8CCD-90FCABA85791}" dt="2023-02-17T08:31:17.640" v="170" actId="14100"/>
          <ac:spMkLst>
            <pc:docMk/>
            <pc:sldMk cId="588926581" sldId="476"/>
            <ac:spMk id="4" creationId="{778D39BB-0E4A-7BE8-664A-D96462D70DA4}"/>
          </ac:spMkLst>
        </pc:spChg>
        <pc:spChg chg="del mod">
          <ac:chgData name="БСУ" userId="bdbaa275-9249-41b1-8d15-242f632c67bf" providerId="ADAL" clId="{EBF460C3-CAD7-4FB3-8CCD-90FCABA85791}" dt="2023-02-17T08:33:06.880" v="203" actId="478"/>
          <ac:spMkLst>
            <pc:docMk/>
            <pc:sldMk cId="588926581" sldId="476"/>
            <ac:spMk id="7" creationId="{69CCBCD5-29C0-4172-81A7-A73934631131}"/>
          </ac:spMkLst>
        </pc:spChg>
        <pc:spChg chg="del">
          <ac:chgData name="БСУ" userId="bdbaa275-9249-41b1-8d15-242f632c67bf" providerId="ADAL" clId="{EBF460C3-CAD7-4FB3-8CCD-90FCABA85791}" dt="2023-02-17T08:31:04.651" v="146" actId="478"/>
          <ac:spMkLst>
            <pc:docMk/>
            <pc:sldMk cId="588926581" sldId="476"/>
            <ac:spMk id="9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32:42.079" v="195" actId="20577"/>
          <ac:spMkLst>
            <pc:docMk/>
            <pc:sldMk cId="588926581" sldId="476"/>
            <ac:spMk id="10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32:12.591" v="181" actId="1076"/>
          <ac:spMkLst>
            <pc:docMk/>
            <pc:sldMk cId="588926581" sldId="476"/>
            <ac:spMk id="575490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32:55.916" v="201" actId="20577"/>
          <ac:spMkLst>
            <pc:docMk/>
            <pc:sldMk cId="588926581" sldId="476"/>
            <ac:spMk id="575492" creationId="{00000000-0000-0000-0000-000000000000}"/>
          </ac:spMkLst>
        </pc:spChg>
      </pc:sldChg>
      <pc:sldChg chg="delSp modSp add mod modAnim">
        <pc:chgData name="БСУ" userId="bdbaa275-9249-41b1-8d15-242f632c67bf" providerId="ADAL" clId="{EBF460C3-CAD7-4FB3-8CCD-90FCABA85791}" dt="2023-02-17T08:28:20.428" v="97" actId="478"/>
        <pc:sldMkLst>
          <pc:docMk/>
          <pc:sldMk cId="1301120668" sldId="481"/>
        </pc:sldMkLst>
        <pc:spChg chg="mod">
          <ac:chgData name="БСУ" userId="bdbaa275-9249-41b1-8d15-242f632c67bf" providerId="ADAL" clId="{EBF460C3-CAD7-4FB3-8CCD-90FCABA85791}" dt="2023-02-17T08:26:36.076" v="62" actId="2711"/>
          <ac:spMkLst>
            <pc:docMk/>
            <pc:sldMk cId="1301120668" sldId="481"/>
            <ac:spMk id="2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8:13.973" v="94" actId="207"/>
          <ac:spMkLst>
            <pc:docMk/>
            <pc:sldMk cId="1301120668" sldId="481"/>
            <ac:spMk id="3" creationId="{00000000-0000-0000-0000-000000000000}"/>
          </ac:spMkLst>
        </pc:spChg>
        <pc:spChg chg="del mod">
          <ac:chgData name="БСУ" userId="bdbaa275-9249-41b1-8d15-242f632c67bf" providerId="ADAL" clId="{EBF460C3-CAD7-4FB3-8CCD-90FCABA85791}" dt="2023-02-17T08:28:20.428" v="97" actId="478"/>
          <ac:spMkLst>
            <pc:docMk/>
            <pc:sldMk cId="1301120668" sldId="481"/>
            <ac:spMk id="5" creationId="{35CB99A7-330D-4EF1-B06B-6913E2AF6FDC}"/>
          </ac:spMkLst>
        </pc:spChg>
        <pc:spChg chg="mod">
          <ac:chgData name="БСУ" userId="bdbaa275-9249-41b1-8d15-242f632c67bf" providerId="ADAL" clId="{EBF460C3-CAD7-4FB3-8CCD-90FCABA85791}" dt="2023-02-17T08:28:03.137" v="92" actId="207"/>
          <ac:spMkLst>
            <pc:docMk/>
            <pc:sldMk cId="1301120668" sldId="481"/>
            <ac:spMk id="6" creationId="{00000000-0000-0000-0000-000000000000}"/>
          </ac:spMkLst>
        </pc:spChg>
      </pc:sldChg>
      <pc:sldChg chg="delSp modSp add mod modAnim">
        <pc:chgData name="БСУ" userId="bdbaa275-9249-41b1-8d15-242f632c67bf" providerId="ADAL" clId="{EBF460C3-CAD7-4FB3-8CCD-90FCABA85791}" dt="2023-02-17T08:27:47.064" v="88" actId="207"/>
        <pc:sldMkLst>
          <pc:docMk/>
          <pc:sldMk cId="4274328770" sldId="483"/>
        </pc:sldMkLst>
        <pc:spChg chg="mod">
          <ac:chgData name="БСУ" userId="bdbaa275-9249-41b1-8d15-242f632c67bf" providerId="ADAL" clId="{EBF460C3-CAD7-4FB3-8CCD-90FCABA85791}" dt="2023-02-17T08:25:13.201" v="40" actId="1076"/>
          <ac:spMkLst>
            <pc:docMk/>
            <pc:sldMk cId="4274328770" sldId="483"/>
            <ac:spMk id="6" creationId="{00000000-0000-0000-0000-000000000000}"/>
          </ac:spMkLst>
        </pc:spChg>
        <pc:spChg chg="del mod">
          <ac:chgData name="БСУ" userId="bdbaa275-9249-41b1-8d15-242f632c67bf" providerId="ADAL" clId="{EBF460C3-CAD7-4FB3-8CCD-90FCABA85791}" dt="2023-02-17T08:24:55.469" v="38" actId="478"/>
          <ac:spMkLst>
            <pc:docMk/>
            <pc:sldMk cId="4274328770" sldId="483"/>
            <ac:spMk id="7" creationId="{5582875C-ACE2-495C-A114-EC2F26E61168}"/>
          </ac:spMkLst>
        </pc:spChg>
        <pc:spChg chg="mod">
          <ac:chgData name="БСУ" userId="bdbaa275-9249-41b1-8d15-242f632c67bf" providerId="ADAL" clId="{EBF460C3-CAD7-4FB3-8CCD-90FCABA85791}" dt="2023-02-17T08:25:13.201" v="40" actId="1076"/>
          <ac:spMkLst>
            <pc:docMk/>
            <pc:sldMk cId="4274328770" sldId="483"/>
            <ac:spMk id="574466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5:13.201" v="40" actId="1076"/>
          <ac:spMkLst>
            <pc:docMk/>
            <pc:sldMk cId="4274328770" sldId="483"/>
            <ac:spMk id="574467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7:47.064" v="88" actId="207"/>
          <ac:spMkLst>
            <pc:docMk/>
            <pc:sldMk cId="4274328770" sldId="483"/>
            <ac:spMk id="574468" creationId="{00000000-0000-0000-0000-000000000000}"/>
          </ac:spMkLst>
        </pc:spChg>
      </pc:sldChg>
      <pc:sldChg chg="delSp modSp add mod modAnim">
        <pc:chgData name="БСУ" userId="bdbaa275-9249-41b1-8d15-242f632c67bf" providerId="ADAL" clId="{EBF460C3-CAD7-4FB3-8CCD-90FCABA85791}" dt="2023-02-17T08:26:29.724" v="61"/>
        <pc:sldMkLst>
          <pc:docMk/>
          <pc:sldMk cId="1261228876" sldId="495"/>
        </pc:sldMkLst>
        <pc:spChg chg="mod">
          <ac:chgData name="БСУ" userId="bdbaa275-9249-41b1-8d15-242f632c67bf" providerId="ADAL" clId="{EBF460C3-CAD7-4FB3-8CCD-90FCABA85791}" dt="2023-02-17T08:26:24.914" v="59" actId="1076"/>
          <ac:spMkLst>
            <pc:docMk/>
            <pc:sldMk cId="1261228876" sldId="495"/>
            <ac:spMk id="6" creationId="{00000000-0000-0000-0000-000000000000}"/>
          </ac:spMkLst>
        </pc:spChg>
        <pc:spChg chg="del mod">
          <ac:chgData name="БСУ" userId="bdbaa275-9249-41b1-8d15-242f632c67bf" providerId="ADAL" clId="{EBF460C3-CAD7-4FB3-8CCD-90FCABA85791}" dt="2023-02-17T08:26:26.403" v="60" actId="478"/>
          <ac:spMkLst>
            <pc:docMk/>
            <pc:sldMk cId="1261228876" sldId="495"/>
            <ac:spMk id="7" creationId="{7AE33E26-C469-433E-8AC5-83B9B1456CBE}"/>
          </ac:spMkLst>
        </pc:spChg>
        <pc:spChg chg="mod">
          <ac:chgData name="БСУ" userId="bdbaa275-9249-41b1-8d15-242f632c67bf" providerId="ADAL" clId="{EBF460C3-CAD7-4FB3-8CCD-90FCABA85791}" dt="2023-02-17T08:26:24.914" v="59" actId="1076"/>
          <ac:spMkLst>
            <pc:docMk/>
            <pc:sldMk cId="1261228876" sldId="495"/>
            <ac:spMk id="574466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6:24.914" v="59" actId="1076"/>
          <ac:spMkLst>
            <pc:docMk/>
            <pc:sldMk cId="1261228876" sldId="495"/>
            <ac:spMk id="574467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6:24.914" v="59" actId="1076"/>
          <ac:spMkLst>
            <pc:docMk/>
            <pc:sldMk cId="1261228876" sldId="495"/>
            <ac:spMk id="574468" creationId="{00000000-0000-0000-0000-000000000000}"/>
          </ac:spMkLst>
        </pc:spChg>
      </pc:sldChg>
      <pc:sldChg chg="delSp modSp add mod modAnim">
        <pc:chgData name="БСУ" userId="bdbaa275-9249-41b1-8d15-242f632c67bf" providerId="ADAL" clId="{EBF460C3-CAD7-4FB3-8CCD-90FCABA85791}" dt="2023-02-17T08:29:55.563" v="124"/>
        <pc:sldMkLst>
          <pc:docMk/>
          <pc:sldMk cId="1733841860" sldId="496"/>
        </pc:sldMkLst>
        <pc:spChg chg="mod">
          <ac:chgData name="БСУ" userId="bdbaa275-9249-41b1-8d15-242f632c67bf" providerId="ADAL" clId="{EBF460C3-CAD7-4FB3-8CCD-90FCABA85791}" dt="2023-02-17T08:29:10.145" v="111" actId="404"/>
          <ac:spMkLst>
            <pc:docMk/>
            <pc:sldMk cId="1733841860" sldId="496"/>
            <ac:spMk id="6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9:10.145" v="111" actId="404"/>
          <ac:spMkLst>
            <pc:docMk/>
            <pc:sldMk cId="1733841860" sldId="496"/>
            <ac:spMk id="7" creationId="{00000000-0000-0000-0000-000000000000}"/>
          </ac:spMkLst>
        </pc:spChg>
        <pc:spChg chg="del mod">
          <ac:chgData name="БСУ" userId="bdbaa275-9249-41b1-8d15-242f632c67bf" providerId="ADAL" clId="{EBF460C3-CAD7-4FB3-8CCD-90FCABA85791}" dt="2023-02-17T08:29:52.907" v="123" actId="478"/>
          <ac:spMkLst>
            <pc:docMk/>
            <pc:sldMk cId="1733841860" sldId="496"/>
            <ac:spMk id="8" creationId="{75998430-A616-43E2-9961-F1F52C4FB1A7}"/>
          </ac:spMkLst>
        </pc:spChg>
        <pc:spChg chg="mod">
          <ac:chgData name="БСУ" userId="bdbaa275-9249-41b1-8d15-242f632c67bf" providerId="ADAL" clId="{EBF460C3-CAD7-4FB3-8CCD-90FCABA85791}" dt="2023-02-17T08:28:37.623" v="99" actId="1076"/>
          <ac:spMkLst>
            <pc:docMk/>
            <pc:sldMk cId="1733841860" sldId="496"/>
            <ac:spMk id="574466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8:40.550" v="100" actId="1076"/>
          <ac:spMkLst>
            <pc:docMk/>
            <pc:sldMk cId="1733841860" sldId="496"/>
            <ac:spMk id="574467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29:46.133" v="122" actId="20577"/>
          <ac:spMkLst>
            <pc:docMk/>
            <pc:sldMk cId="1733841860" sldId="496"/>
            <ac:spMk id="574468" creationId="{00000000-0000-0000-0000-000000000000}"/>
          </ac:spMkLst>
        </pc:spChg>
      </pc:sldChg>
      <pc:sldChg chg="delSp modSp add mod">
        <pc:chgData name="БСУ" userId="bdbaa275-9249-41b1-8d15-242f632c67bf" providerId="ADAL" clId="{EBF460C3-CAD7-4FB3-8CCD-90FCABA85791}" dt="2023-02-17T08:30:54.234" v="145" actId="1076"/>
        <pc:sldMkLst>
          <pc:docMk/>
          <pc:sldMk cId="3617128819" sldId="497"/>
        </pc:sldMkLst>
        <pc:spChg chg="del mod">
          <ac:chgData name="БСУ" userId="bdbaa275-9249-41b1-8d15-242f632c67bf" providerId="ADAL" clId="{EBF460C3-CAD7-4FB3-8CCD-90FCABA85791}" dt="2023-02-17T08:30:46.877" v="144" actId="478"/>
          <ac:spMkLst>
            <pc:docMk/>
            <pc:sldMk cId="3617128819" sldId="497"/>
            <ac:spMk id="6" creationId="{976C98FB-A598-48AB-A8F5-C8072706673E}"/>
          </ac:spMkLst>
        </pc:spChg>
        <pc:spChg chg="mod">
          <ac:chgData name="БСУ" userId="bdbaa275-9249-41b1-8d15-242f632c67bf" providerId="ADAL" clId="{EBF460C3-CAD7-4FB3-8CCD-90FCABA85791}" dt="2023-02-17T08:30:15.776" v="131" actId="1076"/>
          <ac:spMkLst>
            <pc:docMk/>
            <pc:sldMk cId="3617128819" sldId="497"/>
            <ac:spMk id="1068034" creationId="{00000000-0000-0000-0000-000000000000}"/>
          </ac:spMkLst>
        </pc:spChg>
        <pc:spChg chg="mod">
          <ac:chgData name="БСУ" userId="bdbaa275-9249-41b1-8d15-242f632c67bf" providerId="ADAL" clId="{EBF460C3-CAD7-4FB3-8CCD-90FCABA85791}" dt="2023-02-17T08:30:24.266" v="136" actId="27636"/>
          <ac:spMkLst>
            <pc:docMk/>
            <pc:sldMk cId="3617128819" sldId="497"/>
            <ac:spMk id="1068035" creationId="{00000000-0000-0000-0000-000000000000}"/>
          </ac:spMkLst>
        </pc:spChg>
        <pc:graphicFrameChg chg="mod modGraphic">
          <ac:chgData name="БСУ" userId="bdbaa275-9249-41b1-8d15-242f632c67bf" providerId="ADAL" clId="{EBF460C3-CAD7-4FB3-8CCD-90FCABA85791}" dt="2023-02-17T08:30:54.234" v="145" actId="1076"/>
          <ac:graphicFrameMkLst>
            <pc:docMk/>
            <pc:sldMk cId="3617128819" sldId="497"/>
            <ac:graphicFrameMk id="9" creationId="{00000000-0000-0000-0000-000000000000}"/>
          </ac:graphicFrameMkLst>
        </pc:graphicFrameChg>
      </pc:sldChg>
      <pc:sldChg chg="modSp mod ord">
        <pc:chgData name="БСУ" userId="bdbaa275-9249-41b1-8d15-242f632c67bf" providerId="ADAL" clId="{EBF460C3-CAD7-4FB3-8CCD-90FCABA85791}" dt="2023-02-17T08:23:21.322" v="19"/>
        <pc:sldMkLst>
          <pc:docMk/>
          <pc:sldMk cId="2385751420" sldId="571"/>
        </pc:sldMkLst>
        <pc:spChg chg="mod">
          <ac:chgData name="БСУ" userId="bdbaa275-9249-41b1-8d15-242f632c67bf" providerId="ADAL" clId="{EBF460C3-CAD7-4FB3-8CCD-90FCABA85791}" dt="2023-02-17T08:23:18.726" v="17" actId="207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8D932DA2-9975-45FB-968F-400050CD1F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236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E09E6AE-389A-4AA1-86F6-F27D274D40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634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727D8529-7F83-4C64-9CEC-7F70FB4ACE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7380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37B79337-12CE-460A-926E-476A19FB9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095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E913E7-2C0C-47AD-8736-5CD6B7F0A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0353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DF5684-C7CD-4EA1-A605-DB5E3E8A17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28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Взаимосвързани заявки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Взаимосвързани</a:t>
            </a:r>
            <a:r>
              <a:rPr lang="ru-RU" sz="3200" dirty="0">
                <a:latin typeface="Comfortaa" pitchFamily="2" charset="0"/>
              </a:rPr>
              <a:t> заявки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Оператор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EXISTS</a:t>
            </a:r>
            <a:r>
              <a:rPr lang="ru-RU" sz="3200" dirty="0">
                <a:latin typeface="Comfortaa" pitchFamily="2" charset="0"/>
              </a:rPr>
              <a:t> и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NOT EXISTS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Необвързани</a:t>
            </a:r>
            <a:r>
              <a:rPr lang="ru-RU" sz="3200" dirty="0">
                <a:latin typeface="Comfortaa" pitchFamily="2" charset="0"/>
              </a:rPr>
              <a:t> заявки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739438" y="1475876"/>
            <a:ext cx="10708610" cy="2500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Таблиците от външния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 да бъдат споменати във вътрешния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чрез псевдоними и използвани в неговите условия. Такива заявки наричаме взаимосвързани.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Пример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намерете най-високата заплата от всеки отдел и работника, който я получава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37841" y="449415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Взаимосвързани заявки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8826" y="3894212"/>
            <a:ext cx="10129834" cy="249299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(SELECT Salary FROM Employees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e.DepartmentID</a:t>
            </a:r>
            <a:b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Salary DESC LIMIT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696370" y="4717101"/>
            <a:ext cx="2971800" cy="1423958"/>
          </a:xfrm>
          <a:prstGeom prst="wedgeRoundRectCallout">
            <a:avLst>
              <a:gd name="adj1" fmla="val -69676"/>
              <a:gd name="adj2" fmla="val -506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Проверява се за всеки ред от външната заявка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2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816719" y="1710066"/>
            <a:ext cx="10408744" cy="25657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При други </a:t>
            </a:r>
            <a:r>
              <a:rPr lang="bg-BG" dirty="0" err="1">
                <a:latin typeface="Comfortaa" pitchFamily="2" charset="0"/>
              </a:rPr>
              <a:t>подзаявки</a:t>
            </a:r>
            <a:r>
              <a:rPr lang="bg-BG" dirty="0">
                <a:latin typeface="Comfortaa" pitchFamily="2" charset="0"/>
              </a:rPr>
              <a:t> вътрешния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не ползва външния и може да бъде ползван самостоятелно. Такива заявки наричаме необвързани. 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Пример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намерете най-високата заплата от всички отдели и изведете информация за работника, който я получава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6532" y="494601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Необвързани заявки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29495" y="4275797"/>
            <a:ext cx="10129834" cy="20928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(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SELECT Salary FROM Employees </a:t>
            </a:r>
            <a:br>
              <a:rPr lang="bg-BG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ORDER BY Salary DESC LIMIT 1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04223" y="4987698"/>
            <a:ext cx="4176600" cy="1073706"/>
          </a:xfrm>
          <a:prstGeom prst="wedgeRoundRectCallout">
            <a:avLst>
              <a:gd name="adj1" fmla="val -64942"/>
              <a:gd name="adj2" fmla="val 1592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Подзаявката е напълно самостоятелна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Оператор </a:t>
            </a:r>
            <a:r>
              <a:rPr lang="en-US" dirty="0">
                <a:latin typeface="Comfortaa" pitchFamily="2" charset="0"/>
              </a:rPr>
              <a:t>EXISTS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8651"/>
            <a:ext cx="10660483" cy="4894101"/>
          </a:xfrm>
        </p:spPr>
        <p:txBody>
          <a:bodyPr>
            <a:normAutofit lnSpcReduction="10000"/>
          </a:bodyPr>
          <a:lstStyle/>
          <a:p>
            <a:r>
              <a:rPr lang="bg-BG" dirty="0">
                <a:latin typeface="Comfortaa" pitchFamily="2" charset="0"/>
              </a:rPr>
              <a:t>При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EXISTS</a:t>
            </a:r>
            <a:r>
              <a:rPr lang="en-US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условието е вярно, ако </a:t>
            </a:r>
            <a:r>
              <a:rPr lang="bg-BG" dirty="0" err="1">
                <a:latin typeface="Comfortaa" pitchFamily="2" charset="0"/>
              </a:rPr>
              <a:t>подзаявката</a:t>
            </a:r>
            <a:r>
              <a:rPr lang="bg-BG" dirty="0">
                <a:latin typeface="Comfortaa" pitchFamily="2" charset="0"/>
              </a:rPr>
              <a:t> връща записи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Пример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изведете всички служители от отдел финанси</a:t>
            </a:r>
            <a:endParaRPr lang="en-US" dirty="0">
              <a:latin typeface="Comfortaa" pitchFamily="2" charset="0"/>
            </a:endParaRPr>
          </a:p>
          <a:p>
            <a:pPr lvl="1"/>
            <a:endParaRPr lang="en-US" dirty="0">
              <a:latin typeface="Comfortaa" pitchFamily="2" charset="0"/>
            </a:endParaRPr>
          </a:p>
          <a:p>
            <a:pPr lvl="1"/>
            <a:endParaRPr lang="bg-BG" dirty="0">
              <a:latin typeface="Comfortaa" pitchFamily="2" charset="0"/>
            </a:endParaRPr>
          </a:p>
          <a:p>
            <a:pPr marL="377887" lvl="1" indent="0">
              <a:buNone/>
            </a:pPr>
            <a:endParaRPr lang="en-US" dirty="0">
              <a:latin typeface="Comfortaa" pitchFamily="2" charset="0"/>
            </a:endParaRPr>
          </a:p>
          <a:p>
            <a:pPr marL="377887" lvl="1" indent="0">
              <a:buNone/>
            </a:pPr>
            <a:br>
              <a:rPr lang="en-US" dirty="0">
                <a:latin typeface="Comfortaa" pitchFamily="2" charset="0"/>
              </a:rPr>
            </a:br>
            <a:endParaRPr lang="bg-BG" dirty="0">
              <a:latin typeface="Comfortaa" pitchFamily="2" charset="0"/>
            </a:endParaRPr>
          </a:p>
          <a:p>
            <a:pPr lvl="1"/>
            <a:endParaRPr lang="bg-BG" dirty="0">
              <a:latin typeface="Comfortaa" pitchFamily="2" charset="0"/>
            </a:endParaRPr>
          </a:p>
          <a:p>
            <a:pPr lvl="1"/>
            <a:endParaRPr lang="bg-BG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При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NOT EXISTS </a:t>
            </a:r>
            <a:r>
              <a:rPr lang="bg-BG" dirty="0">
                <a:latin typeface="Comfortaa" pitchFamily="2" charset="0"/>
              </a:rPr>
              <a:t>е вярно, ако </a:t>
            </a:r>
            <a:r>
              <a:rPr lang="bg-BG" dirty="0" err="1">
                <a:latin typeface="Comfortaa" pitchFamily="2" charset="0"/>
              </a:rPr>
              <a:t>подзаявката</a:t>
            </a:r>
            <a:r>
              <a:rPr lang="bg-BG" dirty="0">
                <a:latin typeface="Comfortaa" pitchFamily="2" charset="0"/>
              </a:rPr>
              <a:t> е празна</a:t>
            </a:r>
          </a:p>
          <a:p>
            <a:r>
              <a:rPr lang="bg-BG" dirty="0">
                <a:latin typeface="Comfortaa" pitchFamily="2" charset="0"/>
              </a:rPr>
              <a:t>И двата оператора се ползват с взаимосвързани заявки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31083" y="2814214"/>
            <a:ext cx="10129834" cy="20928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SELECT 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e.department_id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AND d.name = 'Finance' );</a:t>
            </a:r>
          </a:p>
        </p:txBody>
      </p:sp>
    </p:spTree>
    <p:extLst>
      <p:ext uri="{BB962C8B-B14F-4D97-AF65-F5344CB8AC3E}">
        <p14:creationId xmlns:p14="http://schemas.microsoft.com/office/powerpoint/2010/main" val="13011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0678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Пример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Намерете най-високата заплата на служител извън отдел Финанси и работника, който я получава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3302"/>
            <a:ext cx="10172797" cy="111078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Оператор </a:t>
            </a:r>
            <a:r>
              <a:rPr lang="en-US" dirty="0">
                <a:latin typeface="Comfortaa" pitchFamily="2" charset="0"/>
              </a:rPr>
              <a:t>NOT EXISTS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1095669" y="2982110"/>
            <a:ext cx="10129834" cy="329320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first_name, first_name, department_id, salary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NOT 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d.department_id FROM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WHERE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e.department_id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d.department_id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AND d.name = 'Finance'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salary DESC LIMIT 1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09974" y="5198414"/>
            <a:ext cx="2667000" cy="837726"/>
          </a:xfrm>
          <a:prstGeom prst="wedgeRoundRectCallout">
            <a:avLst>
              <a:gd name="adj1" fmla="val -99416"/>
              <a:gd name="adj2" fmla="val -4237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Служители от отдел Финанси 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366944" y="3518678"/>
            <a:ext cx="2743200" cy="571584"/>
          </a:xfrm>
          <a:prstGeom prst="wedgeRoundRectCallout">
            <a:avLst>
              <a:gd name="adj1" fmla="val -88409"/>
              <a:gd name="adj2" fmla="val -3846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Да не е сред тях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933401" y="1645151"/>
            <a:ext cx="10003303" cy="143352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Изведете списък на всички служители с мениджъри от отдел</a:t>
            </a:r>
            <a:r>
              <a:rPr lang="en-US" sz="3200" dirty="0">
                <a:latin typeface="Comfortaa" pitchFamily="2" charset="0"/>
              </a:rPr>
              <a:t> 1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Намираме всички служители от отдел 1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Извеждаме служителите с мениджър някой от горните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02" y="329098"/>
            <a:ext cx="10325196" cy="1433527"/>
          </a:xfrm>
        </p:spPr>
        <p:txBody>
          <a:bodyPr>
            <a:noAutofit/>
          </a:bodyPr>
          <a:lstStyle/>
          <a:p>
            <a:r>
              <a:rPr lang="bg-BG" sz="3200" dirty="0">
                <a:latin typeface="Comfortaa" pitchFamily="2" charset="0"/>
              </a:rPr>
              <a:t>Задача</a:t>
            </a:r>
            <a:r>
              <a:rPr lang="en-US" sz="3200" dirty="0">
                <a:latin typeface="Comfortaa" pitchFamily="2" charset="0"/>
              </a:rPr>
              <a:t>: </a:t>
            </a:r>
            <a:r>
              <a:rPr lang="bg-BG" sz="3200" dirty="0">
                <a:latin typeface="Comfortaa" pitchFamily="2" charset="0"/>
              </a:rPr>
              <a:t>Служители с мениджъри от отдел 1</a:t>
            </a:r>
            <a:endParaRPr lang="en-US" sz="3200" dirty="0">
              <a:latin typeface="Comfortaa" pitchFamily="2" charset="0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60580"/>
              </p:ext>
            </p:extLst>
          </p:nvPr>
        </p:nvGraphicFramePr>
        <p:xfrm>
          <a:off x="1032904" y="3316237"/>
          <a:ext cx="9903800" cy="25227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FirstName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ManagerID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9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Roberto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Tamburello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Rob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Walters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1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527384"/>
            <a:ext cx="10515600" cy="4351338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Решение с </a:t>
            </a:r>
            <a:r>
              <a:rPr lang="bg-BG" b="1" dirty="0" err="1">
                <a:solidFill>
                  <a:srgbClr val="00B0F0"/>
                </a:solidFill>
                <a:latin typeface="Comfortaa" pitchFamily="2" charset="0"/>
              </a:rPr>
              <a:t>взаимозависима</a:t>
            </a:r>
            <a:r>
              <a:rPr lang="bg-BG" dirty="0">
                <a:latin typeface="Comfortaa" pitchFamily="2" charset="0"/>
              </a:rPr>
              <a:t> заявка и </a:t>
            </a:r>
            <a:r>
              <a:rPr lang="en-US" dirty="0">
                <a:latin typeface="Comfortaa" pitchFamily="2" charset="0"/>
              </a:rPr>
              <a:t>EXISTS:</a:t>
            </a:r>
          </a:p>
          <a:p>
            <a:pPr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Решение с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необвързана</a:t>
            </a:r>
            <a:r>
              <a:rPr lang="bg-BG" dirty="0">
                <a:latin typeface="Comfortaa" pitchFamily="2" charset="0"/>
              </a:rPr>
              <a:t> </a:t>
            </a:r>
            <a:r>
              <a:rPr lang="bg-BG" dirty="0" err="1">
                <a:latin typeface="Comfortaa" pitchFamily="2" charset="0"/>
              </a:rPr>
              <a:t>подзаявка</a:t>
            </a:r>
            <a:r>
              <a:rPr lang="bg-BG" dirty="0">
                <a:latin typeface="Comfortaa" pitchFamily="2" charset="0"/>
              </a:rPr>
              <a:t> и </a:t>
            </a:r>
            <a:r>
              <a:rPr lang="en-US" dirty="0">
                <a:latin typeface="Comfortaa" pitchFamily="2" charset="0"/>
              </a:rPr>
              <a:t>IN: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81002" y="2246038"/>
            <a:ext cx="10496598" cy="16312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 AS e WHERE </a:t>
            </a: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EmployeeID FROM Employees AS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WHERE m.EmployeeID = e.ManagerID AND m.DepartmentID = 1)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81002" y="4893786"/>
            <a:ext cx="10496598" cy="16312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FirstName, LastName, EmployeeID, 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Employees WHERE ManagerID </a:t>
            </a:r>
            <a:r>
              <a:rPr lang="en-US" sz="25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(SELECT EmployeeID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WHERE DepartmentID = 1)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8D39BB-0E4A-7BE8-664A-D96462D70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02" y="329098"/>
            <a:ext cx="10496598" cy="1433527"/>
          </a:xfrm>
        </p:spPr>
        <p:txBody>
          <a:bodyPr>
            <a:noAutofit/>
          </a:bodyPr>
          <a:lstStyle/>
          <a:p>
            <a:r>
              <a:rPr lang="bg-BG" sz="3200" dirty="0">
                <a:latin typeface="Comfortaa" pitchFamily="2" charset="0"/>
              </a:rPr>
              <a:t>Решение</a:t>
            </a:r>
            <a:r>
              <a:rPr lang="en-US" sz="3200" dirty="0">
                <a:latin typeface="Comfortaa" pitchFamily="2" charset="0"/>
              </a:rPr>
              <a:t>: </a:t>
            </a:r>
            <a:r>
              <a:rPr lang="bg-BG" sz="3200" dirty="0">
                <a:latin typeface="Comfortaa" pitchFamily="2" charset="0"/>
              </a:rPr>
              <a:t>Служители с мениджъри от отдел 1</a:t>
            </a:r>
            <a:endParaRPr lang="en-US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2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518085"/>
            <a:ext cx="10844463" cy="4786462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При взаимосвързаните заявки поле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от външния </a:t>
            </a:r>
            <a:r>
              <a:rPr lang="en-US" sz="3200" dirty="0">
                <a:latin typeface="Comfortaa" pitchFamily="2" charset="0"/>
              </a:rPr>
              <a:t>SELECT </a:t>
            </a:r>
            <a:r>
              <a:rPr lang="bg-BG" sz="3200" dirty="0">
                <a:latin typeface="Comfortaa" pitchFamily="2" charset="0"/>
              </a:rPr>
              <a:t>се споменава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във вътрешния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Comfortaa" pitchFamily="2" charset="0"/>
              </a:rPr>
              <a:t>EXISTS </a:t>
            </a:r>
            <a:r>
              <a:rPr lang="bg-BG" sz="3200" dirty="0">
                <a:latin typeface="Comfortaa" pitchFamily="2" charset="0"/>
              </a:rPr>
              <a:t>и </a:t>
            </a:r>
            <a:r>
              <a:rPr lang="en-US" sz="3200" dirty="0">
                <a:latin typeface="Comfortaa" pitchFamily="2" charset="0"/>
              </a:rPr>
              <a:t>NOT EXISTS </a:t>
            </a:r>
            <a:r>
              <a:rPr lang="bg-BG" sz="3200" dirty="0">
                <a:latin typeface="Comfortaa" pitchFamily="2" charset="0"/>
              </a:rPr>
              <a:t>се ползват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обикновено с такива заявки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3000" dirty="0">
                <a:latin typeface="Comfortaa" pitchFamily="2" charset="0"/>
              </a:rPr>
              <a:t>EXISTS </a:t>
            </a:r>
            <a:r>
              <a:rPr lang="bg-BG" sz="3000" dirty="0">
                <a:latin typeface="Comfortaa" pitchFamily="2" charset="0"/>
              </a:rPr>
              <a:t>е вярно ако тя връща записи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sz="2800" dirty="0">
                <a:latin typeface="Comfortaa" pitchFamily="2" charset="0"/>
              </a:rPr>
              <a:t>NOT EXISTS </a:t>
            </a:r>
            <a:r>
              <a:rPr lang="bg-BG" sz="2800" dirty="0">
                <a:latin typeface="Comfortaa" pitchFamily="2" charset="0"/>
              </a:rPr>
              <a:t>е вярно ако тя е празна	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Необвързаните </a:t>
            </a:r>
            <a:r>
              <a:rPr lang="bg-BG" sz="3200" dirty="0" err="1">
                <a:latin typeface="Comfortaa" pitchFamily="2" charset="0"/>
              </a:rPr>
              <a:t>подзаявки</a:t>
            </a:r>
            <a:r>
              <a:rPr lang="bg-BG" sz="3200" dirty="0">
                <a:latin typeface="Comfortaa" pitchFamily="2" charset="0"/>
              </a:rPr>
              <a:t> могат </a:t>
            </a:r>
            <a:br>
              <a:rPr lang="en-US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да се изпълнят и самостоятелно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4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804</Words>
  <Application>Microsoft Office PowerPoint</Application>
  <PresentationFormat>Widescreen</PresentationFormat>
  <Paragraphs>124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Comfortaa</vt:lpstr>
      <vt:lpstr>Consolas</vt:lpstr>
      <vt:lpstr>Office Theme</vt:lpstr>
      <vt:lpstr>Взаимосвързани заявки</vt:lpstr>
      <vt:lpstr>Съдържание</vt:lpstr>
      <vt:lpstr>Взаимосвързани заявки</vt:lpstr>
      <vt:lpstr>Необвързани заявки</vt:lpstr>
      <vt:lpstr>Оператор EXISTS</vt:lpstr>
      <vt:lpstr>Оператор NOT EXISTS</vt:lpstr>
      <vt:lpstr>Задача: Служители с мениджъри от отдел 1</vt:lpstr>
      <vt:lpstr>Решение: Служители с мениджъри от отдел 1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2023-02-17T08:33:45Z</dcterms:modified>
</cp:coreProperties>
</file>