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8" r:id="rId2"/>
    <p:sldId id="571" r:id="rId3"/>
    <p:sldId id="488" r:id="rId4"/>
    <p:sldId id="485" r:id="rId5"/>
    <p:sldId id="434" r:id="rId6"/>
    <p:sldId id="490" r:id="rId7"/>
    <p:sldId id="491" r:id="rId8"/>
    <p:sldId id="492" r:id="rId9"/>
    <p:sldId id="489" r:id="rId10"/>
    <p:sldId id="484" r:id="rId11"/>
    <p:sldId id="493" r:id="rId12"/>
    <p:sldId id="447" r:id="rId13"/>
    <p:sldId id="5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1"/>
          </p14:sldIdLst>
        </p14:section>
        <p14:section name="Съдържание" id="{0B0C01F3-1F60-4ADB-AC1E-9589654EAEF3}">
          <p14:sldIdLst>
            <p14:sldId id="488"/>
            <p14:sldId id="485"/>
            <p14:sldId id="434"/>
            <p14:sldId id="490"/>
            <p14:sldId id="491"/>
            <p14:sldId id="492"/>
            <p14:sldId id="489"/>
            <p14:sldId id="484"/>
            <p14:sldId id="493"/>
            <p14:sldId id="447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11A67-A5FB-481F-9C2B-615706DF6187}" v="115" dt="2023-02-17T08:59:56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  <pc:docChgLst>
    <pc:chgData name="БСУ" userId="bdbaa275-9249-41b1-8d15-242f632c67bf" providerId="ADAL" clId="{08B11A67-A5FB-481F-9C2B-615706DF6187}"/>
    <pc:docChg chg="custSel addSld modSld sldOrd modSection">
      <pc:chgData name="БСУ" userId="bdbaa275-9249-41b1-8d15-242f632c67bf" providerId="ADAL" clId="{08B11A67-A5FB-481F-9C2B-615706DF6187}" dt="2023-02-17T09:00:24.309" v="374" actId="1076"/>
      <pc:docMkLst>
        <pc:docMk/>
      </pc:docMkLst>
      <pc:sldChg chg="modSp mod">
        <pc:chgData name="БСУ" userId="bdbaa275-9249-41b1-8d15-242f632c67bf" providerId="ADAL" clId="{08B11A67-A5FB-481F-9C2B-615706DF6187}" dt="2023-02-17T08:42:08.358" v="10" actId="20577"/>
        <pc:sldMkLst>
          <pc:docMk/>
          <pc:sldMk cId="2386959723" sldId="258"/>
        </pc:sldMkLst>
        <pc:spChg chg="mod">
          <ac:chgData name="БСУ" userId="bdbaa275-9249-41b1-8d15-242f632c67bf" providerId="ADAL" clId="{08B11A67-A5FB-481F-9C2B-615706DF6187}" dt="2023-02-17T08:42:03.796" v="0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08B11A67-A5FB-481F-9C2B-615706DF6187}" dt="2023-02-17T08:42:08.358" v="10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delSp modSp add mod modAnim">
        <pc:chgData name="БСУ" userId="bdbaa275-9249-41b1-8d15-242f632c67bf" providerId="ADAL" clId="{08B11A67-A5FB-481F-9C2B-615706DF6187}" dt="2023-02-17T08:50:36.820" v="180" actId="478"/>
        <pc:sldMkLst>
          <pc:docMk/>
          <pc:sldMk cId="3413676636" sldId="434"/>
        </pc:sldMkLst>
        <pc:spChg chg="mod">
          <ac:chgData name="БСУ" userId="bdbaa275-9249-41b1-8d15-242f632c67bf" providerId="ADAL" clId="{08B11A67-A5FB-481F-9C2B-615706DF6187}" dt="2023-02-17T08:50:29.371" v="178" actId="14100"/>
          <ac:spMkLst>
            <pc:docMk/>
            <pc:sldMk cId="3413676636" sldId="434"/>
            <ac:spMk id="8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48:08.819" v="120" actId="207"/>
          <ac:spMkLst>
            <pc:docMk/>
            <pc:sldMk cId="3413676636" sldId="434"/>
            <ac:spMk id="9" creationId="{00000000-0000-0000-0000-000000000000}"/>
          </ac:spMkLst>
        </pc:spChg>
        <pc:spChg chg="del mod">
          <ac:chgData name="БСУ" userId="bdbaa275-9249-41b1-8d15-242f632c67bf" providerId="ADAL" clId="{08B11A67-A5FB-481F-9C2B-615706DF6187}" dt="2023-02-17T08:50:36.820" v="180" actId="478"/>
          <ac:spMkLst>
            <pc:docMk/>
            <pc:sldMk cId="3413676636" sldId="434"/>
            <ac:spMk id="11" creationId="{77205E36-7FB1-4E9B-BEF5-FD296233D69E}"/>
          </ac:spMkLst>
        </pc:spChg>
        <pc:spChg chg="mod">
          <ac:chgData name="БСУ" userId="bdbaa275-9249-41b1-8d15-242f632c67bf" providerId="ADAL" clId="{08B11A67-A5FB-481F-9C2B-615706DF6187}" dt="2023-02-17T08:49:28.216" v="139" actId="14100"/>
          <ac:spMkLst>
            <pc:docMk/>
            <pc:sldMk cId="3413676636" sldId="434"/>
            <ac:spMk id="12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50:16.641" v="175" actId="1076"/>
          <ac:spMkLst>
            <pc:docMk/>
            <pc:sldMk cId="3413676636" sldId="434"/>
            <ac:spMk id="13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49:17.664" v="135" actId="1076"/>
          <ac:spMkLst>
            <pc:docMk/>
            <pc:sldMk cId="3413676636" sldId="434"/>
            <ac:spMk id="17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48:03.077" v="118" actId="2711"/>
          <ac:spMkLst>
            <pc:docMk/>
            <pc:sldMk cId="3413676636" sldId="434"/>
            <ac:spMk id="465922" creationId="{00000000-0000-0000-0000-000000000000}"/>
          </ac:spMkLst>
        </pc:spChg>
        <pc:graphicFrameChg chg="modGraphic">
          <ac:chgData name="БСУ" userId="bdbaa275-9249-41b1-8d15-242f632c67bf" providerId="ADAL" clId="{08B11A67-A5FB-481F-9C2B-615706DF6187}" dt="2023-02-17T08:48:19.933" v="123" actId="113"/>
          <ac:graphicFrameMkLst>
            <pc:docMk/>
            <pc:sldMk cId="3413676636" sldId="434"/>
            <ac:graphicFrameMk id="10" creationId="{00000000-0000-0000-0000-000000000000}"/>
          </ac:graphicFrameMkLst>
        </pc:graphicFrameChg>
      </pc:sldChg>
      <pc:sldChg chg="delSp modSp add mod modAnim">
        <pc:chgData name="БСУ" userId="bdbaa275-9249-41b1-8d15-242f632c67bf" providerId="ADAL" clId="{08B11A67-A5FB-481F-9C2B-615706DF6187}" dt="2023-02-17T08:52:06.735" v="192" actId="207"/>
        <pc:sldMkLst>
          <pc:docMk/>
          <pc:sldMk cId="2707872450" sldId="447"/>
        </pc:sldMkLst>
        <pc:spChg chg="mod">
          <ac:chgData name="БСУ" userId="bdbaa275-9249-41b1-8d15-242f632c67bf" providerId="ADAL" clId="{08B11A67-A5FB-481F-9C2B-615706DF6187}" dt="2023-02-17T08:51:48.350" v="188" actId="1076"/>
          <ac:spMkLst>
            <pc:docMk/>
            <pc:sldMk cId="2707872450" sldId="447"/>
            <ac:spMk id="4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52:06.735" v="192" actId="207"/>
          <ac:spMkLst>
            <pc:docMk/>
            <pc:sldMk cId="2707872450" sldId="447"/>
            <ac:spMk id="5" creationId="{00000000-0000-0000-0000-000000000000}"/>
          </ac:spMkLst>
        </pc:spChg>
        <pc:spChg chg="del mod">
          <ac:chgData name="БСУ" userId="bdbaa275-9249-41b1-8d15-242f632c67bf" providerId="ADAL" clId="{08B11A67-A5FB-481F-9C2B-615706DF6187}" dt="2023-02-17T08:51:53.482" v="190" actId="478"/>
          <ac:spMkLst>
            <pc:docMk/>
            <pc:sldMk cId="2707872450" sldId="447"/>
            <ac:spMk id="11" creationId="{9CEA33E3-F67E-4441-BCE8-2832BBA539E4}"/>
          </ac:spMkLst>
        </pc:spChg>
        <pc:grpChg chg="del">
          <ac:chgData name="БСУ" userId="bdbaa275-9249-41b1-8d15-242f632c67bf" providerId="ADAL" clId="{08B11A67-A5FB-481F-9C2B-615706DF6187}" dt="2023-02-17T08:51:22.153" v="181" actId="478"/>
          <ac:grpSpMkLst>
            <pc:docMk/>
            <pc:sldMk cId="2707872450" sldId="447"/>
            <ac:grpSpMk id="8" creationId="{00000000-0000-0000-0000-000000000000}"/>
          </ac:grpSpMkLst>
        </pc:grpChg>
        <pc:picChg chg="del">
          <ac:chgData name="БСУ" userId="bdbaa275-9249-41b1-8d15-242f632c67bf" providerId="ADAL" clId="{08B11A67-A5FB-481F-9C2B-615706DF6187}" dt="2023-02-17T08:51:22.782" v="182" actId="478"/>
          <ac:picMkLst>
            <pc:docMk/>
            <pc:sldMk cId="2707872450" sldId="447"/>
            <ac:picMk id="7" creationId="{00000000-0000-0000-0000-000000000000}"/>
          </ac:picMkLst>
        </pc:picChg>
      </pc:sldChg>
      <pc:sldChg chg="delSp modSp add mod modAnim">
        <pc:chgData name="БСУ" userId="bdbaa275-9249-41b1-8d15-242f632c67bf" providerId="ADAL" clId="{08B11A67-A5FB-481F-9C2B-615706DF6187}" dt="2023-02-17T08:53:05.744" v="220"/>
        <pc:sldMkLst>
          <pc:docMk/>
          <pc:sldMk cId="2948676810" sldId="484"/>
        </pc:sldMkLst>
        <pc:spChg chg="del mod">
          <ac:chgData name="БСУ" userId="bdbaa275-9249-41b1-8d15-242f632c67bf" providerId="ADAL" clId="{08B11A67-A5FB-481F-9C2B-615706DF6187}" dt="2023-02-17T08:53:01.894" v="219" actId="478"/>
          <ac:spMkLst>
            <pc:docMk/>
            <pc:sldMk cId="2948676810" sldId="484"/>
            <ac:spMk id="7" creationId="{BB28CF65-9275-4218-924E-D7900E9CD8B5}"/>
          </ac:spMkLst>
        </pc:spChg>
        <pc:spChg chg="mod">
          <ac:chgData name="БСУ" userId="bdbaa275-9249-41b1-8d15-242f632c67bf" providerId="ADAL" clId="{08B11A67-A5FB-481F-9C2B-615706DF6187}" dt="2023-02-17T08:52:54.098" v="217" actId="1076"/>
          <ac:spMkLst>
            <pc:docMk/>
            <pc:sldMk cId="2948676810" sldId="484"/>
            <ac:spMk id="8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52:15.588" v="193" actId="2711"/>
          <ac:spMkLst>
            <pc:docMk/>
            <pc:sldMk cId="2948676810" sldId="484"/>
            <ac:spMk id="573442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52:59.410" v="218" actId="207"/>
          <ac:spMkLst>
            <pc:docMk/>
            <pc:sldMk cId="2948676810" sldId="484"/>
            <ac:spMk id="573443" creationId="{00000000-0000-0000-0000-000000000000}"/>
          </ac:spMkLst>
        </pc:spChg>
      </pc:sldChg>
      <pc:sldChg chg="delSp modSp add mod delAnim modAnim">
        <pc:chgData name="БСУ" userId="bdbaa275-9249-41b1-8d15-242f632c67bf" providerId="ADAL" clId="{08B11A67-A5FB-481F-9C2B-615706DF6187}" dt="2023-02-17T08:47:50.612" v="117" actId="20577"/>
        <pc:sldMkLst>
          <pc:docMk/>
          <pc:sldMk cId="879266155" sldId="485"/>
        </pc:sldMkLst>
        <pc:spChg chg="mod">
          <ac:chgData name="БСУ" userId="bdbaa275-9249-41b1-8d15-242f632c67bf" providerId="ADAL" clId="{08B11A67-A5FB-481F-9C2B-615706DF6187}" dt="2023-02-17T08:46:13.414" v="76" actId="1076"/>
          <ac:spMkLst>
            <pc:docMk/>
            <pc:sldMk cId="879266155" sldId="485"/>
            <ac:spMk id="6" creationId="{00000000-0000-0000-0000-000000000000}"/>
          </ac:spMkLst>
        </pc:spChg>
        <pc:spChg chg="del">
          <ac:chgData name="БСУ" userId="bdbaa275-9249-41b1-8d15-242f632c67bf" providerId="ADAL" clId="{08B11A67-A5FB-481F-9C2B-615706DF6187}" dt="2023-02-17T08:44:46.816" v="51" actId="478"/>
          <ac:spMkLst>
            <pc:docMk/>
            <pc:sldMk cId="879266155" sldId="485"/>
            <ac:spMk id="8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46:19.747" v="77" actId="1076"/>
          <ac:spMkLst>
            <pc:docMk/>
            <pc:sldMk cId="879266155" sldId="485"/>
            <ac:spMk id="12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46:04.198" v="73" actId="1076"/>
          <ac:spMkLst>
            <pc:docMk/>
            <pc:sldMk cId="879266155" sldId="485"/>
            <ac:spMk id="13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45:46.044" v="71" actId="404"/>
          <ac:spMkLst>
            <pc:docMk/>
            <pc:sldMk cId="879266155" sldId="485"/>
            <ac:spMk id="14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45:23.473" v="62" actId="207"/>
          <ac:spMkLst>
            <pc:docMk/>
            <pc:sldMk cId="879266155" sldId="485"/>
            <ac:spMk id="15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45:15.865" v="60" actId="1076"/>
          <ac:spMkLst>
            <pc:docMk/>
            <pc:sldMk cId="879266155" sldId="485"/>
            <ac:spMk id="17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46:00.106" v="72" actId="1076"/>
          <ac:spMkLst>
            <pc:docMk/>
            <pc:sldMk cId="879266155" sldId="485"/>
            <ac:spMk id="18" creationId="{00000000-0000-0000-0000-000000000000}"/>
          </ac:spMkLst>
        </pc:spChg>
        <pc:spChg chg="del mod">
          <ac:chgData name="БСУ" userId="bdbaa275-9249-41b1-8d15-242f632c67bf" providerId="ADAL" clId="{08B11A67-A5FB-481F-9C2B-615706DF6187}" dt="2023-02-17T08:47:04.751" v="88" actId="478"/>
          <ac:spMkLst>
            <pc:docMk/>
            <pc:sldMk cId="879266155" sldId="485"/>
            <ac:spMk id="20" creationId="{A80C1BBB-03F3-43A1-9A13-C66904A2B85C}"/>
          </ac:spMkLst>
        </pc:spChg>
        <pc:spChg chg="mod">
          <ac:chgData name="БСУ" userId="bdbaa275-9249-41b1-8d15-242f632c67bf" providerId="ADAL" clId="{08B11A67-A5FB-481F-9C2B-615706DF6187}" dt="2023-02-17T08:44:53.719" v="52" actId="2711"/>
          <ac:spMkLst>
            <pc:docMk/>
            <pc:sldMk cId="879266155" sldId="485"/>
            <ac:spMk id="465922" creationId="{00000000-0000-0000-0000-000000000000}"/>
          </ac:spMkLst>
        </pc:spChg>
        <pc:graphicFrameChg chg="modGraphic">
          <ac:chgData name="БСУ" userId="bdbaa275-9249-41b1-8d15-242f632c67bf" providerId="ADAL" clId="{08B11A67-A5FB-481F-9C2B-615706DF6187}" dt="2023-02-17T08:46:49.983" v="84" actId="113"/>
          <ac:graphicFrameMkLst>
            <pc:docMk/>
            <pc:sldMk cId="879266155" sldId="485"/>
            <ac:graphicFrameMk id="4" creationId="{00000000-0000-0000-0000-000000000000}"/>
          </ac:graphicFrameMkLst>
        </pc:graphicFrameChg>
        <pc:graphicFrameChg chg="mod modGraphic">
          <ac:chgData name="БСУ" userId="bdbaa275-9249-41b1-8d15-242f632c67bf" providerId="ADAL" clId="{08B11A67-A5FB-481F-9C2B-615706DF6187}" dt="2023-02-17T08:46:57.361" v="87" actId="113"/>
          <ac:graphicFrameMkLst>
            <pc:docMk/>
            <pc:sldMk cId="879266155" sldId="485"/>
            <ac:graphicFrameMk id="16" creationId="{00000000-0000-0000-0000-000000000000}"/>
          </ac:graphicFrameMkLst>
        </pc:graphicFrameChg>
        <pc:graphicFrameChg chg="mod modGraphic">
          <ac:chgData name="БСУ" userId="bdbaa275-9249-41b1-8d15-242f632c67bf" providerId="ADAL" clId="{08B11A67-A5FB-481F-9C2B-615706DF6187}" dt="2023-02-17T08:47:50.612" v="117" actId="20577"/>
          <ac:graphicFrameMkLst>
            <pc:docMk/>
            <pc:sldMk cId="879266155" sldId="485"/>
            <ac:graphicFrameMk id="19" creationId="{00000000-0000-0000-0000-000000000000}"/>
          </ac:graphicFrameMkLst>
        </pc:graphicFrameChg>
      </pc:sldChg>
      <pc:sldChg chg="delSp modSp add mod modAnim">
        <pc:chgData name="БСУ" userId="bdbaa275-9249-41b1-8d15-242f632c67bf" providerId="ADAL" clId="{08B11A67-A5FB-481F-9C2B-615706DF6187}" dt="2023-02-17T08:44:35.166" v="50"/>
        <pc:sldMkLst>
          <pc:docMk/>
          <pc:sldMk cId="268404651" sldId="488"/>
        </pc:sldMkLst>
        <pc:spChg chg="mod">
          <ac:chgData name="БСУ" userId="bdbaa275-9249-41b1-8d15-242f632c67bf" providerId="ADAL" clId="{08B11A67-A5FB-481F-9C2B-615706DF6187}" dt="2023-02-17T08:44:01.118" v="33" actId="1076"/>
          <ac:spMkLst>
            <pc:docMk/>
            <pc:sldMk cId="268404651" sldId="488"/>
            <ac:spMk id="11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44:16.099" v="35" actId="1076"/>
          <ac:spMkLst>
            <pc:docMk/>
            <pc:sldMk cId="268404651" sldId="488"/>
            <ac:spMk id="12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44:16.099" v="35" actId="1076"/>
          <ac:spMkLst>
            <pc:docMk/>
            <pc:sldMk cId="268404651" sldId="488"/>
            <ac:spMk id="13" creationId="{00000000-0000-0000-0000-000000000000}"/>
          </ac:spMkLst>
        </pc:spChg>
        <pc:spChg chg="del mod">
          <ac:chgData name="БСУ" userId="bdbaa275-9249-41b1-8d15-242f632c67bf" providerId="ADAL" clId="{08B11A67-A5FB-481F-9C2B-615706DF6187}" dt="2023-02-17T08:44:31.752" v="49" actId="478"/>
          <ac:spMkLst>
            <pc:docMk/>
            <pc:sldMk cId="268404651" sldId="488"/>
            <ac:spMk id="14" creationId="{7BBCC654-73DC-4AC4-A922-21C0DB002818}"/>
          </ac:spMkLst>
        </pc:spChg>
        <pc:spChg chg="mod">
          <ac:chgData name="БСУ" userId="bdbaa275-9249-41b1-8d15-242f632c67bf" providerId="ADAL" clId="{08B11A67-A5FB-481F-9C2B-615706DF6187}" dt="2023-02-17T08:43:10.177" v="22" actId="2711"/>
          <ac:spMkLst>
            <pc:docMk/>
            <pc:sldMk cId="268404651" sldId="488"/>
            <ac:spMk id="1068034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44:28.629" v="48" actId="6549"/>
          <ac:spMkLst>
            <pc:docMk/>
            <pc:sldMk cId="268404651" sldId="488"/>
            <ac:spMk id="1068035" creationId="{00000000-0000-0000-0000-000000000000}"/>
          </ac:spMkLst>
        </pc:spChg>
        <pc:picChg chg="mod">
          <ac:chgData name="БСУ" userId="bdbaa275-9249-41b1-8d15-242f632c67bf" providerId="ADAL" clId="{08B11A67-A5FB-481F-9C2B-615706DF6187}" dt="2023-02-17T08:44:05.630" v="34" actId="1076"/>
          <ac:picMkLst>
            <pc:docMk/>
            <pc:sldMk cId="268404651" sldId="488"/>
            <ac:picMk id="5" creationId="{00000000-0000-0000-0000-000000000000}"/>
          </ac:picMkLst>
        </pc:picChg>
        <pc:picChg chg="mod">
          <ac:chgData name="БСУ" userId="bdbaa275-9249-41b1-8d15-242f632c67bf" providerId="ADAL" clId="{08B11A67-A5FB-481F-9C2B-615706DF6187}" dt="2023-02-17T08:43:23.871" v="25" actId="1076"/>
          <ac:picMkLst>
            <pc:docMk/>
            <pc:sldMk cId="268404651" sldId="488"/>
            <ac:picMk id="10" creationId="{00000000-0000-0000-0000-000000000000}"/>
          </ac:picMkLst>
        </pc:picChg>
      </pc:sldChg>
      <pc:sldChg chg="addSp delSp modSp add mod modAnim">
        <pc:chgData name="БСУ" userId="bdbaa275-9249-41b1-8d15-242f632c67bf" providerId="ADAL" clId="{08B11A67-A5FB-481F-9C2B-615706DF6187}" dt="2023-02-17T08:55:10.776" v="283"/>
        <pc:sldMkLst>
          <pc:docMk/>
          <pc:sldMk cId="1000131056" sldId="489"/>
        </pc:sldMkLst>
        <pc:spChg chg="add del mod">
          <ac:chgData name="БСУ" userId="bdbaa275-9249-41b1-8d15-242f632c67bf" providerId="ADAL" clId="{08B11A67-A5FB-481F-9C2B-615706DF6187}" dt="2023-02-17T08:54:07.405" v="240" actId="478"/>
          <ac:spMkLst>
            <pc:docMk/>
            <pc:sldMk cId="1000131056" sldId="489"/>
            <ac:spMk id="3" creationId="{C73B1CCE-D906-5C0A-C727-B6F16E4B1DF0}"/>
          </ac:spMkLst>
        </pc:spChg>
        <pc:spChg chg="add mod">
          <ac:chgData name="БСУ" userId="bdbaa275-9249-41b1-8d15-242f632c67bf" providerId="ADAL" clId="{08B11A67-A5FB-481F-9C2B-615706DF6187}" dt="2023-02-17T08:55:05.837" v="282" actId="1076"/>
          <ac:spMkLst>
            <pc:docMk/>
            <pc:sldMk cId="1000131056" sldId="489"/>
            <ac:spMk id="4" creationId="{0F0408BA-420C-16E3-5BE2-F71EC86F5EE6}"/>
          </ac:spMkLst>
        </pc:spChg>
        <pc:spChg chg="mod">
          <ac:chgData name="БСУ" userId="bdbaa275-9249-41b1-8d15-242f632c67bf" providerId="ADAL" clId="{08B11A67-A5FB-481F-9C2B-615706DF6187}" dt="2023-02-17T08:55:05.837" v="282" actId="1076"/>
          <ac:spMkLst>
            <pc:docMk/>
            <pc:sldMk cId="1000131056" sldId="489"/>
            <ac:spMk id="8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55:05.837" v="282" actId="1076"/>
          <ac:spMkLst>
            <pc:docMk/>
            <pc:sldMk cId="1000131056" sldId="489"/>
            <ac:spMk id="9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55:05.837" v="282" actId="1076"/>
          <ac:spMkLst>
            <pc:docMk/>
            <pc:sldMk cId="1000131056" sldId="489"/>
            <ac:spMk id="10" creationId="{00000000-0000-0000-0000-000000000000}"/>
          </ac:spMkLst>
        </pc:spChg>
        <pc:spChg chg="del mod">
          <ac:chgData name="БСУ" userId="bdbaa275-9249-41b1-8d15-242f632c67bf" providerId="ADAL" clId="{08B11A67-A5FB-481F-9C2B-615706DF6187}" dt="2023-02-17T08:54:17.699" v="263" actId="478"/>
          <ac:spMkLst>
            <pc:docMk/>
            <pc:sldMk cId="1000131056" sldId="489"/>
            <ac:spMk id="11" creationId="{2526EC47-7277-4612-B8E4-9EE708D839E8}"/>
          </ac:spMkLst>
        </pc:spChg>
        <pc:spChg chg="mod">
          <ac:chgData name="БСУ" userId="bdbaa275-9249-41b1-8d15-242f632c67bf" providerId="ADAL" clId="{08B11A67-A5FB-481F-9C2B-615706DF6187}" dt="2023-02-17T08:55:05.837" v="282" actId="1076"/>
          <ac:spMkLst>
            <pc:docMk/>
            <pc:sldMk cId="1000131056" sldId="489"/>
            <ac:spMk id="12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55:05.837" v="282" actId="1076"/>
          <ac:spMkLst>
            <pc:docMk/>
            <pc:sldMk cId="1000131056" sldId="489"/>
            <ac:spMk id="13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55:05.837" v="282" actId="1076"/>
          <ac:spMkLst>
            <pc:docMk/>
            <pc:sldMk cId="1000131056" sldId="489"/>
            <ac:spMk id="17" creationId="{00000000-0000-0000-0000-000000000000}"/>
          </ac:spMkLst>
        </pc:spChg>
        <pc:spChg chg="del mod">
          <ac:chgData name="БСУ" userId="bdbaa275-9249-41b1-8d15-242f632c67bf" providerId="ADAL" clId="{08B11A67-A5FB-481F-9C2B-615706DF6187}" dt="2023-02-17T08:54:05.222" v="239" actId="478"/>
          <ac:spMkLst>
            <pc:docMk/>
            <pc:sldMk cId="1000131056" sldId="489"/>
            <ac:spMk id="465922" creationId="{00000000-0000-0000-0000-000000000000}"/>
          </ac:spMkLst>
        </pc:spChg>
      </pc:sldChg>
      <pc:sldChg chg="delSp modSp add mod modAnim">
        <pc:chgData name="БСУ" userId="bdbaa275-9249-41b1-8d15-242f632c67bf" providerId="ADAL" clId="{08B11A67-A5FB-481F-9C2B-615706DF6187}" dt="2023-02-17T08:57:45.170" v="329"/>
        <pc:sldMkLst>
          <pc:docMk/>
          <pc:sldMk cId="2921008740" sldId="490"/>
        </pc:sldMkLst>
        <pc:spChg chg="mod">
          <ac:chgData name="БСУ" userId="bdbaa275-9249-41b1-8d15-242f632c67bf" providerId="ADAL" clId="{08B11A67-A5FB-481F-9C2B-615706DF6187}" dt="2023-02-17T08:57:36.913" v="326" actId="1076"/>
          <ac:spMkLst>
            <pc:docMk/>
            <pc:sldMk cId="2921008740" sldId="490"/>
            <ac:spMk id="9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57:10.085" v="319" actId="14100"/>
          <ac:spMkLst>
            <pc:docMk/>
            <pc:sldMk cId="2921008740" sldId="490"/>
            <ac:spMk id="11" creationId="{00000000-0000-0000-0000-000000000000}"/>
          </ac:spMkLst>
        </pc:spChg>
        <pc:spChg chg="del mod">
          <ac:chgData name="БСУ" userId="bdbaa275-9249-41b1-8d15-242f632c67bf" providerId="ADAL" clId="{08B11A67-A5FB-481F-9C2B-615706DF6187}" dt="2023-02-17T08:57:42.023" v="328" actId="478"/>
          <ac:spMkLst>
            <pc:docMk/>
            <pc:sldMk cId="2921008740" sldId="490"/>
            <ac:spMk id="12" creationId="{09095934-DCF1-4D24-8832-036DC1025E27}"/>
          </ac:spMkLst>
        </pc:spChg>
        <pc:spChg chg="mod">
          <ac:chgData name="БСУ" userId="bdbaa275-9249-41b1-8d15-242f632c67bf" providerId="ADAL" clId="{08B11A67-A5FB-481F-9C2B-615706DF6187}" dt="2023-02-17T08:57:04.033" v="317" actId="1076"/>
          <ac:spMkLst>
            <pc:docMk/>
            <pc:sldMk cId="2921008740" sldId="490"/>
            <ac:spMk id="14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57:18.950" v="321" actId="14100"/>
          <ac:spMkLst>
            <pc:docMk/>
            <pc:sldMk cId="2921008740" sldId="490"/>
            <ac:spMk id="15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56:37.816" v="309" actId="1076"/>
          <ac:spMkLst>
            <pc:docMk/>
            <pc:sldMk cId="2921008740" sldId="490"/>
            <ac:spMk id="17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57:40.483" v="327" actId="1076"/>
          <ac:spMkLst>
            <pc:docMk/>
            <pc:sldMk cId="2921008740" sldId="490"/>
            <ac:spMk id="465922" creationId="{00000000-0000-0000-0000-000000000000}"/>
          </ac:spMkLst>
        </pc:spChg>
        <pc:graphicFrameChg chg="mod modGraphic">
          <ac:chgData name="БСУ" userId="bdbaa275-9249-41b1-8d15-242f632c67bf" providerId="ADAL" clId="{08B11A67-A5FB-481F-9C2B-615706DF6187}" dt="2023-02-17T08:57:36.913" v="326" actId="1076"/>
          <ac:graphicFrameMkLst>
            <pc:docMk/>
            <pc:sldMk cId="2921008740" sldId="490"/>
            <ac:graphicFrameMk id="10" creationId="{00000000-0000-0000-0000-000000000000}"/>
          </ac:graphicFrameMkLst>
        </pc:graphicFrameChg>
      </pc:sldChg>
      <pc:sldChg chg="addSp delSp modSp add mod modAnim">
        <pc:chgData name="БСУ" userId="bdbaa275-9249-41b1-8d15-242f632c67bf" providerId="ADAL" clId="{08B11A67-A5FB-481F-9C2B-615706DF6187}" dt="2023-02-17T08:59:04.326" v="355" actId="1076"/>
        <pc:sldMkLst>
          <pc:docMk/>
          <pc:sldMk cId="1541097054" sldId="491"/>
        </pc:sldMkLst>
        <pc:spChg chg="add del mod">
          <ac:chgData name="БСУ" userId="bdbaa275-9249-41b1-8d15-242f632c67bf" providerId="ADAL" clId="{08B11A67-A5FB-481F-9C2B-615706DF6187}" dt="2023-02-17T08:57:53.903" v="331" actId="478"/>
          <ac:spMkLst>
            <pc:docMk/>
            <pc:sldMk cId="1541097054" sldId="491"/>
            <ac:spMk id="3" creationId="{BF4EAECA-55D8-8572-1329-5C68605E5F22}"/>
          </ac:spMkLst>
        </pc:spChg>
        <pc:spChg chg="add mod">
          <ac:chgData name="БСУ" userId="bdbaa275-9249-41b1-8d15-242f632c67bf" providerId="ADAL" clId="{08B11A67-A5FB-481F-9C2B-615706DF6187}" dt="2023-02-17T08:57:57.003" v="334" actId="20577"/>
          <ac:spMkLst>
            <pc:docMk/>
            <pc:sldMk cId="1541097054" sldId="491"/>
            <ac:spMk id="4" creationId="{7FB606D1-F7F8-29F5-9F47-04F4B2F1C918}"/>
          </ac:spMkLst>
        </pc:spChg>
        <pc:spChg chg="mod">
          <ac:chgData name="БСУ" userId="bdbaa275-9249-41b1-8d15-242f632c67bf" providerId="ADAL" clId="{08B11A67-A5FB-481F-9C2B-615706DF6187}" dt="2023-02-17T08:59:04.326" v="355" actId="1076"/>
          <ac:spMkLst>
            <pc:docMk/>
            <pc:sldMk cId="1541097054" sldId="491"/>
            <ac:spMk id="7" creationId="{00000000-0000-0000-0000-000000000000}"/>
          </ac:spMkLst>
        </pc:spChg>
        <pc:spChg chg="del mod">
          <ac:chgData name="БСУ" userId="bdbaa275-9249-41b1-8d15-242f632c67bf" providerId="ADAL" clId="{08B11A67-A5FB-481F-9C2B-615706DF6187}" dt="2023-02-17T08:58:51.691" v="353" actId="478"/>
          <ac:spMkLst>
            <pc:docMk/>
            <pc:sldMk cId="1541097054" sldId="491"/>
            <ac:spMk id="8" creationId="{32A157DC-F4CC-40D0-AB87-DB6D127F0CA1}"/>
          </ac:spMkLst>
        </pc:spChg>
        <pc:spChg chg="mod">
          <ac:chgData name="БСУ" userId="bdbaa275-9249-41b1-8d15-242f632c67bf" providerId="ADAL" clId="{08B11A67-A5FB-481F-9C2B-615706DF6187}" dt="2023-02-17T08:58:50.023" v="352" actId="1076"/>
          <ac:spMkLst>
            <pc:docMk/>
            <pc:sldMk cId="1541097054" sldId="491"/>
            <ac:spMk id="9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58:50.023" v="352" actId="1076"/>
          <ac:spMkLst>
            <pc:docMk/>
            <pc:sldMk cId="1541097054" sldId="491"/>
            <ac:spMk id="17" creationId="{00000000-0000-0000-0000-000000000000}"/>
          </ac:spMkLst>
        </pc:spChg>
        <pc:spChg chg="del">
          <ac:chgData name="БСУ" userId="bdbaa275-9249-41b1-8d15-242f632c67bf" providerId="ADAL" clId="{08B11A67-A5FB-481F-9C2B-615706DF6187}" dt="2023-02-17T08:57:51.478" v="330" actId="478"/>
          <ac:spMkLst>
            <pc:docMk/>
            <pc:sldMk cId="1541097054" sldId="491"/>
            <ac:spMk id="465922" creationId="{00000000-0000-0000-0000-000000000000}"/>
          </ac:spMkLst>
        </pc:spChg>
        <pc:graphicFrameChg chg="mod modGraphic">
          <ac:chgData name="БСУ" userId="bdbaa275-9249-41b1-8d15-242f632c67bf" providerId="ADAL" clId="{08B11A67-A5FB-481F-9C2B-615706DF6187}" dt="2023-02-17T08:58:50.023" v="352" actId="1076"/>
          <ac:graphicFrameMkLst>
            <pc:docMk/>
            <pc:sldMk cId="1541097054" sldId="491"/>
            <ac:graphicFrameMk id="10" creationId="{00000000-0000-0000-0000-000000000000}"/>
          </ac:graphicFrameMkLst>
        </pc:graphicFrameChg>
      </pc:sldChg>
      <pc:sldChg chg="delSp modSp add mod modAnim">
        <pc:chgData name="БСУ" userId="bdbaa275-9249-41b1-8d15-242f632c67bf" providerId="ADAL" clId="{08B11A67-A5FB-481F-9C2B-615706DF6187}" dt="2023-02-17T08:54:01.685" v="238"/>
        <pc:sldMkLst>
          <pc:docMk/>
          <pc:sldMk cId="2191150416" sldId="492"/>
        </pc:sldMkLst>
        <pc:spChg chg="mod">
          <ac:chgData name="БСУ" userId="bdbaa275-9249-41b1-8d15-242f632c67bf" providerId="ADAL" clId="{08B11A67-A5FB-481F-9C2B-615706DF6187}" dt="2023-02-17T08:53:55.708" v="237" actId="1076"/>
          <ac:spMkLst>
            <pc:docMk/>
            <pc:sldMk cId="2191150416" sldId="492"/>
            <ac:spMk id="11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53:55.708" v="237" actId="1076"/>
          <ac:spMkLst>
            <pc:docMk/>
            <pc:sldMk cId="2191150416" sldId="492"/>
            <ac:spMk id="12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53:55.708" v="237" actId="1076"/>
          <ac:spMkLst>
            <pc:docMk/>
            <pc:sldMk cId="2191150416" sldId="492"/>
            <ac:spMk id="13" creationId="{00000000-0000-0000-0000-000000000000}"/>
          </ac:spMkLst>
        </pc:spChg>
        <pc:spChg chg="del mod">
          <ac:chgData name="БСУ" userId="bdbaa275-9249-41b1-8d15-242f632c67bf" providerId="ADAL" clId="{08B11A67-A5FB-481F-9C2B-615706DF6187}" dt="2023-02-17T08:53:52.247" v="236" actId="478"/>
          <ac:spMkLst>
            <pc:docMk/>
            <pc:sldMk cId="2191150416" sldId="492"/>
            <ac:spMk id="14" creationId="{1000D5F9-6402-4085-B4CB-AB0C042ED057}"/>
          </ac:spMkLst>
        </pc:spChg>
        <pc:spChg chg="mod">
          <ac:chgData name="БСУ" userId="bdbaa275-9249-41b1-8d15-242f632c67bf" providerId="ADAL" clId="{08B11A67-A5FB-481F-9C2B-615706DF6187}" dt="2023-02-17T08:53:55.708" v="237" actId="1076"/>
          <ac:spMkLst>
            <pc:docMk/>
            <pc:sldMk cId="2191150416" sldId="492"/>
            <ac:spMk id="1068034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8:53:55.708" v="237" actId="1076"/>
          <ac:spMkLst>
            <pc:docMk/>
            <pc:sldMk cId="2191150416" sldId="492"/>
            <ac:spMk id="1068035" creationId="{00000000-0000-0000-0000-000000000000}"/>
          </ac:spMkLst>
        </pc:spChg>
        <pc:picChg chg="mod">
          <ac:chgData name="БСУ" userId="bdbaa275-9249-41b1-8d15-242f632c67bf" providerId="ADAL" clId="{08B11A67-A5FB-481F-9C2B-615706DF6187}" dt="2023-02-17T08:53:55.708" v="237" actId="1076"/>
          <ac:picMkLst>
            <pc:docMk/>
            <pc:sldMk cId="2191150416" sldId="492"/>
            <ac:picMk id="5" creationId="{00000000-0000-0000-0000-000000000000}"/>
          </ac:picMkLst>
        </pc:picChg>
        <pc:picChg chg="mod">
          <ac:chgData name="БСУ" userId="bdbaa275-9249-41b1-8d15-242f632c67bf" providerId="ADAL" clId="{08B11A67-A5FB-481F-9C2B-615706DF6187}" dt="2023-02-17T08:53:55.708" v="237" actId="1076"/>
          <ac:picMkLst>
            <pc:docMk/>
            <pc:sldMk cId="2191150416" sldId="492"/>
            <ac:picMk id="10" creationId="{00000000-0000-0000-0000-000000000000}"/>
          </ac:picMkLst>
        </pc:picChg>
      </pc:sldChg>
      <pc:sldChg chg="delSp modSp add mod">
        <pc:chgData name="БСУ" userId="bdbaa275-9249-41b1-8d15-242f632c67bf" providerId="ADAL" clId="{08B11A67-A5FB-481F-9C2B-615706DF6187}" dt="2023-02-17T09:00:24.309" v="374" actId="1076"/>
        <pc:sldMkLst>
          <pc:docMk/>
          <pc:sldMk cId="3164782969" sldId="493"/>
        </pc:sldMkLst>
        <pc:spChg chg="del mod">
          <ac:chgData name="БСУ" userId="bdbaa275-9249-41b1-8d15-242f632c67bf" providerId="ADAL" clId="{08B11A67-A5FB-481F-9C2B-615706DF6187}" dt="2023-02-17T09:00:20.819" v="373" actId="478"/>
          <ac:spMkLst>
            <pc:docMk/>
            <pc:sldMk cId="3164782969" sldId="493"/>
            <ac:spMk id="7" creationId="{D82E69CF-5F89-4AE1-AAE8-6582A5C65DD8}"/>
          </ac:spMkLst>
        </pc:spChg>
        <pc:spChg chg="mod">
          <ac:chgData name="БСУ" userId="bdbaa275-9249-41b1-8d15-242f632c67bf" providerId="ADAL" clId="{08B11A67-A5FB-481F-9C2B-615706DF6187}" dt="2023-02-17T09:00:24.309" v="374" actId="1076"/>
          <ac:spMkLst>
            <pc:docMk/>
            <pc:sldMk cId="3164782969" sldId="493"/>
            <ac:spMk id="8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9:00:24.309" v="374" actId="1076"/>
          <ac:spMkLst>
            <pc:docMk/>
            <pc:sldMk cId="3164782969" sldId="493"/>
            <ac:spMk id="573442" creationId="{00000000-0000-0000-0000-000000000000}"/>
          </ac:spMkLst>
        </pc:spChg>
        <pc:spChg chg="mod">
          <ac:chgData name="БСУ" userId="bdbaa275-9249-41b1-8d15-242f632c67bf" providerId="ADAL" clId="{08B11A67-A5FB-481F-9C2B-615706DF6187}" dt="2023-02-17T09:00:24.309" v="374" actId="1076"/>
          <ac:spMkLst>
            <pc:docMk/>
            <pc:sldMk cId="3164782969" sldId="493"/>
            <ac:spMk id="573443" creationId="{00000000-0000-0000-0000-000000000000}"/>
          </ac:spMkLst>
        </pc:spChg>
      </pc:sldChg>
      <pc:sldChg chg="modSp mod ord">
        <pc:chgData name="БСУ" userId="bdbaa275-9249-41b1-8d15-242f632c67bf" providerId="ADAL" clId="{08B11A67-A5FB-481F-9C2B-615706DF6187}" dt="2023-02-17T08:42:39.983" v="17" actId="15"/>
        <pc:sldMkLst>
          <pc:docMk/>
          <pc:sldMk cId="2385751420" sldId="571"/>
        </pc:sldMkLst>
        <pc:spChg chg="mod">
          <ac:chgData name="БСУ" userId="bdbaa275-9249-41b1-8d15-242f632c67bf" providerId="ADAL" clId="{08B11A67-A5FB-481F-9C2B-615706DF6187}" dt="2023-02-17T08:42:39.983" v="17" actId="15"/>
          <ac:spMkLst>
            <pc:docMk/>
            <pc:sldMk cId="2385751420" sldId="571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781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456E997E-E885-4819-A0B9-F781AA1608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27297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B8D2EC0-0220-4603-B128-FB132E80CC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3074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65228099-8A80-4C97-A0C5-E8B9DDF5D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6541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7B8FF7F-C0B4-4AE5-AFC0-DC946613D9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04420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C2F0923-AB33-49DE-8A85-4B25020480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85179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17C9E2E-9E9F-47F0-8ABF-5432B96423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96246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9565406-34BA-42AC-942C-9EF6EE937A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7392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B60EFC9A-3FD7-4E90-B417-D68626A124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8533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281CDA3-FCE8-43D7-AAA0-8AD5AEDAEE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10818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F3377E70-4A6C-4088-98A6-8A5AB47F2F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6809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Обединяване на заявки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err="1">
                <a:latin typeface="Comfortaa" pitchFamily="2" charset="0"/>
              </a:rPr>
              <a:t>Бази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данни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omfortaa" pitchFamily="2" charset="0"/>
              </a:rPr>
              <a:t>Ако искаме да сортираме резултата, трябва заявките да поставим в скоби, а </a:t>
            </a:r>
            <a:r>
              <a:rPr lang="en-US" sz="3200" dirty="0">
                <a:solidFill>
                  <a:srgbClr val="00B0F0"/>
                </a:solidFill>
                <a:latin typeface="Comfortaa" pitchFamily="2" charset="0"/>
              </a:rPr>
              <a:t>ORDER BY</a:t>
            </a:r>
            <a:r>
              <a:rPr lang="bg-BG" sz="3200" dirty="0">
                <a:solidFill>
                  <a:srgbClr val="00B0F0"/>
                </a:solidFill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да е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извън скобите</a:t>
            </a:r>
            <a:endParaRPr lang="en-US" sz="32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sz="3200" dirty="0">
                <a:latin typeface="Comfortaa" pitchFamily="2" charset="0"/>
              </a:rPr>
              <a:t>Същото важи за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ограничаване с оператора </a:t>
            </a:r>
            <a:r>
              <a:rPr lang="en-US" sz="3200" dirty="0">
                <a:solidFill>
                  <a:srgbClr val="00B0F0"/>
                </a:solidFill>
                <a:latin typeface="Comfortaa" pitchFamily="2" charset="0"/>
              </a:rPr>
              <a:t>LIMIT</a:t>
            </a:r>
            <a:endParaRPr lang="en-US" sz="2800" dirty="0"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Използване на </a:t>
            </a:r>
            <a:r>
              <a:rPr lang="en-US" dirty="0">
                <a:latin typeface="Comfortaa" pitchFamily="2" charset="0"/>
              </a:rPr>
              <a:t>ORDER BY </a:t>
            </a:r>
            <a:r>
              <a:rPr lang="bg-BG" dirty="0">
                <a:latin typeface="Comfortaa" pitchFamily="2" charset="0"/>
              </a:rPr>
              <a:t>с </a:t>
            </a:r>
            <a:r>
              <a:rPr lang="en-US" dirty="0">
                <a:latin typeface="Comfortaa" pitchFamily="2" charset="0"/>
              </a:rPr>
              <a:t>UNION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46485" y="3105319"/>
            <a:ext cx="9982176" cy="20621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(select river_name as name from rivers) </a:t>
            </a:r>
            <a:br>
              <a:rPr lang="bg-BG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(select mountain_range from mountains)</a:t>
            </a:r>
            <a:br>
              <a:rPr lang="bg-BG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name ASC</a:t>
            </a:r>
            <a:r>
              <a:rPr lang="bg-BG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LIMIT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294867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1062801" y="1690688"/>
            <a:ext cx="10335631" cy="13255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Или може да сортираме и ограничим заявките</a:t>
            </a:r>
          </a:p>
          <a:p>
            <a:pPr lvl="1">
              <a:lnSpc>
                <a:spcPct val="100000"/>
              </a:lnSpc>
            </a:pPr>
            <a:r>
              <a:rPr lang="bg-BG" sz="2800" dirty="0">
                <a:latin typeface="Comfortaa" pitchFamily="2" charset="0"/>
              </a:rPr>
              <a:t>пример: трите най-дълги реки и трите най-високи върха</a:t>
            </a:r>
            <a:endParaRPr lang="en-US" sz="2800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801" y="365125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Използване на </a:t>
            </a:r>
            <a:r>
              <a:rPr lang="en-US" dirty="0">
                <a:latin typeface="Comfortaa" pitchFamily="2" charset="0"/>
              </a:rPr>
              <a:t>LIMIT </a:t>
            </a:r>
            <a:r>
              <a:rPr lang="bg-BG" dirty="0">
                <a:latin typeface="Comfortaa" pitchFamily="2" charset="0"/>
              </a:rPr>
              <a:t>с </a:t>
            </a:r>
            <a:r>
              <a:rPr lang="en-US" dirty="0">
                <a:latin typeface="Comfortaa" pitchFamily="2" charset="0"/>
              </a:rPr>
              <a:t>UNION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04912" y="3218113"/>
            <a:ext cx="9982176" cy="30469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(select river_name as name from rivers</a:t>
            </a:r>
            <a:b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order by length desc limit 3) </a:t>
            </a:r>
            <a:b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UNION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(select peak_name from peaks</a:t>
            </a:r>
            <a:b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order by elevation desc limit 3)</a:t>
            </a:r>
            <a:b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ORDER BY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name </a:t>
            </a: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ASC</a:t>
            </a:r>
          </a:p>
        </p:txBody>
      </p:sp>
    </p:spTree>
    <p:extLst>
      <p:ext uri="{BB962C8B-B14F-4D97-AF65-F5344CB8AC3E}">
        <p14:creationId xmlns:p14="http://schemas.microsoft.com/office/powerpoint/2010/main" val="316478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87080"/>
            <a:ext cx="10233362" cy="3902141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С </a:t>
            </a: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UNION</a:t>
            </a:r>
            <a:r>
              <a:rPr lang="bg-BG" sz="3200" dirty="0">
                <a:latin typeface="Comfortaa" pitchFamily="2" charset="0"/>
              </a:rPr>
              <a:t> обединяваме заявки</a:t>
            </a:r>
            <a:endParaRPr lang="en-US" sz="3200" dirty="0">
              <a:latin typeface="Comfortaa" pitchFamily="2" charset="0"/>
            </a:endParaRPr>
          </a:p>
          <a:p>
            <a:pPr marL="761946" lvl="1" indent="-457200">
              <a:lnSpc>
                <a:spcPct val="100000"/>
              </a:lnSpc>
            </a:pPr>
            <a:r>
              <a:rPr lang="bg-BG" sz="3000" dirty="0">
                <a:latin typeface="Comfortaa" pitchFamily="2" charset="0"/>
              </a:rPr>
              <a:t>те трябва да са с равен брой колони</a:t>
            </a:r>
          </a:p>
          <a:p>
            <a:pPr marL="761946" lvl="1" indent="-457200">
              <a:lnSpc>
                <a:spcPct val="100000"/>
              </a:lnSpc>
            </a:pPr>
            <a:r>
              <a:rPr lang="bg-BG" sz="3000" dirty="0">
                <a:latin typeface="Comfortaa" pitchFamily="2" charset="0"/>
              </a:rPr>
              <a:t>типът им може да е различен</a:t>
            </a:r>
          </a:p>
          <a:p>
            <a:pPr marL="761946" lvl="1" indent="-457200">
              <a:lnSpc>
                <a:spcPct val="100000"/>
              </a:lnSpc>
            </a:pPr>
            <a:r>
              <a:rPr lang="bg-BG" sz="3000" dirty="0">
                <a:latin typeface="Comfortaa" pitchFamily="2" charset="0"/>
              </a:rPr>
              <a:t>имената се взимат от първата таблица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>
                <a:latin typeface="Comfortaa" pitchFamily="2" charset="0"/>
              </a:rPr>
              <a:t>Можем да сортираме и ограничим</a:t>
            </a:r>
          </a:p>
          <a:p>
            <a:pPr marL="819096" lvl="1" indent="-514350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заявките и / или</a:t>
            </a:r>
          </a:p>
          <a:p>
            <a:pPr marL="819096" lvl="1" indent="-514350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резултата 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53883"/>
            <a:ext cx="10515600" cy="1325563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Обобщение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87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59" y="733260"/>
            <a:ext cx="10515600" cy="1325563"/>
          </a:xfrm>
        </p:spPr>
        <p:txBody>
          <a:bodyPr>
            <a:normAutofit/>
          </a:bodyPr>
          <a:lstStyle/>
          <a:p>
            <a:r>
              <a:rPr lang="bg-BG" b="1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57959" y="2058823"/>
            <a:ext cx="10515600" cy="42177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600" dirty="0">
                <a:latin typeface="Comfortaa" pitchFamily="2" charset="0"/>
              </a:rPr>
              <a:t>Оператор </a:t>
            </a:r>
            <a:r>
              <a:rPr lang="ru-RU" sz="3600" b="1" dirty="0">
                <a:solidFill>
                  <a:srgbClr val="00B0F0"/>
                </a:solidFill>
                <a:latin typeface="Comfortaa" pitchFamily="2" charset="0"/>
              </a:rPr>
              <a:t>UNION</a:t>
            </a:r>
          </a:p>
          <a:p>
            <a:pPr lvl="1">
              <a:lnSpc>
                <a:spcPct val="100000"/>
              </a:lnSpc>
            </a:pPr>
            <a:r>
              <a:rPr lang="ru-RU" sz="3200" dirty="0" err="1">
                <a:latin typeface="Comfortaa" pitchFamily="2" charset="0"/>
              </a:rPr>
              <a:t>особености</a:t>
            </a:r>
            <a:r>
              <a:rPr lang="ru-RU" sz="3200" dirty="0">
                <a:latin typeface="Comfortaa" pitchFamily="2" charset="0"/>
              </a:rPr>
              <a:t> при </a:t>
            </a:r>
            <a:r>
              <a:rPr lang="ru-RU" sz="3200" dirty="0" err="1">
                <a:latin typeface="Comfortaa" pitchFamily="2" charset="0"/>
              </a:rPr>
              <a:t>употребата</a:t>
            </a:r>
            <a:r>
              <a:rPr lang="ru-RU" sz="3200" dirty="0">
                <a:latin typeface="Comfortaa" pitchFamily="2" charset="0"/>
              </a:rPr>
              <a:t>  </a:t>
            </a:r>
            <a:r>
              <a:rPr lang="ru-RU" sz="3200" dirty="0" err="1">
                <a:latin typeface="Comfortaa" pitchFamily="2" charset="0"/>
              </a:rPr>
              <a:t>му</a:t>
            </a:r>
            <a:endParaRPr lang="ru-RU" sz="3200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ru-RU" sz="3200" dirty="0" err="1">
                <a:latin typeface="Comfortaa" pitchFamily="2" charset="0"/>
              </a:rPr>
              <a:t>сортиране</a:t>
            </a:r>
            <a:r>
              <a:rPr lang="ru-RU" sz="3200" dirty="0">
                <a:latin typeface="Comfortaa" pitchFamily="2" charset="0"/>
              </a:rPr>
              <a:t> с </a:t>
            </a:r>
            <a:r>
              <a:rPr lang="ru-RU" sz="3200" b="1" dirty="0">
                <a:solidFill>
                  <a:srgbClr val="00B0F0"/>
                </a:solidFill>
                <a:latin typeface="Comfortaa" pitchFamily="2" charset="0"/>
              </a:rPr>
              <a:t>ORDER BY</a:t>
            </a:r>
          </a:p>
          <a:p>
            <a:pPr lvl="1">
              <a:lnSpc>
                <a:spcPct val="100000"/>
              </a:lnSpc>
            </a:pPr>
            <a:r>
              <a:rPr lang="ru-RU" sz="3200" dirty="0" err="1">
                <a:latin typeface="Comfortaa" pitchFamily="2" charset="0"/>
              </a:rPr>
              <a:t>ограничаване</a:t>
            </a:r>
            <a:r>
              <a:rPr lang="ru-RU" sz="3200" dirty="0">
                <a:latin typeface="Comfortaa" pitchFamily="2" charset="0"/>
              </a:rPr>
              <a:t> с </a:t>
            </a:r>
            <a:r>
              <a:rPr lang="ru-RU" sz="3200" b="1" dirty="0">
                <a:solidFill>
                  <a:srgbClr val="00B0F0"/>
                </a:solidFill>
                <a:latin typeface="Comfortaa" pitchFamily="2" charset="0"/>
              </a:rPr>
              <a:t>LIMIT</a:t>
            </a:r>
          </a:p>
        </p:txBody>
      </p:sp>
    </p:spTree>
    <p:extLst>
      <p:ext uri="{BB962C8B-B14F-4D97-AF65-F5344CB8AC3E}">
        <p14:creationId xmlns:p14="http://schemas.microsoft.com/office/powerpoint/2010/main" val="238575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Да се изведе списък с имената на всички планини и реки</a:t>
            </a: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ru-RU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ru-RU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ru-RU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ru-RU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ru-RU" dirty="0">
                <a:latin typeface="Comfortaa" pitchFamily="2" charset="0"/>
              </a:rPr>
              <a:t>Бележка: Заявка към базата от </a:t>
            </a:r>
            <a:r>
              <a:rPr lang="ru-RU" dirty="0" err="1">
                <a:latin typeface="Comfortaa" pitchFamily="2" charset="0"/>
              </a:rPr>
              <a:t>данни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g</a:t>
            </a:r>
            <a:r>
              <a:rPr lang="ru-RU" dirty="0" err="1">
                <a:latin typeface="Comfortaa" pitchFamily="2" charset="0"/>
              </a:rPr>
              <a:t>eography</a:t>
            </a:r>
            <a:br>
              <a:rPr lang="ru-RU" dirty="0">
                <a:latin typeface="Comfortaa" pitchFamily="2" charset="0"/>
              </a:rPr>
            </a:br>
            <a:endParaRPr lang="ru-RU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ru-RU" dirty="0">
                <a:latin typeface="Comfortaa" pitchFamily="2" charset="0"/>
              </a:rPr>
              <a:t>Как ще стане? Та те са от различни </a:t>
            </a:r>
            <a:r>
              <a:rPr lang="ru-RU" dirty="0" err="1">
                <a:latin typeface="Comfortaa" pitchFamily="2" charset="0"/>
              </a:rPr>
              <a:t>таблици</a:t>
            </a:r>
            <a:r>
              <a:rPr lang="ru-RU" dirty="0">
                <a:latin typeface="Comfortaa" pitchFamily="2" charset="0"/>
              </a:rPr>
              <a:t>!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Задача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Всички планини и реки</a:t>
            </a:r>
            <a:endParaRPr lang="en-US" dirty="0">
              <a:latin typeface="Comfortaa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73" y="2673845"/>
            <a:ext cx="2745836" cy="18256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37" y="2673845"/>
            <a:ext cx="2738533" cy="1825689"/>
          </a:xfrm>
          <a:prstGeom prst="rect">
            <a:avLst/>
          </a:prstGeom>
        </p:spPr>
      </p:pic>
      <p:sp>
        <p:nvSpPr>
          <p:cNvPr id="11" name="Plus 10"/>
          <p:cNvSpPr/>
          <p:nvPr/>
        </p:nvSpPr>
        <p:spPr>
          <a:xfrm>
            <a:off x="4124451" y="3411160"/>
            <a:ext cx="583741" cy="577433"/>
          </a:xfrm>
          <a:prstGeom prst="mathPlu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Equal 11"/>
          <p:cNvSpPr/>
          <p:nvPr/>
        </p:nvSpPr>
        <p:spPr>
          <a:xfrm>
            <a:off x="7976410" y="3341521"/>
            <a:ext cx="540582" cy="488744"/>
          </a:xfrm>
          <a:prstGeom prst="mathEqual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00587" y="2478693"/>
            <a:ext cx="871324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bg-BG" sz="13800" dirty="0">
                <a:solidFill>
                  <a:srgbClr val="00B0F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40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901113" y="1350096"/>
            <a:ext cx="10389773" cy="1060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Заявки </a:t>
            </a:r>
            <a:r>
              <a:rPr lang="bg-BG" dirty="0">
                <a:latin typeface="Comfortaa" pitchFamily="2" charset="0"/>
              </a:rPr>
              <a:t>от различни таблици могат да бъдат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обединени </a:t>
            </a:r>
            <a:r>
              <a:rPr lang="bg-BG" dirty="0">
                <a:latin typeface="Comfortaa" pitchFamily="2" charset="0"/>
              </a:rPr>
              <a:t>в една с помощта на оператора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UNION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>
              <a:latin typeface="Comfortaa" pitchFamily="2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dirty="0">
              <a:latin typeface="Comfortaa" pitchFamily="2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dirty="0">
              <a:latin typeface="Comfortaa" pitchFamily="2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dirty="0">
              <a:latin typeface="Comfortaa" pitchFamily="2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dirty="0">
              <a:latin typeface="Comfortaa" pitchFamily="2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Обединяване на заявки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62387"/>
              </p:ext>
            </p:extLst>
          </p:nvPr>
        </p:nvGraphicFramePr>
        <p:xfrm>
          <a:off x="4525226" y="3138070"/>
          <a:ext cx="2819400" cy="3111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</a:tblGrid>
              <a:tr h="368042">
                <a:tc>
                  <a:txBody>
                    <a:bodyPr/>
                    <a:lstStyle/>
                    <a:p>
                      <a:r>
                        <a:rPr lang="en-US" b="1" noProof="1"/>
                        <a:t>mountain_range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Balkan Mountains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Pirin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Rhodope Mountains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Rila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Strandza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Vitosha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8597" y="2486383"/>
            <a:ext cx="105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Rivers</a:t>
            </a:r>
          </a:p>
        </p:txBody>
      </p:sp>
      <p:sp>
        <p:nvSpPr>
          <p:cNvPr id="12" name="Up Arrow 9"/>
          <p:cNvSpPr/>
          <p:nvPr/>
        </p:nvSpPr>
        <p:spPr>
          <a:xfrm rot="5400000">
            <a:off x="7505323" y="3205534"/>
            <a:ext cx="621322" cy="606155"/>
          </a:xfrm>
          <a:prstGeom prst="upArrow">
            <a:avLst>
              <a:gd name="adj1" fmla="val 35351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304738" y="4890781"/>
            <a:ext cx="1604481" cy="585121"/>
          </a:xfrm>
          <a:prstGeom prst="wedgeRoundRectCallout">
            <a:avLst>
              <a:gd name="adj1" fmla="val -30331"/>
              <a:gd name="adj2" fmla="val -16363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Comfortaa" pitchFamily="2" charset="0"/>
              </a:rPr>
              <a:t>Заявка</a:t>
            </a:r>
            <a:endParaRPr lang="en-US" sz="28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8200" y="5745620"/>
            <a:ext cx="2937328" cy="571646"/>
          </a:xfrm>
          <a:prstGeom prst="wedgeRoundRectCallout">
            <a:avLst>
              <a:gd name="adj1" fmla="val 72052"/>
              <a:gd name="adj2" fmla="val -6881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Comfortaa" pitchFamily="2" charset="0"/>
              </a:rPr>
              <a:t>Друга заявка</a:t>
            </a:r>
            <a:endParaRPr lang="en-US" sz="2800" noProof="1">
              <a:solidFill>
                <a:srgbClr val="FFFFFF"/>
              </a:solidFill>
              <a:latin typeface="Comfortaa" pitchFamily="2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58708"/>
              </p:ext>
            </p:extLst>
          </p:nvPr>
        </p:nvGraphicFramePr>
        <p:xfrm>
          <a:off x="974890" y="3122876"/>
          <a:ext cx="192762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625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noProof="1"/>
                        <a:t>river_name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Danube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56961" y="2491059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33023" y="3197950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UNION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19346"/>
              </p:ext>
            </p:extLst>
          </p:nvPr>
        </p:nvGraphicFramePr>
        <p:xfrm>
          <a:off x="8397710" y="2748824"/>
          <a:ext cx="2819400" cy="3568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</a:tblGrid>
              <a:tr h="368042">
                <a:tc>
                  <a:txBody>
                    <a:bodyPr/>
                    <a:lstStyle/>
                    <a:p>
                      <a:r>
                        <a:rPr lang="en-US" b="1" noProof="1"/>
                        <a:t>river_name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Danube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Balkan Mountains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Pirin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Rhodope Mountains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Rila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Strandza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Vitosha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26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004637" y="1913891"/>
            <a:ext cx="9982176" cy="15696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(select river_name from rivers) </a:t>
            </a:r>
            <a:b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UNION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(select mountain_range from mountains)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Синтаксис на </a:t>
            </a:r>
            <a:r>
              <a:rPr lang="en-US" dirty="0">
                <a:latin typeface="Comfortaa" pitchFamily="2" charset="0"/>
              </a:rPr>
              <a:t>UNION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16708" y="2317502"/>
            <a:ext cx="2549704" cy="451091"/>
          </a:xfrm>
          <a:prstGeom prst="wedgeRoundRectCallout">
            <a:avLst>
              <a:gd name="adj1" fmla="val -73987"/>
              <a:gd name="adj2" fmla="val 6454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Втора заявка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171754" y="2471434"/>
            <a:ext cx="2195400" cy="451091"/>
          </a:xfrm>
          <a:prstGeom prst="wedgeRoundRectCallout">
            <a:avLst>
              <a:gd name="adj1" fmla="val -86296"/>
              <a:gd name="adj2" fmla="val -1103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обединение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016708" y="1579620"/>
            <a:ext cx="2549704" cy="514679"/>
          </a:xfrm>
          <a:prstGeom prst="wedgeRoundRectCallout">
            <a:avLst>
              <a:gd name="adj1" fmla="val -86196"/>
              <a:gd name="adj2" fmla="val 8290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Първа заявка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885918" y="3903856"/>
            <a:ext cx="6629400" cy="262114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>
                <a:latin typeface="Comfortaa" pitchFamily="2" charset="0"/>
              </a:rPr>
              <a:t>Броят на колоните в двете заявки трябва да е един и същ!</a:t>
            </a:r>
          </a:p>
          <a:p>
            <a:pPr>
              <a:lnSpc>
                <a:spcPct val="100000"/>
              </a:lnSpc>
            </a:pPr>
            <a:r>
              <a:rPr lang="ru-RU" dirty="0">
                <a:latin typeface="Comfortaa" pitchFamily="2" charset="0"/>
              </a:rPr>
              <a:t>За имена на колони в резултата се взимат имената на колоните от първата заявка</a:t>
            </a:r>
            <a:endParaRPr lang="en-US" b="1" dirty="0">
              <a:latin typeface="Comfortaa" pitchFamily="2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86797"/>
              </p:ext>
            </p:extLst>
          </p:nvPr>
        </p:nvGraphicFramePr>
        <p:xfrm>
          <a:off x="8001000" y="4038600"/>
          <a:ext cx="2819400" cy="2196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</a:tblGrid>
              <a:tr h="368042">
                <a:tc>
                  <a:txBody>
                    <a:bodyPr/>
                    <a:lstStyle/>
                    <a:p>
                      <a:r>
                        <a:rPr lang="en-US" b="1" noProof="1"/>
                        <a:t>river_name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Danube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Balkan Mountains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Pirin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67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9857" y="1556116"/>
            <a:ext cx="11212286" cy="193899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(select peak_name as name</a:t>
            </a:r>
            <a:r>
              <a:rPr lang="bg-BG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elevation as info from peaks) </a:t>
            </a:r>
            <a:br>
              <a:rPr lang="bg-BG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(select country_name, capital from countries)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74885"/>
            <a:ext cx="10838447" cy="80165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Особености при </a:t>
            </a:r>
            <a:r>
              <a:rPr lang="en-US" dirty="0">
                <a:latin typeface="Comfortaa" pitchFamily="2" charset="0"/>
              </a:rPr>
              <a:t>UNION</a:t>
            </a:r>
            <a:r>
              <a:rPr lang="bg-BG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[1/2]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537410" y="3804954"/>
            <a:ext cx="6931400" cy="24102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ru-RU" sz="3600" dirty="0">
                <a:latin typeface="Comfortaa" pitchFamily="2" charset="0"/>
              </a:rPr>
              <a:t>Типът на колони от двете таблици не е нужно да е един и същ</a:t>
            </a:r>
            <a:endParaRPr lang="en-US" sz="36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sz="3600" dirty="0">
                <a:latin typeface="Comfortaa" pitchFamily="2" charset="0"/>
              </a:rPr>
              <a:t>Може да дадете друго име на колоните чрез псевдоними</a:t>
            </a:r>
            <a:endParaRPr lang="ru-RU" sz="3600" dirty="0">
              <a:latin typeface="Comfortaa" pitchFamily="2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93825"/>
              </p:ext>
            </p:extLst>
          </p:nvPr>
        </p:nvGraphicFramePr>
        <p:xfrm>
          <a:off x="7417467" y="3804954"/>
          <a:ext cx="3795600" cy="2155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067">
                <a:tc>
                  <a:txBody>
                    <a:bodyPr/>
                    <a:lstStyle/>
                    <a:p>
                      <a:r>
                        <a:rPr lang="en-US" b="1" noProof="1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Everest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Albania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Tirana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96000" y="2307450"/>
            <a:ext cx="1675190" cy="579329"/>
          </a:xfrm>
          <a:prstGeom prst="wedgeRoundRectCallout">
            <a:avLst>
              <a:gd name="adj1" fmla="val -54668"/>
              <a:gd name="adj2" fmla="val 7309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bg1"/>
                </a:solidFill>
                <a:latin typeface="Comfortaa" pitchFamily="2" charset="0"/>
              </a:rPr>
              <a:t>текст</a:t>
            </a:r>
            <a:endParaRPr lang="en-US" sz="28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808702" y="2364372"/>
            <a:ext cx="3988469" cy="522407"/>
          </a:xfrm>
          <a:prstGeom prst="wedgeRoundRectCallout">
            <a:avLst>
              <a:gd name="adj1" fmla="val 26238"/>
              <a:gd name="adj2" fmla="val -11579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chemeClr val="bg1"/>
                </a:solidFill>
                <a:latin typeface="Comfortaa" pitchFamily="2" charset="0"/>
              </a:rPr>
              <a:t>даваме друго име</a:t>
            </a:r>
            <a:endParaRPr lang="en-US" sz="24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146200" y="2315278"/>
            <a:ext cx="1524000" cy="620593"/>
          </a:xfrm>
          <a:prstGeom prst="wedgeRoundRectCallout">
            <a:avLst>
              <a:gd name="adj1" fmla="val -95857"/>
              <a:gd name="adj2" fmla="val -10435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bg1"/>
                </a:solidFill>
                <a:latin typeface="Comfortaa" pitchFamily="2" charset="0"/>
              </a:rPr>
              <a:t>число</a:t>
            </a:r>
            <a:endParaRPr lang="en-US" sz="2800" noProof="1">
              <a:solidFill>
                <a:schemeClr val="bg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0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09600" y="1415816"/>
            <a:ext cx="10958400" cy="218521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(select capital as name from countries) </a:t>
            </a:r>
            <a:b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(select country_name</a:t>
            </a: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countries)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3990262"/>
            <a:ext cx="8808362" cy="2410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latin typeface="Comfortaa" pitchFamily="2" charset="0"/>
              </a:rPr>
              <a:t>В резултат</a:t>
            </a:r>
            <a:r>
              <a:rPr lang="bg-BG" dirty="0">
                <a:latin typeface="Comfortaa" pitchFamily="2" charset="0"/>
              </a:rPr>
              <a:t>а</a:t>
            </a:r>
            <a:r>
              <a:rPr lang="ru-RU" dirty="0">
                <a:latin typeface="Comfortaa" pitchFamily="2" charset="0"/>
              </a:rPr>
              <a:t> няма да присъстват повтарящи се редове</a:t>
            </a:r>
          </a:p>
          <a:p>
            <a:pPr>
              <a:lnSpc>
                <a:spcPct val="100000"/>
              </a:lnSpc>
            </a:pPr>
            <a:r>
              <a:rPr lang="ru-RU" dirty="0">
                <a:latin typeface="Comfortaa" pitchFamily="2" charset="0"/>
              </a:rPr>
              <a:t>Ако </a:t>
            </a:r>
            <a:r>
              <a:rPr lang="bg-BG" dirty="0">
                <a:latin typeface="Comfortaa" pitchFamily="2" charset="0"/>
              </a:rPr>
              <a:t>трябва </a:t>
            </a:r>
            <a:r>
              <a:rPr lang="ru-RU" dirty="0">
                <a:latin typeface="Comfortaa" pitchFamily="2" charset="0"/>
              </a:rPr>
              <a:t>да ги има, може да  се използва </a:t>
            </a:r>
            <a:r>
              <a:rPr lang="ru-RU" b="1" dirty="0">
                <a:solidFill>
                  <a:srgbClr val="00B0F0"/>
                </a:solidFill>
                <a:latin typeface="Comfortaa" pitchFamily="2" charset="0"/>
              </a:rPr>
              <a:t>UNION ALL</a:t>
            </a:r>
            <a:endParaRPr lang="en-US" b="1" dirty="0">
              <a:solidFill>
                <a:srgbClr val="00B0F0"/>
              </a:solidFill>
              <a:latin typeface="Comfortaa" pitchFamily="2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56985"/>
              </p:ext>
            </p:extLst>
          </p:nvPr>
        </p:nvGraphicFramePr>
        <p:xfrm>
          <a:off x="9768000" y="4074694"/>
          <a:ext cx="1780578" cy="2105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057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noProof="1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Monaco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Albania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  <a:tr h="431067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77378" y="2070429"/>
            <a:ext cx="6599170" cy="875988"/>
          </a:xfrm>
          <a:prstGeom prst="wedgeRoundRectCallout">
            <a:avLst>
              <a:gd name="adj1" fmla="val -79404"/>
              <a:gd name="adj2" fmla="val -297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chemeClr val="bg1"/>
                </a:solidFill>
                <a:latin typeface="Comfortaa" pitchFamily="2" charset="0"/>
              </a:rPr>
              <a:t>Има страни, на които столицата носи същото име</a:t>
            </a:r>
            <a:endParaRPr lang="en-US" sz="24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FB606D1-F7F8-29F5-9F47-04F4B2F1C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4885"/>
            <a:ext cx="10838447" cy="80165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Особености при </a:t>
            </a:r>
            <a:r>
              <a:rPr lang="en-US" dirty="0">
                <a:latin typeface="Comfortaa" pitchFamily="2" charset="0"/>
              </a:rPr>
              <a:t>UNION</a:t>
            </a:r>
            <a:r>
              <a:rPr lang="bg-BG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[2/2]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9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61114" y="1645151"/>
            <a:ext cx="10860602" cy="44067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Да се изведе списък с имената на всички планини и реки в България</a:t>
            </a:r>
          </a:p>
          <a:p>
            <a:pPr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ru-RU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ru-RU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ru-RU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ru-RU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ru-RU" dirty="0">
                <a:latin typeface="Comfortaa" pitchFamily="2" charset="0"/>
              </a:rPr>
              <a:t>Бележка: Заявка към базата от </a:t>
            </a:r>
            <a:r>
              <a:rPr lang="ru-RU" dirty="0" err="1">
                <a:latin typeface="Comfortaa" pitchFamily="2" charset="0"/>
              </a:rPr>
              <a:t>данни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g</a:t>
            </a:r>
            <a:r>
              <a:rPr lang="ru-RU" dirty="0" err="1">
                <a:latin typeface="Comfortaa" pitchFamily="2" charset="0"/>
              </a:rPr>
              <a:t>eography</a:t>
            </a:r>
            <a:endParaRPr lang="ru-RU" dirty="0">
              <a:latin typeface="Comfortaa" pitchFamily="2" charset="0"/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1114" y="583656"/>
            <a:ext cx="11377597" cy="1110780"/>
          </a:xfrm>
        </p:spPr>
        <p:txBody>
          <a:bodyPr>
            <a:normAutofit/>
          </a:bodyPr>
          <a:lstStyle/>
          <a:p>
            <a:r>
              <a:rPr lang="bg-BG" sz="3600" dirty="0">
                <a:latin typeface="Comfortaa" pitchFamily="2" charset="0"/>
              </a:rPr>
              <a:t>Задача</a:t>
            </a:r>
            <a:r>
              <a:rPr lang="en-US" sz="3600" dirty="0">
                <a:latin typeface="Comfortaa" pitchFamily="2" charset="0"/>
              </a:rPr>
              <a:t>: </a:t>
            </a:r>
            <a:r>
              <a:rPr lang="bg-BG" sz="3600" dirty="0">
                <a:latin typeface="Comfortaa" pitchFamily="2" charset="0"/>
              </a:rPr>
              <a:t>Всички планини и реки в България</a:t>
            </a:r>
            <a:endParaRPr lang="en-US" sz="3600" dirty="0">
              <a:latin typeface="Comfortaa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585" y="2904405"/>
            <a:ext cx="3210774" cy="21348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4" y="2904405"/>
            <a:ext cx="3202234" cy="2134823"/>
          </a:xfrm>
          <a:prstGeom prst="rect">
            <a:avLst/>
          </a:prstGeom>
        </p:spPr>
      </p:pic>
      <p:sp>
        <p:nvSpPr>
          <p:cNvPr id="11" name="Plus 10"/>
          <p:cNvSpPr/>
          <p:nvPr/>
        </p:nvSpPr>
        <p:spPr>
          <a:xfrm>
            <a:off x="4204826" y="3639509"/>
            <a:ext cx="646783" cy="675207"/>
          </a:xfrm>
          <a:prstGeom prst="mathPlus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Equal 11"/>
          <p:cNvSpPr/>
          <p:nvPr/>
        </p:nvSpPr>
        <p:spPr>
          <a:xfrm>
            <a:off x="8710336" y="3686065"/>
            <a:ext cx="700200" cy="571500"/>
          </a:xfrm>
          <a:prstGeom prst="mathEqual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66125" y="3545275"/>
            <a:ext cx="1994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F0"/>
                </a:solidFill>
              </a:rPr>
              <a:t>UNION</a:t>
            </a:r>
            <a:endParaRPr lang="bg-BG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5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37938" y="1301346"/>
            <a:ext cx="10582955" cy="513986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(select river_name as name </a:t>
            </a:r>
            <a:b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rivers where id in (</a:t>
            </a:r>
            <a:endParaRPr lang="bg-BG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river_id from countries_rivers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where country_code = 'BG'))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(select mountain_range from mountains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where id in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select mountain_id from mountains_countries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where country_code = 'BG'))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42729" y="3790743"/>
            <a:ext cx="3276600" cy="580676"/>
          </a:xfrm>
          <a:prstGeom prst="wedgeRoundRectCallout">
            <a:avLst>
              <a:gd name="adj1" fmla="val -93476"/>
              <a:gd name="adj2" fmla="val 6221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имена на планини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30082" y="6148644"/>
            <a:ext cx="2491343" cy="478751"/>
          </a:xfrm>
          <a:prstGeom prst="wedgeRoundRectCallout">
            <a:avLst>
              <a:gd name="adj1" fmla="val -85106"/>
              <a:gd name="adj2" fmla="val -4051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rgbClr val="FFFFFF"/>
                </a:solidFill>
                <a:latin typeface="Comfortaa" pitchFamily="2" charset="0"/>
              </a:rPr>
              <a:t>BG </a:t>
            </a:r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планини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701035" y="3068488"/>
            <a:ext cx="1818295" cy="580301"/>
          </a:xfrm>
          <a:prstGeom prst="wedgeRoundRectCallout">
            <a:avLst>
              <a:gd name="adj1" fmla="val -107382"/>
              <a:gd name="adj2" fmla="val -5173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rgbClr val="FFFFFF"/>
                </a:solidFill>
                <a:latin typeface="Comfortaa" pitchFamily="2" charset="0"/>
              </a:rPr>
              <a:t>BG </a:t>
            </a:r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реки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208775" y="1622845"/>
            <a:ext cx="3302507" cy="567699"/>
          </a:xfrm>
          <a:prstGeom prst="wedgeRoundRectCallout">
            <a:avLst>
              <a:gd name="adj1" fmla="val -63128"/>
              <a:gd name="adj2" fmla="val -3475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имената на реките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081187" y="3581129"/>
            <a:ext cx="2324695" cy="514415"/>
          </a:xfrm>
          <a:prstGeom prst="wedgeRoundRectCallout">
            <a:avLst>
              <a:gd name="adj1" fmla="val -92222"/>
              <a:gd name="adj2" fmla="val 946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обединение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F0408BA-420C-16E3-5BE2-F71EC86F5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3138" y="189511"/>
            <a:ext cx="11377597" cy="1110780"/>
          </a:xfrm>
        </p:spPr>
        <p:txBody>
          <a:bodyPr>
            <a:normAutofit/>
          </a:bodyPr>
          <a:lstStyle/>
          <a:p>
            <a:r>
              <a:rPr lang="bg-BG" sz="3600" dirty="0">
                <a:latin typeface="Comfortaa" pitchFamily="2" charset="0"/>
              </a:rPr>
              <a:t>Решение</a:t>
            </a:r>
            <a:r>
              <a:rPr lang="en-US" sz="3600" dirty="0">
                <a:latin typeface="Comfortaa" pitchFamily="2" charset="0"/>
              </a:rPr>
              <a:t>: </a:t>
            </a:r>
            <a:r>
              <a:rPr lang="bg-BG" sz="3600" dirty="0">
                <a:latin typeface="Comfortaa" pitchFamily="2" charset="0"/>
              </a:rPr>
              <a:t>Всички планини и реки в България</a:t>
            </a:r>
            <a:endParaRPr lang="en-US" sz="36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3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995</Words>
  <Application>Microsoft Office PowerPoint</Application>
  <PresentationFormat>Widescreen</PresentationFormat>
  <Paragraphs>187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Comfortaa</vt:lpstr>
      <vt:lpstr>Consolas</vt:lpstr>
      <vt:lpstr>Office Theme</vt:lpstr>
      <vt:lpstr>Обединяване на заявки</vt:lpstr>
      <vt:lpstr>Съдържание</vt:lpstr>
      <vt:lpstr>Задача: Всички планини и реки</vt:lpstr>
      <vt:lpstr>Обединяване на заявки</vt:lpstr>
      <vt:lpstr>Синтаксис на UNION</vt:lpstr>
      <vt:lpstr>Особености при UNION [1/2]</vt:lpstr>
      <vt:lpstr>Особености при UNION [2/2]</vt:lpstr>
      <vt:lpstr>Задача: Всички планини и реки в България</vt:lpstr>
      <vt:lpstr>Решение: Всички планини и реки в България</vt:lpstr>
      <vt:lpstr>Използване на ORDER BY с UNION</vt:lpstr>
      <vt:lpstr>Използване на LIMIT с UNION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2023-02-17T09:00:29Z</dcterms:modified>
</cp:coreProperties>
</file>