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8" r:id="rId2"/>
    <p:sldId id="571" r:id="rId3"/>
    <p:sldId id="478" r:id="rId4"/>
    <p:sldId id="479" r:id="rId5"/>
    <p:sldId id="480" r:id="rId6"/>
    <p:sldId id="475" r:id="rId7"/>
    <p:sldId id="476" r:id="rId8"/>
    <p:sldId id="477" r:id="rId9"/>
    <p:sldId id="410" r:id="rId10"/>
    <p:sldId id="411" r:id="rId11"/>
    <p:sldId id="447" r:id="rId12"/>
    <p:sldId id="5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1"/>
          </p14:sldIdLst>
        </p14:section>
        <p14:section name="Съдържание" id="{0B0C01F3-1F60-4ADB-AC1E-9589654EAEF3}">
          <p14:sldIdLst>
            <p14:sldId id="478"/>
            <p14:sldId id="479"/>
            <p14:sldId id="480"/>
            <p14:sldId id="475"/>
            <p14:sldId id="476"/>
            <p14:sldId id="477"/>
            <p14:sldId id="410"/>
            <p14:sldId id="411"/>
            <p14:sldId id="447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7D81B-CD97-4797-BDED-AC74F57E4B51}" v="51" dt="2023-02-17T09:49:48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  <pc:docChgLst>
    <pc:chgData name="БСУ" userId="bdbaa275-9249-41b1-8d15-242f632c67bf" providerId="ADAL" clId="{07F7D81B-CD97-4797-BDED-AC74F57E4B51}"/>
    <pc:docChg chg="undo custSel addSld modSld sldOrd modSection">
      <pc:chgData name="БСУ" userId="bdbaa275-9249-41b1-8d15-242f632c67bf" providerId="ADAL" clId="{07F7D81B-CD97-4797-BDED-AC74F57E4B51}" dt="2023-02-17T09:49:48.933" v="169"/>
      <pc:docMkLst>
        <pc:docMk/>
      </pc:docMkLst>
      <pc:sldChg chg="modSp mod">
        <pc:chgData name="БСУ" userId="bdbaa275-9249-41b1-8d15-242f632c67bf" providerId="ADAL" clId="{07F7D81B-CD97-4797-BDED-AC74F57E4B51}" dt="2023-02-17T09:40:22.938" v="20" actId="20577"/>
        <pc:sldMkLst>
          <pc:docMk/>
          <pc:sldMk cId="2386959723" sldId="258"/>
        </pc:sldMkLst>
        <pc:spChg chg="mod">
          <ac:chgData name="БСУ" userId="bdbaa275-9249-41b1-8d15-242f632c67bf" providerId="ADAL" clId="{07F7D81B-CD97-4797-BDED-AC74F57E4B51}" dt="2023-02-17T09:40:17.103" v="0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07F7D81B-CD97-4797-BDED-AC74F57E4B51}" dt="2023-02-17T09:40:22.938" v="20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delSp modSp add mod delAnim modAnim">
        <pc:chgData name="БСУ" userId="bdbaa275-9249-41b1-8d15-242f632c67bf" providerId="ADAL" clId="{07F7D81B-CD97-4797-BDED-AC74F57E4B51}" dt="2023-02-17T09:47:58.276" v="140" actId="14100"/>
        <pc:sldMkLst>
          <pc:docMk/>
          <pc:sldMk cId="886848158" sldId="410"/>
        </pc:sldMkLst>
        <pc:spChg chg="del mod">
          <ac:chgData name="БСУ" userId="bdbaa275-9249-41b1-8d15-242f632c67bf" providerId="ADAL" clId="{07F7D81B-CD97-4797-BDED-AC74F57E4B51}" dt="2023-02-17T09:47:30.774" v="132" actId="478"/>
          <ac:spMkLst>
            <pc:docMk/>
            <pc:sldMk cId="886848158" sldId="410"/>
            <ac:spMk id="11" creationId="{0A8E00CC-6EC4-4BEF-8BA5-2DBF6767C305}"/>
          </ac:spMkLst>
        </pc:spChg>
        <pc:spChg chg="mod">
          <ac:chgData name="БСУ" userId="bdbaa275-9249-41b1-8d15-242f632c67bf" providerId="ADAL" clId="{07F7D81B-CD97-4797-BDED-AC74F57E4B51}" dt="2023-02-17T09:47:58.276" v="140" actId="14100"/>
          <ac:spMkLst>
            <pc:docMk/>
            <pc:sldMk cId="886848158" sldId="410"/>
            <ac:spMk id="525314" creationId="{00000000-0000-0000-0000-000000000000}"/>
          </ac:spMkLst>
        </pc:spChg>
        <pc:spChg chg="mod">
          <ac:chgData name="БСУ" userId="bdbaa275-9249-41b1-8d15-242f632c67bf" providerId="ADAL" clId="{07F7D81B-CD97-4797-BDED-AC74F57E4B51}" dt="2023-02-17T09:47:52.761" v="138" actId="1076"/>
          <ac:spMkLst>
            <pc:docMk/>
            <pc:sldMk cId="886848158" sldId="410"/>
            <ac:spMk id="525315" creationId="{00000000-0000-0000-0000-000000000000}"/>
          </ac:spMkLst>
        </pc:spChg>
        <pc:picChg chg="del">
          <ac:chgData name="БСУ" userId="bdbaa275-9249-41b1-8d15-242f632c67bf" providerId="ADAL" clId="{07F7D81B-CD97-4797-BDED-AC74F57E4B51}" dt="2023-02-17T09:47:30.774" v="132" actId="478"/>
          <ac:picMkLst>
            <pc:docMk/>
            <pc:sldMk cId="886848158" sldId="410"/>
            <ac:picMk id="6" creationId="{00000000-0000-0000-0000-000000000000}"/>
          </ac:picMkLst>
        </pc:picChg>
        <pc:picChg chg="del">
          <ac:chgData name="БСУ" userId="bdbaa275-9249-41b1-8d15-242f632c67bf" providerId="ADAL" clId="{07F7D81B-CD97-4797-BDED-AC74F57E4B51}" dt="2023-02-17T09:47:30.774" v="132" actId="478"/>
          <ac:picMkLst>
            <pc:docMk/>
            <pc:sldMk cId="886848158" sldId="410"/>
            <ac:picMk id="9" creationId="{00000000-0000-0000-0000-000000000000}"/>
          </ac:picMkLst>
        </pc:picChg>
        <pc:picChg chg="del">
          <ac:chgData name="БСУ" userId="bdbaa275-9249-41b1-8d15-242f632c67bf" providerId="ADAL" clId="{07F7D81B-CD97-4797-BDED-AC74F57E4B51}" dt="2023-02-17T09:47:27.013" v="131" actId="478"/>
          <ac:picMkLst>
            <pc:docMk/>
            <pc:sldMk cId="886848158" sldId="410"/>
            <ac:picMk id="45057" creationId="{00000000-0000-0000-0000-000000000000}"/>
          </ac:picMkLst>
        </pc:picChg>
        <pc:picChg chg="del">
          <ac:chgData name="БСУ" userId="bdbaa275-9249-41b1-8d15-242f632c67bf" providerId="ADAL" clId="{07F7D81B-CD97-4797-BDED-AC74F57E4B51}" dt="2023-02-17T09:47:30.774" v="132" actId="478"/>
          <ac:picMkLst>
            <pc:docMk/>
            <pc:sldMk cId="886848158" sldId="410"/>
            <ac:picMk id="45059" creationId="{00000000-0000-0000-0000-000000000000}"/>
          </ac:picMkLst>
        </pc:picChg>
        <pc:picChg chg="del">
          <ac:chgData name="БСУ" userId="bdbaa275-9249-41b1-8d15-242f632c67bf" providerId="ADAL" clId="{07F7D81B-CD97-4797-BDED-AC74F57E4B51}" dt="2023-02-17T09:47:30.774" v="132" actId="478"/>
          <ac:picMkLst>
            <pc:docMk/>
            <pc:sldMk cId="886848158" sldId="410"/>
            <ac:picMk id="45061" creationId="{00000000-0000-0000-0000-000000000000}"/>
          </ac:picMkLst>
        </pc:picChg>
        <pc:picChg chg="del">
          <ac:chgData name="БСУ" userId="bdbaa275-9249-41b1-8d15-242f632c67bf" providerId="ADAL" clId="{07F7D81B-CD97-4797-BDED-AC74F57E4B51}" dt="2023-02-17T09:47:30.774" v="132" actId="478"/>
          <ac:picMkLst>
            <pc:docMk/>
            <pc:sldMk cId="886848158" sldId="410"/>
            <ac:picMk id="45063" creationId="{00000000-0000-0000-0000-000000000000}"/>
          </ac:picMkLst>
        </pc:picChg>
      </pc:sldChg>
      <pc:sldChg chg="delSp modSp add mod modAnim">
        <pc:chgData name="БСУ" userId="bdbaa275-9249-41b1-8d15-242f632c67bf" providerId="ADAL" clId="{07F7D81B-CD97-4797-BDED-AC74F57E4B51}" dt="2023-02-17T09:48:37.099" v="152"/>
        <pc:sldMkLst>
          <pc:docMk/>
          <pc:sldMk cId="371799792" sldId="411"/>
        </pc:sldMkLst>
        <pc:spChg chg="del mod">
          <ac:chgData name="БСУ" userId="bdbaa275-9249-41b1-8d15-242f632c67bf" providerId="ADAL" clId="{07F7D81B-CD97-4797-BDED-AC74F57E4B51}" dt="2023-02-17T09:48:34.632" v="151" actId="478"/>
          <ac:spMkLst>
            <pc:docMk/>
            <pc:sldMk cId="371799792" sldId="411"/>
            <ac:spMk id="5" creationId="{59CAFBC6-0867-4217-B635-D87CF95F2360}"/>
          </ac:spMkLst>
        </pc:spChg>
        <pc:spChg chg="mod">
          <ac:chgData name="БСУ" userId="bdbaa275-9249-41b1-8d15-242f632c67bf" providerId="ADAL" clId="{07F7D81B-CD97-4797-BDED-AC74F57E4B51}" dt="2023-02-17T09:48:10.312" v="141" actId="2711"/>
          <ac:spMkLst>
            <pc:docMk/>
            <pc:sldMk cId="371799792" sldId="411"/>
            <ac:spMk id="531458" creationId="{00000000-0000-0000-0000-000000000000}"/>
          </ac:spMkLst>
        </pc:spChg>
        <pc:spChg chg="mod">
          <ac:chgData name="БСУ" userId="bdbaa275-9249-41b1-8d15-242f632c67bf" providerId="ADAL" clId="{07F7D81B-CD97-4797-BDED-AC74F57E4B51}" dt="2023-02-17T09:48:31.803" v="150" actId="6549"/>
          <ac:spMkLst>
            <pc:docMk/>
            <pc:sldMk cId="371799792" sldId="411"/>
            <ac:spMk id="531459" creationId="{00000000-0000-0000-0000-000000000000}"/>
          </ac:spMkLst>
        </pc:spChg>
      </pc:sldChg>
      <pc:sldChg chg="delSp modSp add mod modAnim">
        <pc:chgData name="БСУ" userId="bdbaa275-9249-41b1-8d15-242f632c67bf" providerId="ADAL" clId="{07F7D81B-CD97-4797-BDED-AC74F57E4B51}" dt="2023-02-17T09:49:48.933" v="169"/>
        <pc:sldMkLst>
          <pc:docMk/>
          <pc:sldMk cId="4065605859" sldId="447"/>
        </pc:sldMkLst>
        <pc:spChg chg="mod">
          <ac:chgData name="БСУ" userId="bdbaa275-9249-41b1-8d15-242f632c67bf" providerId="ADAL" clId="{07F7D81B-CD97-4797-BDED-AC74F57E4B51}" dt="2023-02-17T09:48:52.934" v="155" actId="2711"/>
          <ac:spMkLst>
            <pc:docMk/>
            <pc:sldMk cId="4065605859" sldId="447"/>
            <ac:spMk id="4" creationId="{00000000-0000-0000-0000-000000000000}"/>
          </ac:spMkLst>
        </pc:spChg>
        <pc:spChg chg="mod">
          <ac:chgData name="БСУ" userId="bdbaa275-9249-41b1-8d15-242f632c67bf" providerId="ADAL" clId="{07F7D81B-CD97-4797-BDED-AC74F57E4B51}" dt="2023-02-17T09:49:41.689" v="167" actId="207"/>
          <ac:spMkLst>
            <pc:docMk/>
            <pc:sldMk cId="4065605859" sldId="447"/>
            <ac:spMk id="5" creationId="{00000000-0000-0000-0000-000000000000}"/>
          </ac:spMkLst>
        </pc:spChg>
        <pc:spChg chg="del mod">
          <ac:chgData name="БСУ" userId="bdbaa275-9249-41b1-8d15-242f632c67bf" providerId="ADAL" clId="{07F7D81B-CD97-4797-BDED-AC74F57E4B51}" dt="2023-02-17T09:49:43.860" v="168" actId="478"/>
          <ac:spMkLst>
            <pc:docMk/>
            <pc:sldMk cId="4065605859" sldId="447"/>
            <ac:spMk id="11" creationId="{4CA36E0C-C3D9-49ED-BA55-B26332435113}"/>
          </ac:spMkLst>
        </pc:spChg>
        <pc:spChg chg="mod">
          <ac:chgData name="БСУ" userId="bdbaa275-9249-41b1-8d15-242f632c67bf" providerId="ADAL" clId="{07F7D81B-CD97-4797-BDED-AC74F57E4B51}" dt="2023-02-17T09:49:34.612" v="166" actId="207"/>
          <ac:spMkLst>
            <pc:docMk/>
            <pc:sldMk cId="4065605859" sldId="447"/>
            <ac:spMk id="12" creationId="{00000000-0000-0000-0000-000000000000}"/>
          </ac:spMkLst>
        </pc:spChg>
        <pc:grpChg chg="del">
          <ac:chgData name="БСУ" userId="bdbaa275-9249-41b1-8d15-242f632c67bf" providerId="ADAL" clId="{07F7D81B-CD97-4797-BDED-AC74F57E4B51}" dt="2023-02-17T09:48:42.815" v="154" actId="478"/>
          <ac:grpSpMkLst>
            <pc:docMk/>
            <pc:sldMk cId="4065605859" sldId="447"/>
            <ac:grpSpMk id="8" creationId="{00000000-0000-0000-0000-000000000000}"/>
          </ac:grpSpMkLst>
        </pc:grpChg>
        <pc:picChg chg="del">
          <ac:chgData name="БСУ" userId="bdbaa275-9249-41b1-8d15-242f632c67bf" providerId="ADAL" clId="{07F7D81B-CD97-4797-BDED-AC74F57E4B51}" dt="2023-02-17T09:48:41.862" v="153" actId="478"/>
          <ac:picMkLst>
            <pc:docMk/>
            <pc:sldMk cId="4065605859" sldId="447"/>
            <ac:picMk id="7" creationId="{00000000-0000-0000-0000-000000000000}"/>
          </ac:picMkLst>
        </pc:picChg>
      </pc:sldChg>
      <pc:sldChg chg="delSp modSp add mod modAnim">
        <pc:chgData name="БСУ" userId="bdbaa275-9249-41b1-8d15-242f632c67bf" providerId="ADAL" clId="{07F7D81B-CD97-4797-BDED-AC74F57E4B51}" dt="2023-02-17T09:45:32.959" v="97"/>
        <pc:sldMkLst>
          <pc:docMk/>
          <pc:sldMk cId="2792852603" sldId="475"/>
        </pc:sldMkLst>
        <pc:spChg chg="mod">
          <ac:chgData name="БСУ" userId="bdbaa275-9249-41b1-8d15-242f632c67bf" providerId="ADAL" clId="{07F7D81B-CD97-4797-BDED-AC74F57E4B51}" dt="2023-02-17T09:44:56.507" v="86" actId="207"/>
          <ac:spMkLst>
            <pc:docMk/>
            <pc:sldMk cId="2792852603" sldId="475"/>
            <ac:spMk id="3" creationId="{00000000-0000-0000-0000-000000000000}"/>
          </ac:spMkLst>
        </pc:spChg>
        <pc:spChg chg="mod">
          <ac:chgData name="БСУ" userId="bdbaa275-9249-41b1-8d15-242f632c67bf" providerId="ADAL" clId="{07F7D81B-CD97-4797-BDED-AC74F57E4B51}" dt="2023-02-17T09:45:14.765" v="91" actId="13822"/>
          <ac:spMkLst>
            <pc:docMk/>
            <pc:sldMk cId="2792852603" sldId="475"/>
            <ac:spMk id="4" creationId="{00000000-0000-0000-0000-000000000000}"/>
          </ac:spMkLst>
        </pc:spChg>
        <pc:spChg chg="mod">
          <ac:chgData name="БСУ" userId="bdbaa275-9249-41b1-8d15-242f632c67bf" providerId="ADAL" clId="{07F7D81B-CD97-4797-BDED-AC74F57E4B51}" dt="2023-02-17T09:45:19.431" v="93" actId="207"/>
          <ac:spMkLst>
            <pc:docMk/>
            <pc:sldMk cId="2792852603" sldId="475"/>
            <ac:spMk id="5" creationId="{00000000-0000-0000-0000-000000000000}"/>
          </ac:spMkLst>
        </pc:spChg>
        <pc:spChg chg="mod">
          <ac:chgData name="БСУ" userId="bdbaa275-9249-41b1-8d15-242f632c67bf" providerId="ADAL" clId="{07F7D81B-CD97-4797-BDED-AC74F57E4B51}" dt="2023-02-17T09:45:26.349" v="95" actId="2085"/>
          <ac:spMkLst>
            <pc:docMk/>
            <pc:sldMk cId="2792852603" sldId="475"/>
            <ac:spMk id="6" creationId="{00000000-0000-0000-0000-000000000000}"/>
          </ac:spMkLst>
        </pc:spChg>
        <pc:spChg chg="mod">
          <ac:chgData name="БСУ" userId="bdbaa275-9249-41b1-8d15-242f632c67bf" providerId="ADAL" clId="{07F7D81B-CD97-4797-BDED-AC74F57E4B51}" dt="2023-02-17T09:45:26.349" v="95" actId="2085"/>
          <ac:spMkLst>
            <pc:docMk/>
            <pc:sldMk cId="2792852603" sldId="475"/>
            <ac:spMk id="7" creationId="{00000000-0000-0000-0000-000000000000}"/>
          </ac:spMkLst>
        </pc:spChg>
        <pc:spChg chg="del mod">
          <ac:chgData name="БСУ" userId="bdbaa275-9249-41b1-8d15-242f632c67bf" providerId="ADAL" clId="{07F7D81B-CD97-4797-BDED-AC74F57E4B51}" dt="2023-02-17T09:45:30.405" v="96" actId="478"/>
          <ac:spMkLst>
            <pc:docMk/>
            <pc:sldMk cId="2792852603" sldId="475"/>
            <ac:spMk id="8" creationId="{F1E79134-757F-4EDB-BAB5-8D62042C29E7}"/>
          </ac:spMkLst>
        </pc:spChg>
      </pc:sldChg>
      <pc:sldChg chg="delSp modSp add mod modAnim">
        <pc:chgData name="БСУ" userId="bdbaa275-9249-41b1-8d15-242f632c67bf" providerId="ADAL" clId="{07F7D81B-CD97-4797-BDED-AC74F57E4B51}" dt="2023-02-17T09:46:01.605" v="106"/>
        <pc:sldMkLst>
          <pc:docMk/>
          <pc:sldMk cId="1100954018" sldId="476"/>
        </pc:sldMkLst>
        <pc:spChg chg="del mod">
          <ac:chgData name="БСУ" userId="bdbaa275-9249-41b1-8d15-242f632c67bf" providerId="ADAL" clId="{07F7D81B-CD97-4797-BDED-AC74F57E4B51}" dt="2023-02-17T09:45:58.820" v="105" actId="478"/>
          <ac:spMkLst>
            <pc:docMk/>
            <pc:sldMk cId="1100954018" sldId="476"/>
            <ac:spMk id="6" creationId="{91BDBFD5-517C-4A01-847B-21BCA6C1A243}"/>
          </ac:spMkLst>
        </pc:spChg>
        <pc:spChg chg="mod">
          <ac:chgData name="БСУ" userId="bdbaa275-9249-41b1-8d15-242f632c67bf" providerId="ADAL" clId="{07F7D81B-CD97-4797-BDED-AC74F57E4B51}" dt="2023-02-17T09:45:39.920" v="98" actId="2711"/>
          <ac:spMkLst>
            <pc:docMk/>
            <pc:sldMk cId="1100954018" sldId="476"/>
            <ac:spMk id="475138" creationId="{00000000-0000-0000-0000-000000000000}"/>
          </ac:spMkLst>
        </pc:spChg>
        <pc:spChg chg="mod">
          <ac:chgData name="БСУ" userId="bdbaa275-9249-41b1-8d15-242f632c67bf" providerId="ADAL" clId="{07F7D81B-CD97-4797-BDED-AC74F57E4B51}" dt="2023-02-17T09:45:50.218" v="101" actId="1076"/>
          <ac:spMkLst>
            <pc:docMk/>
            <pc:sldMk cId="1100954018" sldId="476"/>
            <ac:spMk id="475139" creationId="{00000000-0000-0000-0000-000000000000}"/>
          </ac:spMkLst>
        </pc:spChg>
        <pc:picChg chg="mod">
          <ac:chgData name="БСУ" userId="bdbaa275-9249-41b1-8d15-242f632c67bf" providerId="ADAL" clId="{07F7D81B-CD97-4797-BDED-AC74F57E4B51}" dt="2023-02-17T09:45:56.823" v="104" actId="1076"/>
          <ac:picMkLst>
            <pc:docMk/>
            <pc:sldMk cId="1100954018" sldId="476"/>
            <ac:picMk id="2" creationId="{00000000-0000-0000-0000-000000000000}"/>
          </ac:picMkLst>
        </pc:picChg>
      </pc:sldChg>
      <pc:sldChg chg="addSp delSp modSp add mod modAnim">
        <pc:chgData name="БСУ" userId="bdbaa275-9249-41b1-8d15-242f632c67bf" providerId="ADAL" clId="{07F7D81B-CD97-4797-BDED-AC74F57E4B51}" dt="2023-02-17T09:47:18.110" v="130"/>
        <pc:sldMkLst>
          <pc:docMk/>
          <pc:sldMk cId="3543214659" sldId="477"/>
        </pc:sldMkLst>
        <pc:spChg chg="add del mod">
          <ac:chgData name="БСУ" userId="bdbaa275-9249-41b1-8d15-242f632c67bf" providerId="ADAL" clId="{07F7D81B-CD97-4797-BDED-AC74F57E4B51}" dt="2023-02-17T09:46:09.476" v="108" actId="478"/>
          <ac:spMkLst>
            <pc:docMk/>
            <pc:sldMk cId="3543214659" sldId="477"/>
            <ac:spMk id="3" creationId="{9DFA57B4-B0BB-E70B-9202-6521E2788C27}"/>
          </ac:spMkLst>
        </pc:spChg>
        <pc:spChg chg="add mod">
          <ac:chgData name="БСУ" userId="bdbaa275-9249-41b1-8d15-242f632c67bf" providerId="ADAL" clId="{07F7D81B-CD97-4797-BDED-AC74F57E4B51}" dt="2023-02-17T09:46:13.046" v="116" actId="20577"/>
          <ac:spMkLst>
            <pc:docMk/>
            <pc:sldMk cId="3543214659" sldId="477"/>
            <ac:spMk id="4" creationId="{B4D2A5EC-0FC9-A1BD-32FB-A8E501DBBE15}"/>
          </ac:spMkLst>
        </pc:spChg>
        <pc:spChg chg="mod">
          <ac:chgData name="БСУ" userId="bdbaa275-9249-41b1-8d15-242f632c67bf" providerId="ADAL" clId="{07F7D81B-CD97-4797-BDED-AC74F57E4B51}" dt="2023-02-17T09:46:51.384" v="123" actId="207"/>
          <ac:spMkLst>
            <pc:docMk/>
            <pc:sldMk cId="3543214659" sldId="477"/>
            <ac:spMk id="6" creationId="{00000000-0000-0000-0000-000000000000}"/>
          </ac:spMkLst>
        </pc:spChg>
        <pc:spChg chg="mod">
          <ac:chgData name="БСУ" userId="bdbaa275-9249-41b1-8d15-242f632c67bf" providerId="ADAL" clId="{07F7D81B-CD97-4797-BDED-AC74F57E4B51}" dt="2023-02-17T09:47:09.332" v="126" actId="207"/>
          <ac:spMkLst>
            <pc:docMk/>
            <pc:sldMk cId="3543214659" sldId="477"/>
            <ac:spMk id="9" creationId="{00000000-0000-0000-0000-000000000000}"/>
          </ac:spMkLst>
        </pc:spChg>
        <pc:spChg chg="mod">
          <ac:chgData name="БСУ" userId="bdbaa275-9249-41b1-8d15-242f632c67bf" providerId="ADAL" clId="{07F7D81B-CD97-4797-BDED-AC74F57E4B51}" dt="2023-02-17T09:47:13.016" v="128" actId="2085"/>
          <ac:spMkLst>
            <pc:docMk/>
            <pc:sldMk cId="3543214659" sldId="477"/>
            <ac:spMk id="10" creationId="{00000000-0000-0000-0000-000000000000}"/>
          </ac:spMkLst>
        </pc:spChg>
        <pc:spChg chg="mod">
          <ac:chgData name="БСУ" userId="bdbaa275-9249-41b1-8d15-242f632c67bf" providerId="ADAL" clId="{07F7D81B-CD97-4797-BDED-AC74F57E4B51}" dt="2023-02-17T09:47:13.016" v="128" actId="2085"/>
          <ac:spMkLst>
            <pc:docMk/>
            <pc:sldMk cId="3543214659" sldId="477"/>
            <ac:spMk id="11" creationId="{00000000-0000-0000-0000-000000000000}"/>
          </ac:spMkLst>
        </pc:spChg>
        <pc:spChg chg="mod">
          <ac:chgData name="БСУ" userId="bdbaa275-9249-41b1-8d15-242f632c67bf" providerId="ADAL" clId="{07F7D81B-CD97-4797-BDED-AC74F57E4B51}" dt="2023-02-17T09:47:13.016" v="128" actId="2085"/>
          <ac:spMkLst>
            <pc:docMk/>
            <pc:sldMk cId="3543214659" sldId="477"/>
            <ac:spMk id="12" creationId="{00000000-0000-0000-0000-000000000000}"/>
          </ac:spMkLst>
        </pc:spChg>
        <pc:spChg chg="del mod">
          <ac:chgData name="БСУ" userId="bdbaa275-9249-41b1-8d15-242f632c67bf" providerId="ADAL" clId="{07F7D81B-CD97-4797-BDED-AC74F57E4B51}" dt="2023-02-17T09:47:15.138" v="129" actId="478"/>
          <ac:spMkLst>
            <pc:docMk/>
            <pc:sldMk cId="3543214659" sldId="477"/>
            <ac:spMk id="13" creationId="{4636E181-BFBF-49FD-9341-39C7272F3042}"/>
          </ac:spMkLst>
        </pc:spChg>
        <pc:spChg chg="del">
          <ac:chgData name="БСУ" userId="bdbaa275-9249-41b1-8d15-242f632c67bf" providerId="ADAL" clId="{07F7D81B-CD97-4797-BDED-AC74F57E4B51}" dt="2023-02-17T09:46:07.826" v="107" actId="478"/>
          <ac:spMkLst>
            <pc:docMk/>
            <pc:sldMk cId="3543214659" sldId="477"/>
            <ac:spMk id="475138" creationId="{00000000-0000-0000-0000-000000000000}"/>
          </ac:spMkLst>
        </pc:spChg>
      </pc:sldChg>
      <pc:sldChg chg="delSp modSp add mod modAnim">
        <pc:chgData name="БСУ" userId="bdbaa275-9249-41b1-8d15-242f632c67bf" providerId="ADAL" clId="{07F7D81B-CD97-4797-BDED-AC74F57E4B51}" dt="2023-02-17T09:42:02.395" v="40"/>
        <pc:sldMkLst>
          <pc:docMk/>
          <pc:sldMk cId="1172984742" sldId="478"/>
        </pc:sldMkLst>
        <pc:spChg chg="mod">
          <ac:chgData name="БСУ" userId="bdbaa275-9249-41b1-8d15-242f632c67bf" providerId="ADAL" clId="{07F7D81B-CD97-4797-BDED-AC74F57E4B51}" dt="2023-02-17T09:41:58.163" v="39" actId="1076"/>
          <ac:spMkLst>
            <pc:docMk/>
            <pc:sldMk cId="1172984742" sldId="478"/>
            <ac:spMk id="15" creationId="{00000000-0000-0000-0000-000000000000}"/>
          </ac:spMkLst>
        </pc:spChg>
        <pc:spChg chg="mod">
          <ac:chgData name="БСУ" userId="bdbaa275-9249-41b1-8d15-242f632c67bf" providerId="ADAL" clId="{07F7D81B-CD97-4797-BDED-AC74F57E4B51}" dt="2023-02-17T09:41:58.163" v="39" actId="1076"/>
          <ac:spMkLst>
            <pc:docMk/>
            <pc:sldMk cId="1172984742" sldId="478"/>
            <ac:spMk id="17" creationId="{00000000-0000-0000-0000-000000000000}"/>
          </ac:spMkLst>
        </pc:spChg>
        <pc:spChg chg="del mod">
          <ac:chgData name="БСУ" userId="bdbaa275-9249-41b1-8d15-242f632c67bf" providerId="ADAL" clId="{07F7D81B-CD97-4797-BDED-AC74F57E4B51}" dt="2023-02-17T09:41:53.995" v="38" actId="478"/>
          <ac:spMkLst>
            <pc:docMk/>
            <pc:sldMk cId="1172984742" sldId="478"/>
            <ac:spMk id="19" creationId="{B46BE30E-9BAF-46C6-93D8-7A37B13B8276}"/>
          </ac:spMkLst>
        </pc:spChg>
        <pc:spChg chg="mod">
          <ac:chgData name="БСУ" userId="bdbaa275-9249-41b1-8d15-242f632c67bf" providerId="ADAL" clId="{07F7D81B-CD97-4797-BDED-AC74F57E4B51}" dt="2023-02-17T09:41:33.958" v="31" actId="208"/>
          <ac:spMkLst>
            <pc:docMk/>
            <pc:sldMk cId="1172984742" sldId="478"/>
            <ac:spMk id="521219" creationId="{00000000-0000-0000-0000-000000000000}"/>
          </ac:spMkLst>
        </pc:spChg>
        <pc:spChg chg="mod">
          <ac:chgData name="БСУ" userId="bdbaa275-9249-41b1-8d15-242f632c67bf" providerId="ADAL" clId="{07F7D81B-CD97-4797-BDED-AC74F57E4B51}" dt="2023-02-17T09:41:33.958" v="31" actId="208"/>
          <ac:spMkLst>
            <pc:docMk/>
            <pc:sldMk cId="1172984742" sldId="478"/>
            <ac:spMk id="521220" creationId="{00000000-0000-0000-0000-000000000000}"/>
          </ac:spMkLst>
        </pc:spChg>
        <pc:spChg chg="mod">
          <ac:chgData name="БСУ" userId="bdbaa275-9249-41b1-8d15-242f632c67bf" providerId="ADAL" clId="{07F7D81B-CD97-4797-BDED-AC74F57E4B51}" dt="2023-02-17T09:41:33.958" v="31" actId="208"/>
          <ac:spMkLst>
            <pc:docMk/>
            <pc:sldMk cId="1172984742" sldId="478"/>
            <ac:spMk id="521222" creationId="{00000000-0000-0000-0000-000000000000}"/>
          </ac:spMkLst>
        </pc:spChg>
        <pc:spChg chg="mod">
          <ac:chgData name="БСУ" userId="bdbaa275-9249-41b1-8d15-242f632c67bf" providerId="ADAL" clId="{07F7D81B-CD97-4797-BDED-AC74F57E4B51}" dt="2023-02-17T09:41:33.958" v="31" actId="208"/>
          <ac:spMkLst>
            <pc:docMk/>
            <pc:sldMk cId="1172984742" sldId="478"/>
            <ac:spMk id="521223" creationId="{00000000-0000-0000-0000-000000000000}"/>
          </ac:spMkLst>
        </pc:spChg>
        <pc:spChg chg="mod">
          <ac:chgData name="БСУ" userId="bdbaa275-9249-41b1-8d15-242f632c67bf" providerId="ADAL" clId="{07F7D81B-CD97-4797-BDED-AC74F57E4B51}" dt="2023-02-17T09:41:11.563" v="26" actId="2711"/>
          <ac:spMkLst>
            <pc:docMk/>
            <pc:sldMk cId="1172984742" sldId="478"/>
            <ac:spMk id="521224" creationId="{00000000-0000-0000-0000-000000000000}"/>
          </ac:spMkLst>
        </pc:spChg>
        <pc:spChg chg="mod">
          <ac:chgData name="БСУ" userId="bdbaa275-9249-41b1-8d15-242f632c67bf" providerId="ADAL" clId="{07F7D81B-CD97-4797-BDED-AC74F57E4B51}" dt="2023-02-17T09:41:24.238" v="30" actId="14100"/>
          <ac:spMkLst>
            <pc:docMk/>
            <pc:sldMk cId="1172984742" sldId="478"/>
            <ac:spMk id="521225" creationId="{00000000-0000-0000-0000-000000000000}"/>
          </ac:spMkLst>
        </pc:spChg>
        <pc:grpChg chg="mod">
          <ac:chgData name="БСУ" userId="bdbaa275-9249-41b1-8d15-242f632c67bf" providerId="ADAL" clId="{07F7D81B-CD97-4797-BDED-AC74F57E4B51}" dt="2023-02-17T09:41:58.163" v="39" actId="1076"/>
          <ac:grpSpMkLst>
            <pc:docMk/>
            <pc:sldMk cId="1172984742" sldId="478"/>
            <ac:grpSpMk id="2" creationId="{00000000-0000-0000-0000-000000000000}"/>
          </ac:grpSpMkLst>
        </pc:grpChg>
        <pc:grpChg chg="mod">
          <ac:chgData name="БСУ" userId="bdbaa275-9249-41b1-8d15-242f632c67bf" providerId="ADAL" clId="{07F7D81B-CD97-4797-BDED-AC74F57E4B51}" dt="2023-02-17T09:41:58.163" v="39" actId="1076"/>
          <ac:grpSpMkLst>
            <pc:docMk/>
            <pc:sldMk cId="1172984742" sldId="478"/>
            <ac:grpSpMk id="3" creationId="{00000000-0000-0000-0000-000000000000}"/>
          </ac:grpSpMkLst>
        </pc:grpChg>
        <pc:graphicFrameChg chg="mod modGraphic">
          <ac:chgData name="БСУ" userId="bdbaa275-9249-41b1-8d15-242f632c67bf" providerId="ADAL" clId="{07F7D81B-CD97-4797-BDED-AC74F57E4B51}" dt="2023-02-17T09:41:58.163" v="39" actId="1076"/>
          <ac:graphicFrameMkLst>
            <pc:docMk/>
            <pc:sldMk cId="1172984742" sldId="478"/>
            <ac:graphicFrameMk id="14" creationId="{00000000-0000-0000-0000-000000000000}"/>
          </ac:graphicFrameMkLst>
        </pc:graphicFrameChg>
        <pc:graphicFrameChg chg="mod modGraphic">
          <ac:chgData name="БСУ" userId="bdbaa275-9249-41b1-8d15-242f632c67bf" providerId="ADAL" clId="{07F7D81B-CD97-4797-BDED-AC74F57E4B51}" dt="2023-02-17T09:41:58.163" v="39" actId="1076"/>
          <ac:graphicFrameMkLst>
            <pc:docMk/>
            <pc:sldMk cId="1172984742" sldId="478"/>
            <ac:graphicFrameMk id="16" creationId="{00000000-0000-0000-0000-000000000000}"/>
          </ac:graphicFrameMkLst>
        </pc:graphicFrameChg>
        <pc:graphicFrameChg chg="mod modGraphic">
          <ac:chgData name="БСУ" userId="bdbaa275-9249-41b1-8d15-242f632c67bf" providerId="ADAL" clId="{07F7D81B-CD97-4797-BDED-AC74F57E4B51}" dt="2023-02-17T09:41:58.163" v="39" actId="1076"/>
          <ac:graphicFrameMkLst>
            <pc:docMk/>
            <pc:sldMk cId="1172984742" sldId="478"/>
            <ac:graphicFrameMk id="18" creationId="{00000000-0000-0000-0000-000000000000}"/>
          </ac:graphicFrameMkLst>
        </pc:graphicFrameChg>
      </pc:sldChg>
      <pc:sldChg chg="delSp modSp add mod modAnim">
        <pc:chgData name="БСУ" userId="bdbaa275-9249-41b1-8d15-242f632c67bf" providerId="ADAL" clId="{07F7D81B-CD97-4797-BDED-AC74F57E4B51}" dt="2023-02-17T09:43:33.574" v="65"/>
        <pc:sldMkLst>
          <pc:docMk/>
          <pc:sldMk cId="3729548345" sldId="479"/>
        </pc:sldMkLst>
        <pc:spChg chg="del mod">
          <ac:chgData name="БСУ" userId="bdbaa275-9249-41b1-8d15-242f632c67bf" providerId="ADAL" clId="{07F7D81B-CD97-4797-BDED-AC74F57E4B51}" dt="2023-02-17T09:43:30.532" v="64" actId="478"/>
          <ac:spMkLst>
            <pc:docMk/>
            <pc:sldMk cId="3729548345" sldId="479"/>
            <ac:spMk id="8" creationId="{08F4C9F0-C63F-4040-BFAF-629C3C644FCB}"/>
          </ac:spMkLst>
        </pc:spChg>
        <pc:spChg chg="mod">
          <ac:chgData name="БСУ" userId="bdbaa275-9249-41b1-8d15-242f632c67bf" providerId="ADAL" clId="{07F7D81B-CD97-4797-BDED-AC74F57E4B51}" dt="2023-02-17T09:42:17.067" v="46" actId="2711"/>
          <ac:spMkLst>
            <pc:docMk/>
            <pc:sldMk cId="3729548345" sldId="479"/>
            <ac:spMk id="523266" creationId="{00000000-0000-0000-0000-000000000000}"/>
          </ac:spMkLst>
        </pc:spChg>
        <pc:spChg chg="mod">
          <ac:chgData name="БСУ" userId="bdbaa275-9249-41b1-8d15-242f632c67bf" providerId="ADAL" clId="{07F7D81B-CD97-4797-BDED-AC74F57E4B51}" dt="2023-02-17T09:42:50.363" v="54" actId="1076"/>
          <ac:spMkLst>
            <pc:docMk/>
            <pc:sldMk cId="3729548345" sldId="479"/>
            <ac:spMk id="523267" creationId="{00000000-0000-0000-0000-000000000000}"/>
          </ac:spMkLst>
        </pc:spChg>
        <pc:spChg chg="mod">
          <ac:chgData name="БСУ" userId="bdbaa275-9249-41b1-8d15-242f632c67bf" providerId="ADAL" clId="{07F7D81B-CD97-4797-BDED-AC74F57E4B51}" dt="2023-02-17T09:43:25.001" v="63" actId="207"/>
          <ac:spMkLst>
            <pc:docMk/>
            <pc:sldMk cId="3729548345" sldId="479"/>
            <ac:spMk id="523268" creationId="{00000000-0000-0000-0000-000000000000}"/>
          </ac:spMkLst>
        </pc:spChg>
        <pc:graphicFrameChg chg="mod modGraphic">
          <ac:chgData name="БСУ" userId="bdbaa275-9249-41b1-8d15-242f632c67bf" providerId="ADAL" clId="{07F7D81B-CD97-4797-BDED-AC74F57E4B51}" dt="2023-02-17T09:43:11.378" v="60" actId="113"/>
          <ac:graphicFrameMkLst>
            <pc:docMk/>
            <pc:sldMk cId="3729548345" sldId="479"/>
            <ac:graphicFrameMk id="7" creationId="{00000000-0000-0000-0000-000000000000}"/>
          </ac:graphicFrameMkLst>
        </pc:graphicFrameChg>
      </pc:sldChg>
      <pc:sldChg chg="addSp delSp modSp add mod modAnim">
        <pc:chgData name="БСУ" userId="bdbaa275-9249-41b1-8d15-242f632c67bf" providerId="ADAL" clId="{07F7D81B-CD97-4797-BDED-AC74F57E4B51}" dt="2023-02-17T09:43:58.398" v="73"/>
        <pc:sldMkLst>
          <pc:docMk/>
          <pc:sldMk cId="2989704402" sldId="480"/>
        </pc:sldMkLst>
        <pc:spChg chg="add del mod">
          <ac:chgData name="БСУ" userId="bdbaa275-9249-41b1-8d15-242f632c67bf" providerId="ADAL" clId="{07F7D81B-CD97-4797-BDED-AC74F57E4B51}" dt="2023-02-17T09:43:42.325" v="67" actId="478"/>
          <ac:spMkLst>
            <pc:docMk/>
            <pc:sldMk cId="2989704402" sldId="480"/>
            <ac:spMk id="3" creationId="{F23861D3-ADAE-942B-FDF8-B1396962E759}"/>
          </ac:spMkLst>
        </pc:spChg>
        <pc:spChg chg="add mod">
          <ac:chgData name="БСУ" userId="bdbaa275-9249-41b1-8d15-242f632c67bf" providerId="ADAL" clId="{07F7D81B-CD97-4797-BDED-AC74F57E4B51}" dt="2023-02-17T09:43:45.513" v="69" actId="20577"/>
          <ac:spMkLst>
            <pc:docMk/>
            <pc:sldMk cId="2989704402" sldId="480"/>
            <ac:spMk id="4" creationId="{9BA8CAC6-ED49-E6D9-9018-8C1BBCBDBF56}"/>
          </ac:spMkLst>
        </pc:spChg>
        <pc:spChg chg="del mod">
          <ac:chgData name="БСУ" userId="bdbaa275-9249-41b1-8d15-242f632c67bf" providerId="ADAL" clId="{07F7D81B-CD97-4797-BDED-AC74F57E4B51}" dt="2023-02-17T09:43:55.586" v="72" actId="478"/>
          <ac:spMkLst>
            <pc:docMk/>
            <pc:sldMk cId="2989704402" sldId="480"/>
            <ac:spMk id="5" creationId="{D55FB58B-DB12-4B01-9A8C-038E5C9A4A2C}"/>
          </ac:spMkLst>
        </pc:spChg>
        <pc:spChg chg="del">
          <ac:chgData name="БСУ" userId="bdbaa275-9249-41b1-8d15-242f632c67bf" providerId="ADAL" clId="{07F7D81B-CD97-4797-BDED-AC74F57E4B51}" dt="2023-02-17T09:43:40.598" v="66" actId="478"/>
          <ac:spMkLst>
            <pc:docMk/>
            <pc:sldMk cId="2989704402" sldId="480"/>
            <ac:spMk id="524290" creationId="{00000000-0000-0000-0000-000000000000}"/>
          </ac:spMkLst>
        </pc:spChg>
        <pc:spChg chg="mod">
          <ac:chgData name="БСУ" userId="bdbaa275-9249-41b1-8d15-242f632c67bf" providerId="ADAL" clId="{07F7D81B-CD97-4797-BDED-AC74F57E4B51}" dt="2023-02-17T09:43:52.710" v="71" actId="207"/>
          <ac:spMkLst>
            <pc:docMk/>
            <pc:sldMk cId="2989704402" sldId="480"/>
            <ac:spMk id="524291" creationId="{00000000-0000-0000-0000-000000000000}"/>
          </ac:spMkLst>
        </pc:spChg>
      </pc:sldChg>
      <pc:sldChg chg="modSp mod ord">
        <pc:chgData name="БСУ" userId="bdbaa275-9249-41b1-8d15-242f632c67bf" providerId="ADAL" clId="{07F7D81B-CD97-4797-BDED-AC74F57E4B51}" dt="2023-02-17T09:40:41.806" v="23"/>
        <pc:sldMkLst>
          <pc:docMk/>
          <pc:sldMk cId="2385751420" sldId="571"/>
        </pc:sldMkLst>
        <pc:spChg chg="mod">
          <ac:chgData name="БСУ" userId="bdbaa275-9249-41b1-8d15-242f632c67bf" providerId="ADAL" clId="{07F7D81B-CD97-4797-BDED-AC74F57E4B51}" dt="2023-02-17T09:40:41.806" v="23"/>
          <ac:spMkLst>
            <pc:docMk/>
            <pc:sldMk cId="2385751420" sldId="571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E09D50C2-D913-4889-8DCF-246197B8F1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879434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293EFAA-E7EB-477A-9368-66B5B12F4B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4299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F5BBF97-054B-4643-ADBA-3B1C1ECF23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82209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83B4C196-1D86-4C15-AA84-8A79559618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36464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ru-RU" dirty="0" err="1">
                <a:latin typeface="Comfortaa" pitchFamily="2" charset="0"/>
              </a:rPr>
              <a:t>Свързване</a:t>
            </a:r>
            <a:r>
              <a:rPr lang="ru-RU" dirty="0">
                <a:latin typeface="Comfortaa" pitchFamily="2" charset="0"/>
              </a:rPr>
              <a:t> на </a:t>
            </a:r>
            <a:r>
              <a:rPr lang="ru-RU" dirty="0" err="1">
                <a:latin typeface="Comfortaa" pitchFamily="2" charset="0"/>
              </a:rPr>
              <a:t>таблици</a:t>
            </a:r>
            <a:r>
              <a:rPr lang="ru-RU" dirty="0">
                <a:latin typeface="Comfortaa" pitchFamily="2" charset="0"/>
              </a:rPr>
              <a:t> с JOIN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Бази данни</a:t>
            </a: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fortaa" pitchFamily="2" charset="0"/>
              </a:rPr>
              <a:t>INNER vs. OUTER JOIN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INNER JOIN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 (връзка само с вътрешните записи)</a:t>
            </a:r>
            <a:endParaRPr lang="en-US" b="1" dirty="0">
              <a:solidFill>
                <a:srgbClr val="00B0F0"/>
              </a:solidFill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Връзка на две таблици, връщаща само редовете, отговарящи на условието за свързване.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LEFT (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или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 RIGHT) OUTER JOIN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 </a:t>
            </a:r>
            <a:br>
              <a:rPr lang="bg-BG" b="1" dirty="0">
                <a:solidFill>
                  <a:srgbClr val="00B0F0"/>
                </a:solidFill>
                <a:latin typeface="Comfortaa" pitchFamily="2" charset="0"/>
              </a:rPr>
            </a:b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(връзка и със записите, които са външни отляво / отдясно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)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Връща резултата на връзката с вътрешните записи и също така </a:t>
            </a:r>
            <a:r>
              <a:rPr lang="bg-BG" dirty="0" err="1">
                <a:latin typeface="Comfortaa" pitchFamily="2" charset="0"/>
              </a:rPr>
              <a:t>несъвпадащите</a:t>
            </a:r>
            <a:r>
              <a:rPr lang="bg-BG" dirty="0">
                <a:latin typeface="Comfortaa" pitchFamily="2" charset="0"/>
              </a:rPr>
              <a:t> записи от лявата (или дясната) таблица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FULL OUTER JOIN</a:t>
            </a:r>
            <a:r>
              <a:rPr lang="bg-BG" b="1" dirty="0">
                <a:solidFill>
                  <a:srgbClr val="00B0F0"/>
                </a:solidFill>
                <a:latin typeface="Comfortaa" pitchFamily="2" charset="0"/>
              </a:rPr>
              <a:t> (връзка с всички външни записи)</a:t>
            </a:r>
            <a:endParaRPr lang="en-US" b="1" dirty="0">
              <a:solidFill>
                <a:srgbClr val="00B0F0"/>
              </a:solidFill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Връща резултата на </a:t>
            </a:r>
            <a:r>
              <a:rPr lang="en-US" dirty="0">
                <a:latin typeface="Comfortaa" pitchFamily="2" charset="0"/>
              </a:rPr>
              <a:t>INNER JOIN </a:t>
            </a:r>
            <a:r>
              <a:rPr lang="bg-BG" dirty="0">
                <a:latin typeface="Comfortaa" pitchFamily="2" charset="0"/>
              </a:rPr>
              <a:t>и всички </a:t>
            </a:r>
            <a:r>
              <a:rPr lang="bg-BG" dirty="0" err="1">
                <a:latin typeface="Comfortaa" pitchFamily="2" charset="0"/>
              </a:rPr>
              <a:t>несъвпадащи</a:t>
            </a:r>
            <a:r>
              <a:rPr lang="bg-BG" dirty="0">
                <a:latin typeface="Comfortaa" pitchFamily="2" charset="0"/>
              </a:rPr>
              <a:t> записи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9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95849" y="1530867"/>
            <a:ext cx="10515600" cy="4962008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dirty="0">
                <a:latin typeface="Comfortaa" pitchFamily="2" charset="0"/>
              </a:rPr>
              <a:t>Може да свързваме таблици с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JOIN</a:t>
            </a:r>
            <a:br>
              <a:rPr lang="en-US" dirty="0">
                <a:latin typeface="Comfortaa" pitchFamily="2" charset="0"/>
              </a:rPr>
            </a:br>
            <a:br>
              <a:rPr lang="en-US" dirty="0">
                <a:latin typeface="Comfortaa" pitchFamily="2" charset="0"/>
              </a:rPr>
            </a:br>
            <a:br>
              <a:rPr lang="en-US" dirty="0">
                <a:latin typeface="Comfortaa" pitchFamily="2" charset="0"/>
              </a:rPr>
            </a:br>
            <a:br>
              <a:rPr lang="en-US" dirty="0">
                <a:latin typeface="Comfortaa" pitchFamily="2" charset="0"/>
              </a:rPr>
            </a:br>
            <a:endParaRPr lang="en-US" dirty="0">
              <a:latin typeface="Comfortaa" pitchFamily="2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bg-BG" sz="3200" dirty="0">
                <a:latin typeface="Comfortaa" pitchFamily="2" charset="0"/>
              </a:rPr>
              <a:t>Декартово произведение получаваме,</a:t>
            </a:r>
            <a:br>
              <a:rPr lang="bg-BG" sz="3200" dirty="0">
                <a:latin typeface="Comfortaa" pitchFamily="2" charset="0"/>
              </a:rPr>
            </a:br>
            <a:r>
              <a:rPr lang="bg-BG" sz="3200" dirty="0">
                <a:latin typeface="Comfortaa" pitchFamily="2" charset="0"/>
              </a:rPr>
              <a:t>когато </a:t>
            </a:r>
            <a:r>
              <a:rPr lang="en-US" sz="3200" dirty="0">
                <a:latin typeface="Comfortaa" pitchFamily="2" charset="0"/>
              </a:rPr>
              <a:t>JOIN </a:t>
            </a:r>
            <a:r>
              <a:rPr lang="bg-BG" sz="3200" dirty="0">
                <a:latin typeface="Comfortaa" pitchFamily="2" charset="0"/>
              </a:rPr>
              <a:t>условието липсва или е </a:t>
            </a:r>
            <a:br>
              <a:rPr lang="bg-BG" sz="3200" dirty="0">
                <a:latin typeface="Comfortaa" pitchFamily="2" charset="0"/>
              </a:rPr>
            </a:br>
            <a:r>
              <a:rPr lang="bg-BG" sz="3200" dirty="0">
                <a:latin typeface="Comfortaa" pitchFamily="2" charset="0"/>
              </a:rPr>
              <a:t>невалидно</a:t>
            </a:r>
            <a:endParaRPr lang="en-US" sz="2400" dirty="0">
              <a:latin typeface="Comfortaa" pitchFamily="2" charset="0"/>
            </a:endParaRP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bg-BG" dirty="0">
                <a:latin typeface="Comfortaa" pitchFamily="2" charset="0"/>
              </a:rPr>
              <a:t>Има различни видове връзки </a:t>
            </a:r>
            <a:br>
              <a:rPr lang="bg-BG" dirty="0">
                <a:latin typeface="Comfortaa" pitchFamily="2" charset="0"/>
              </a:rPr>
            </a:br>
            <a:r>
              <a:rPr lang="bg-BG" dirty="0">
                <a:latin typeface="Comfortaa" pitchFamily="2" charset="0"/>
              </a:rPr>
              <a:t>между таблици –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INNER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OUTER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и т.н. 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Обобщение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159443" y="2111555"/>
            <a:ext cx="9193729" cy="160310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SELECT * FROM employees AS e</a:t>
            </a:r>
          </a:p>
          <a:p>
            <a:pPr marL="0" lvl="2"/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JOIN departments AS d ON</a:t>
            </a:r>
            <a:b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d.department_id = e.department_id</a:t>
            </a:r>
            <a:endParaRPr lang="en-US" sz="30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0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59" y="733260"/>
            <a:ext cx="10515600" cy="1325563"/>
          </a:xfrm>
        </p:spPr>
        <p:txBody>
          <a:bodyPr>
            <a:normAutofit/>
          </a:bodyPr>
          <a:lstStyle/>
          <a:p>
            <a:r>
              <a:rPr lang="bg-BG" b="1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7959" y="2058823"/>
            <a:ext cx="10515600" cy="42177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Декартово произведение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 err="1">
                <a:latin typeface="Comfortaa" pitchFamily="2" charset="0"/>
              </a:rPr>
              <a:t>Връзки</a:t>
            </a:r>
            <a:r>
              <a:rPr lang="ru-RU" sz="3200" dirty="0">
                <a:latin typeface="Comfortaa" pitchFamily="2" charset="0"/>
              </a:rPr>
              <a:t> между </a:t>
            </a:r>
            <a:r>
              <a:rPr lang="ru-RU" sz="3200" dirty="0" err="1">
                <a:latin typeface="Comfortaa" pitchFamily="2" charset="0"/>
              </a:rPr>
              <a:t>таблици</a:t>
            </a:r>
            <a:endParaRPr lang="ru-RU" sz="3200" dirty="0">
              <a:latin typeface="Comfortaa" pitchFamily="2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 err="1">
                <a:latin typeface="Comfortaa" pitchFamily="2" charset="0"/>
              </a:rPr>
              <a:t>Типове</a:t>
            </a:r>
            <a:r>
              <a:rPr lang="ru-RU" sz="3200" dirty="0">
                <a:latin typeface="Comfortaa" pitchFamily="2" charset="0"/>
              </a:rPr>
              <a:t> </a:t>
            </a:r>
            <a:r>
              <a:rPr lang="ru-RU" sz="3200" dirty="0" err="1">
                <a:latin typeface="Comfortaa" pitchFamily="2" charset="0"/>
              </a:rPr>
              <a:t>връзки</a:t>
            </a:r>
            <a:endParaRPr lang="ru-RU" sz="32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145584" y="4610291"/>
            <a:ext cx="4953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461494" y="4153091"/>
            <a:ext cx="597490" cy="1675219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rgbClr val="00B0F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Данни от множество таблици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21225" name="Rectangle 9"/>
          <p:cNvSpPr>
            <a:spLocks noGrp="1" noChangeArrowheads="1"/>
          </p:cNvSpPr>
          <p:nvPr>
            <p:ph idx="1"/>
          </p:nvPr>
        </p:nvSpPr>
        <p:spPr>
          <a:xfrm>
            <a:off x="838200" y="1354542"/>
            <a:ext cx="10465468" cy="5232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sz="2400" dirty="0">
                <a:latin typeface="Comfortaa" pitchFamily="2" charset="0"/>
              </a:rPr>
              <a:t>Понякога се нуждаем от данни от няколко таблици</a:t>
            </a:r>
            <a:r>
              <a:rPr lang="en-US" sz="2400" dirty="0">
                <a:latin typeface="Comfortaa" pitchFamily="2" charset="0"/>
              </a:rPr>
              <a:t>:</a:t>
            </a:r>
          </a:p>
        </p:txBody>
      </p:sp>
      <p:graphicFrame>
        <p:nvGraphicFramePr>
          <p:cNvPr id="1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164920"/>
              </p:ext>
            </p:extLst>
          </p:nvPr>
        </p:nvGraphicFramePr>
        <p:xfrm>
          <a:off x="763584" y="2781491"/>
          <a:ext cx="4953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0632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7236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noProof="1"/>
                        <a:t>employee</a:t>
                      </a:r>
                      <a:r>
                        <a:rPr lang="bg-BG" b="1" noProof="1"/>
                        <a:t>_</a:t>
                      </a:r>
                      <a:r>
                        <a:rPr lang="en-US" b="1" noProof="1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/>
                        <a:t>department_id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Edward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5" name="TextBox 12"/>
          <p:cNvSpPr txBox="1"/>
          <p:nvPr/>
        </p:nvSpPr>
        <p:spPr>
          <a:xfrm>
            <a:off x="1879946" y="2236941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780976"/>
              </p:ext>
            </p:extLst>
          </p:nvPr>
        </p:nvGraphicFramePr>
        <p:xfrm>
          <a:off x="6478585" y="2781491"/>
          <a:ext cx="472281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b="1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b="1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7590268" y="2209866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327634"/>
              </p:ext>
            </p:extLst>
          </p:nvPr>
        </p:nvGraphicFramePr>
        <p:xfrm>
          <a:off x="2058984" y="5384214"/>
          <a:ext cx="7086599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3700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134478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598421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employee_name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department_id</a:t>
                      </a:r>
                      <a:endParaRPr lang="en-US" b="1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b="1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Edward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en-US" i="0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98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Декартово произведение </a:t>
            </a:r>
            <a:r>
              <a:rPr lang="en-US" dirty="0">
                <a:latin typeface="Comfortaa" pitchFamily="2" charset="0"/>
              </a:rPr>
              <a:t>[1/2]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>
          <a:xfrm>
            <a:off x="721391" y="1608322"/>
            <a:ext cx="11057525" cy="5341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3200" dirty="0">
                <a:latin typeface="Comfortaa" pitchFamily="2" charset="0"/>
              </a:rPr>
              <a:t>Това ще създаде Декартово произведение:</a:t>
            </a:r>
            <a:endParaRPr lang="en-US" sz="3200" dirty="0">
              <a:latin typeface="Comfortaa" pitchFamily="2" charset="0"/>
            </a:endParaRPr>
          </a:p>
          <a:p>
            <a:pPr>
              <a:lnSpc>
                <a:spcPct val="90000"/>
              </a:lnSpc>
            </a:pPr>
            <a:endParaRPr lang="en-US" sz="3200" dirty="0">
              <a:latin typeface="Comfortaa" pitchFamily="2" charset="0"/>
            </a:endParaRPr>
          </a:p>
          <a:p>
            <a:pPr>
              <a:lnSpc>
                <a:spcPct val="90000"/>
              </a:lnSpc>
            </a:pPr>
            <a:endParaRPr lang="en-US" sz="5400" dirty="0">
              <a:latin typeface="Comfortaa" pitchFamily="2" charset="0"/>
            </a:endParaRPr>
          </a:p>
          <a:p>
            <a:pPr>
              <a:lnSpc>
                <a:spcPct val="90000"/>
              </a:lnSpc>
            </a:pPr>
            <a:r>
              <a:rPr lang="bg-BG" sz="3200" dirty="0">
                <a:latin typeface="Comfortaa" pitchFamily="2" charset="0"/>
              </a:rPr>
              <a:t>Резултатът</a:t>
            </a:r>
            <a:r>
              <a:rPr lang="en-US" sz="3200" dirty="0">
                <a:latin typeface="Comfortaa" pitchFamily="2" charset="0"/>
              </a:rPr>
              <a:t>:</a:t>
            </a:r>
            <a:endParaRPr lang="bg-BG" sz="3200" dirty="0">
              <a:latin typeface="Comfortaa" pitchFamily="2" charset="0"/>
            </a:endParaRPr>
          </a:p>
          <a:p>
            <a:pPr lvl="1">
              <a:lnSpc>
                <a:spcPct val="90000"/>
              </a:lnSpc>
            </a:pPr>
            <a:endParaRPr lang="bg-BG" sz="2000" dirty="0">
              <a:latin typeface="Comfortaa" pitchFamily="2" charset="0"/>
            </a:endParaRPr>
          </a:p>
          <a:p>
            <a:pPr lvl="1">
              <a:lnSpc>
                <a:spcPct val="90000"/>
              </a:lnSpc>
            </a:pPr>
            <a:r>
              <a:rPr lang="bg-BG" sz="2000" dirty="0">
                <a:latin typeface="Comfortaa" pitchFamily="2" charset="0"/>
              </a:rPr>
              <a:t>всеки ред от първата </a:t>
            </a:r>
            <a:br>
              <a:rPr lang="bg-BG" sz="2000" dirty="0">
                <a:latin typeface="Comfortaa" pitchFamily="2" charset="0"/>
              </a:rPr>
            </a:br>
            <a:r>
              <a:rPr lang="bg-BG" sz="2000" dirty="0">
                <a:latin typeface="Comfortaa" pitchFamily="2" charset="0"/>
              </a:rPr>
              <a:t>таблица е комбиниран</a:t>
            </a:r>
            <a:br>
              <a:rPr lang="bg-BG" sz="2000" dirty="0">
                <a:latin typeface="Comfortaa" pitchFamily="2" charset="0"/>
              </a:rPr>
            </a:br>
            <a:r>
              <a:rPr lang="bg-BG" sz="2000" dirty="0">
                <a:latin typeface="Comfortaa" pitchFamily="2" charset="0"/>
              </a:rPr>
              <a:t>с всеки ред от втората</a:t>
            </a:r>
            <a:br>
              <a:rPr lang="bg-BG" sz="2000" dirty="0">
                <a:latin typeface="Comfortaa" pitchFamily="2" charset="0"/>
              </a:rPr>
            </a:br>
            <a:endParaRPr lang="bg-BG" sz="2000" dirty="0">
              <a:latin typeface="Comfortaa" pitchFamily="2" charset="0"/>
            </a:endParaRPr>
          </a:p>
          <a:p>
            <a:pPr lvl="1">
              <a:lnSpc>
                <a:spcPct val="90000"/>
              </a:lnSpc>
            </a:pPr>
            <a:r>
              <a:rPr lang="bg-BG" sz="2000" dirty="0">
                <a:latin typeface="Comfortaa" pitchFamily="2" charset="0"/>
              </a:rPr>
              <a:t>При 200 реда в първата</a:t>
            </a:r>
            <a:br>
              <a:rPr lang="bg-BG" sz="2000" dirty="0">
                <a:latin typeface="Comfortaa" pitchFamily="2" charset="0"/>
              </a:rPr>
            </a:br>
            <a:r>
              <a:rPr lang="bg-BG" sz="2000" dirty="0">
                <a:latin typeface="Comfortaa" pitchFamily="2" charset="0"/>
              </a:rPr>
              <a:t>и 300 във втората ще</a:t>
            </a:r>
            <a:br>
              <a:rPr lang="bg-BG" sz="2000" dirty="0">
                <a:latin typeface="Comfortaa" pitchFamily="2" charset="0"/>
              </a:rPr>
            </a:br>
            <a:r>
              <a:rPr lang="bg-BG" sz="2000" dirty="0">
                <a:latin typeface="Comfortaa" pitchFamily="2" charset="0"/>
              </a:rPr>
              <a:t>имаме 60 000 реда в таблицата с резултата!</a:t>
            </a:r>
            <a:endParaRPr lang="en-US" sz="2000" dirty="0">
              <a:latin typeface="Comfortaa" pitchFamily="2" charset="0"/>
            </a:endParaRPr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1140996" y="2256944"/>
            <a:ext cx="7696200" cy="8925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SELECT last_name, name AS department_name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>
                    <a:lumMod val="95000"/>
                  </a:schemeClr>
                </a:solidFill>
                <a:latin typeface="Consolas" pitchFamily="49" charset="0"/>
                <a:cs typeface="Consolas" pitchFamily="49" charset="0"/>
              </a:rPr>
              <a:t>FROM employees, departments;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03013"/>
              </p:ext>
            </p:extLst>
          </p:nvPr>
        </p:nvGraphicFramePr>
        <p:xfrm>
          <a:off x="6246448" y="3583197"/>
          <a:ext cx="4744399" cy="2225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514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89253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370974">
                <a:tc>
                  <a:txBody>
                    <a:bodyPr/>
                    <a:lstStyle/>
                    <a:p>
                      <a:r>
                        <a:rPr lang="en-US" b="1" noProof="1"/>
                        <a:t>last_name</a:t>
                      </a:r>
                      <a:endParaRPr lang="en-US" b="1" i="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1"/>
                        <a:t>department_name</a:t>
                      </a:r>
                      <a:endParaRPr lang="en-US" b="1" i="0" noProof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3709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3709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3709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3709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37097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54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Декартово произведение се получава когато</a:t>
            </a:r>
            <a:r>
              <a:rPr lang="en-US" dirty="0">
                <a:latin typeface="Comfortaa" pitchFamily="2" charset="0"/>
              </a:rPr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Липсва </a:t>
            </a:r>
            <a:r>
              <a:rPr lang="en-US" dirty="0">
                <a:latin typeface="Comfortaa" pitchFamily="2" charset="0"/>
              </a:rPr>
              <a:t>JOIN </a:t>
            </a:r>
            <a:r>
              <a:rPr lang="bg-BG" dirty="0">
                <a:latin typeface="Comfortaa" pitchFamily="2" charset="0"/>
              </a:rPr>
              <a:t>условието</a:t>
            </a: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latin typeface="Comfortaa" pitchFamily="2" charset="0"/>
              </a:rPr>
              <a:t>JOIN </a:t>
            </a:r>
            <a:r>
              <a:rPr lang="bg-BG" dirty="0">
                <a:latin typeface="Comfortaa" pitchFamily="2" charset="0"/>
              </a:rPr>
              <a:t>условието е невалидно</a:t>
            </a:r>
            <a:endParaRPr lang="en-US" dirty="0">
              <a:latin typeface="Comfortaa" pitchFamily="2" charset="0"/>
            </a:endParaRPr>
          </a:p>
          <a:p>
            <a:pPr lvl="1"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Условието е така формулирано, че всички редове от първата таблица са свързани с всички редове от втората</a:t>
            </a: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dirty="0">
                <a:latin typeface="Comfortaa" pitchFamily="2" charset="0"/>
              </a:rPr>
              <a:t>За да избегнете получаване на Декартово произведение, винаги указвайте валидно</a:t>
            </a:r>
            <a:r>
              <a:rPr lang="en-US" dirty="0">
                <a:latin typeface="Comfortaa" pitchFamily="2" charset="0"/>
              </a:rPr>
              <a:t> JOIN </a:t>
            </a:r>
            <a:r>
              <a:rPr lang="bg-BG" dirty="0">
                <a:latin typeface="Comfortaa" pitchFamily="2" charset="0"/>
              </a:rPr>
              <a:t>условие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A8CAC6-ED49-E6D9-9018-8C1BBCBDB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Декартово произведение </a:t>
            </a:r>
            <a:r>
              <a:rPr lang="en-US" dirty="0">
                <a:latin typeface="Comfortaa" pitchFamily="2" charset="0"/>
              </a:rPr>
              <a:t>[2/2]</a:t>
            </a:r>
          </a:p>
        </p:txBody>
      </p:sp>
    </p:spTree>
    <p:extLst>
      <p:ext uri="{BB962C8B-B14F-4D97-AF65-F5344CB8AC3E}">
        <p14:creationId xmlns:p14="http://schemas.microsoft.com/office/powerpoint/2010/main" val="298970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753979" y="1703643"/>
            <a:ext cx="10515600" cy="4351338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omfortaa" pitchFamily="2" charset="0"/>
              </a:rPr>
              <a:t>Релациите между таблици са полезни, когато са съчетани с връзки (чрез клаузата </a:t>
            </a:r>
            <a:r>
              <a:rPr lang="en-US" sz="3200" dirty="0">
                <a:latin typeface="Comfortaa" pitchFamily="2" charset="0"/>
              </a:rPr>
              <a:t>JOIN). </a:t>
            </a:r>
            <a:r>
              <a:rPr lang="bg-BG" sz="3200" dirty="0">
                <a:latin typeface="Comfortaa" pitchFamily="2" charset="0"/>
              </a:rPr>
              <a:t>Така можем да извлечем данни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едновременно от две таблици.</a:t>
            </a:r>
            <a:endParaRPr lang="en-US" sz="3200" dirty="0">
              <a:latin typeface="Comfortaa" pitchFamily="2" charset="0"/>
            </a:endParaRPr>
          </a:p>
          <a:p>
            <a:pPr lvl="1"/>
            <a:r>
              <a:rPr lang="en-US" sz="2000" dirty="0">
                <a:latin typeface="Comfortaa" pitchFamily="2" charset="0"/>
              </a:rPr>
              <a:t>JOIN </a:t>
            </a:r>
            <a:r>
              <a:rPr lang="bg-BG" sz="2000" dirty="0">
                <a:latin typeface="Comfortaa" pitchFamily="2" charset="0"/>
              </a:rPr>
              <a:t>изисква поне две таблици и</a:t>
            </a:r>
            <a:r>
              <a:rPr lang="en-US" sz="2000" dirty="0">
                <a:latin typeface="Comfortaa" pitchFamily="2" charset="0"/>
              </a:rPr>
              <a:t> „</a:t>
            </a:r>
            <a:r>
              <a:rPr lang="bg-BG" sz="2000" dirty="0">
                <a:latin typeface="Comfortaa" pitchFamily="2" charset="0"/>
              </a:rPr>
              <a:t>свързващо условие</a:t>
            </a:r>
            <a:r>
              <a:rPr lang="en-US" sz="2000" dirty="0">
                <a:latin typeface="Comfortaa" pitchFamily="2" charset="0"/>
              </a:rPr>
              <a:t>".</a:t>
            </a:r>
          </a:p>
          <a:p>
            <a:pPr lvl="1"/>
            <a:r>
              <a:rPr lang="bg-BG" sz="2000" dirty="0">
                <a:latin typeface="Comfortaa" pitchFamily="2" charset="0"/>
              </a:rPr>
              <a:t>Пример</a:t>
            </a:r>
            <a:r>
              <a:rPr lang="en-US" sz="2000" dirty="0">
                <a:latin typeface="Comfortaa" pitchFamily="2" charset="0"/>
              </a:rPr>
              <a:t>:</a:t>
            </a: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Връзки между таблици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680522" y="4755503"/>
            <a:ext cx="10827295" cy="160310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SELECT * FROM table_a</a:t>
            </a:r>
            <a:br>
              <a:rPr lang="en-US" sz="3000" b="1" noProof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JOIN table_b ON </a:t>
            </a:r>
            <a:br>
              <a:rPr lang="en-US" sz="3000" b="1" noProof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   table_b.common_column = table_a.common_column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199423" y="4469041"/>
            <a:ext cx="3581400" cy="685316"/>
          </a:xfrm>
          <a:prstGeom prst="wedgeRoundRectCallout">
            <a:avLst>
              <a:gd name="adj1" fmla="val -91192"/>
              <a:gd name="adj2" fmla="val 13578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chemeClr val="bg1">
                    <a:lumMod val="95000"/>
                  </a:schemeClr>
                </a:solidFill>
                <a:latin typeface="Comfortaa" pitchFamily="2" charset="0"/>
              </a:rPr>
              <a:t>Свързващо условие</a:t>
            </a:r>
            <a:endParaRPr lang="en-US" sz="2400" noProof="1">
              <a:solidFill>
                <a:schemeClr val="bg1">
                  <a:lumMod val="95000"/>
                </a:schemeClr>
              </a:solidFill>
              <a:latin typeface="Comfortaa" pitchFamily="2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108267" y="4122349"/>
            <a:ext cx="4856638" cy="498217"/>
          </a:xfrm>
          <a:prstGeom prst="wedgeRoundRectCallout">
            <a:avLst>
              <a:gd name="adj1" fmla="val 196"/>
              <a:gd name="adj2" fmla="val 15798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chemeClr val="bg1">
                    <a:lumMod val="95000"/>
                  </a:schemeClr>
                </a:solidFill>
                <a:latin typeface="Comfortaa" pitchFamily="2" charset="0"/>
              </a:rPr>
              <a:t>Селекция от две таблици</a:t>
            </a:r>
            <a:endParaRPr lang="en-US" sz="2400" noProof="1">
              <a:solidFill>
                <a:schemeClr val="bg1">
                  <a:lumMod val="95000"/>
                </a:schemeClr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852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9845842" cy="2806533"/>
          </a:xfrm>
        </p:spPr>
        <p:txBody>
          <a:bodyPr>
            <a:normAutofit fontScale="92500" lnSpcReduction="10000"/>
          </a:bodyPr>
          <a:lstStyle/>
          <a:p>
            <a:r>
              <a:rPr lang="bg-BG" sz="3200" dirty="0">
                <a:latin typeface="Comfortaa" pitchFamily="2" charset="0"/>
              </a:rPr>
              <a:t>Използвайте базата данни </a:t>
            </a:r>
            <a:r>
              <a:rPr lang="en-US" sz="3200" dirty="0">
                <a:latin typeface="Comfortaa" pitchFamily="2" charset="0"/>
              </a:rPr>
              <a:t>"Geography". </a:t>
            </a:r>
            <a:r>
              <a:rPr lang="bg-BG" sz="3200" dirty="0">
                <a:latin typeface="Comfortaa" pitchFamily="2" charset="0"/>
              </a:rPr>
              <a:t>Изведете справка за всички върхове в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планината </a:t>
            </a:r>
            <a:r>
              <a:rPr lang="en-US" sz="3200" dirty="0">
                <a:latin typeface="Comfortaa" pitchFamily="2" charset="0"/>
              </a:rPr>
              <a:t>"</a:t>
            </a:r>
            <a:r>
              <a:rPr lang="en-US" sz="3200" noProof="1">
                <a:latin typeface="Comfortaa" pitchFamily="2" charset="0"/>
              </a:rPr>
              <a:t>Rila</a:t>
            </a:r>
            <a:r>
              <a:rPr lang="en-US" sz="3200" dirty="0">
                <a:latin typeface="Comfortaa" pitchFamily="2" charset="0"/>
              </a:rPr>
              <a:t>".</a:t>
            </a:r>
          </a:p>
          <a:p>
            <a:pPr lvl="1"/>
            <a:r>
              <a:rPr lang="bg-BG" dirty="0">
                <a:latin typeface="Comfortaa" pitchFamily="2" charset="0"/>
              </a:rPr>
              <a:t>Справката да включва имената на планината, на върха и височината на върха</a:t>
            </a:r>
            <a:r>
              <a:rPr lang="en-US" dirty="0">
                <a:latin typeface="Comfortaa" pitchFamily="2" charset="0"/>
              </a:rPr>
              <a:t>.</a:t>
            </a:r>
          </a:p>
          <a:p>
            <a:pPr lvl="1"/>
            <a:r>
              <a:rPr lang="bg-BG" dirty="0">
                <a:latin typeface="Comfortaa" pitchFamily="2" charset="0"/>
              </a:rPr>
              <a:t>Върховете да са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</a:rPr>
              <a:t>сортирани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по височина, в намаляващ ред</a:t>
            </a:r>
            <a:r>
              <a:rPr lang="en-US" dirty="0">
                <a:latin typeface="Comfortaa" pitchFamily="2" charset="0"/>
              </a:rPr>
              <a:t>.</a:t>
            </a:r>
            <a:br>
              <a:rPr lang="en-US" sz="3000" dirty="0">
                <a:latin typeface="Comfortaa" pitchFamily="2" charset="0"/>
              </a:rPr>
            </a:br>
            <a:endParaRPr lang="bg-BG" sz="2800" dirty="0">
              <a:latin typeface="Comfortaa" pitchFamily="2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Задача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Върхове в Рила</a:t>
            </a:r>
            <a:endParaRPr lang="en-US" noProof="1">
              <a:latin typeface="Comfortaa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40" y="4134279"/>
            <a:ext cx="5847298" cy="197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9540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91552" y="2360195"/>
            <a:ext cx="10668000" cy="252643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SELECT m.mountain_range, p.peak_name, p.elevation </a:t>
            </a:r>
          </a:p>
          <a:p>
            <a:r>
              <a:rPr lang="en-US" sz="3000" b="1" noProof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FROM peaks AS p</a:t>
            </a:r>
          </a:p>
          <a:p>
            <a:r>
              <a:rPr lang="en-US" sz="3000" b="1" noProof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00B0F0"/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mountains AS m </a:t>
            </a:r>
            <a:r>
              <a:rPr lang="en-US" sz="3000" b="1" noProof="1">
                <a:solidFill>
                  <a:srgbClr val="00B0F0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m.id = p.mountain_id</a:t>
            </a:r>
          </a:p>
          <a:p>
            <a:r>
              <a:rPr lang="en-US" sz="3000" b="1" noProof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rgbClr val="00B0F0"/>
                </a:solidFill>
                <a:latin typeface="Consolas" panose="020B0609020204030204" pitchFamily="49" charset="0"/>
              </a:rPr>
              <a:t>WHERE</a:t>
            </a:r>
            <a:r>
              <a:rPr lang="en-US" sz="3000" b="1" noProof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m.mountain_range = 'Rila'</a:t>
            </a:r>
            <a:br>
              <a:rPr lang="en-US" sz="3000" b="1" noProof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rPr>
              <a:t>  ORDER BY p.elevation DESC;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300" y="5937260"/>
            <a:ext cx="10712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400" dirty="0">
                <a:latin typeface="Comfortaa" pitchFamily="2" charset="0"/>
              </a:rPr>
              <a:t>Бележка</a:t>
            </a:r>
            <a:r>
              <a:rPr lang="en-US" sz="2400" dirty="0">
                <a:latin typeface="Comfortaa" pitchFamily="2" charset="0"/>
              </a:rPr>
              <a:t>:</a:t>
            </a:r>
            <a:r>
              <a:rPr lang="bg-BG" sz="2400" dirty="0">
                <a:latin typeface="Comfortaa" pitchFamily="2" charset="0"/>
              </a:rPr>
              <a:t> връзките с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en-US" sz="2400" b="1" dirty="0">
                <a:latin typeface="Comfortaa" pitchFamily="2" charset="0"/>
              </a:rPr>
              <a:t>JOIN</a:t>
            </a:r>
            <a:r>
              <a:rPr lang="en-US" sz="2400" dirty="0">
                <a:latin typeface="Comfortaa" pitchFamily="2" charset="0"/>
              </a:rPr>
              <a:t> </a:t>
            </a:r>
            <a:r>
              <a:rPr lang="bg-BG" sz="2400" dirty="0">
                <a:latin typeface="Comfortaa" pitchFamily="2" charset="0"/>
              </a:rPr>
              <a:t>са по-производителни от вложените </a:t>
            </a:r>
            <a:r>
              <a:rPr lang="en-US" sz="2400" b="1" dirty="0">
                <a:latin typeface="Comfortaa" pitchFamily="2" charset="0"/>
              </a:rPr>
              <a:t>SELECT</a:t>
            </a:r>
            <a:r>
              <a:rPr lang="bg-BG" sz="2400" dirty="0">
                <a:latin typeface="Comfortaa" pitchFamily="2" charset="0"/>
              </a:rPr>
              <a:t>-и</a:t>
            </a:r>
            <a:endParaRPr lang="en-US" sz="2400" dirty="0">
              <a:latin typeface="Comfortaa" pitchFamily="2" charset="0"/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035636" y="1521996"/>
            <a:ext cx="4842916" cy="574966"/>
          </a:xfrm>
          <a:prstGeom prst="wedgeRoundRectCallout">
            <a:avLst>
              <a:gd name="adj1" fmla="val -53561"/>
              <a:gd name="adj2" fmla="val 10980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bg1">
                    <a:lumMod val="95000"/>
                  </a:schemeClr>
                </a:solidFill>
              </a:rPr>
              <a:t>Селекция от няколко таблици</a:t>
            </a:r>
            <a:endParaRPr lang="en-US" sz="2800" noProof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449552" y="4188996"/>
            <a:ext cx="3557700" cy="576586"/>
          </a:xfrm>
          <a:prstGeom prst="wedgeRoundRectCallout">
            <a:avLst>
              <a:gd name="adj1" fmla="val -41375"/>
              <a:gd name="adj2" fmla="val -11037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chemeClr val="bg1">
                    <a:lumMod val="95000"/>
                  </a:schemeClr>
                </a:solidFill>
                <a:latin typeface="Comfortaa" pitchFamily="2" charset="0"/>
              </a:rPr>
              <a:t>Свързващо условие</a:t>
            </a:r>
            <a:endParaRPr lang="en-US" sz="2400" noProof="1">
              <a:solidFill>
                <a:schemeClr val="bg1">
                  <a:lumMod val="95000"/>
                </a:schemeClr>
              </a:solidFill>
              <a:latin typeface="Comfortaa" pitchFamily="2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886952" y="5149863"/>
            <a:ext cx="2733174" cy="611644"/>
          </a:xfrm>
          <a:prstGeom prst="wedgeRoundRectCallout">
            <a:avLst>
              <a:gd name="adj1" fmla="val -50152"/>
              <a:gd name="adj2" fmla="val -11037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noProof="1">
                <a:solidFill>
                  <a:schemeClr val="bg1">
                    <a:lumMod val="95000"/>
                  </a:schemeClr>
                </a:solidFill>
                <a:latin typeface="Comfortaa" pitchFamily="2" charset="0"/>
              </a:rPr>
              <a:t>Сортитране</a:t>
            </a:r>
            <a:endParaRPr lang="en-US" sz="2400" noProof="1">
              <a:solidFill>
                <a:schemeClr val="bg1">
                  <a:lumMod val="95000"/>
                </a:schemeClr>
              </a:solidFill>
              <a:latin typeface="Comfortaa" pitchFamily="2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4D2A5EC-0FC9-A1BD-32FB-A8E501DBB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Решение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Върхове в Рила</a:t>
            </a:r>
            <a:endParaRPr lang="en-US" noProof="1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21465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986087" y="2324201"/>
            <a:ext cx="7321718" cy="29185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omfortaa" pitchFamily="2" charset="0"/>
              </a:rPr>
              <a:t>INNER JOIN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omfortaa" pitchFamily="2" charset="0"/>
              </a:rPr>
              <a:t>LEFT</a:t>
            </a:r>
            <a:r>
              <a:rPr lang="bg-BG" sz="3600" dirty="0">
                <a:latin typeface="Comfortaa" pitchFamily="2" charset="0"/>
              </a:rPr>
              <a:t> и </a:t>
            </a:r>
            <a:r>
              <a:rPr lang="en-US" sz="3600" dirty="0">
                <a:latin typeface="Comfortaa" pitchFamily="2" charset="0"/>
              </a:rPr>
              <a:t>RIGHT OUTER JOIN</a:t>
            </a:r>
            <a:endParaRPr lang="bg-BG" sz="36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Comfortaa" pitchFamily="2" charset="0"/>
              </a:rPr>
              <a:t>FULL OUTER JOIN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omfortaa" pitchFamily="2" charset="0"/>
              </a:rPr>
              <a:t>CROSS JOIN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7062" y="846388"/>
            <a:ext cx="10186737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Типове връзки</a:t>
            </a:r>
            <a:endParaRPr lang="en-US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84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837</Words>
  <Application>Microsoft Office PowerPoint</Application>
  <PresentationFormat>Widescreen</PresentationFormat>
  <Paragraphs>125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Comfortaa</vt:lpstr>
      <vt:lpstr>Consolas</vt:lpstr>
      <vt:lpstr>Courier New</vt:lpstr>
      <vt:lpstr>Office Theme</vt:lpstr>
      <vt:lpstr>Свързване на таблици с JOIN</vt:lpstr>
      <vt:lpstr>Съдържание</vt:lpstr>
      <vt:lpstr>Данни от множество таблици</vt:lpstr>
      <vt:lpstr>Декартово произведение [1/2]</vt:lpstr>
      <vt:lpstr>Декартово произведение [2/2]</vt:lpstr>
      <vt:lpstr>Връзки между таблици</vt:lpstr>
      <vt:lpstr>Задача: Върхове в Рила</vt:lpstr>
      <vt:lpstr>Решение: Върхове в Рила</vt:lpstr>
      <vt:lpstr>Типове връзки</vt:lpstr>
      <vt:lpstr>INNER vs. OUTER JOIN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2023-02-17T09:49:49Z</dcterms:modified>
</cp:coreProperties>
</file>