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8" r:id="rId2"/>
    <p:sldId id="571" r:id="rId3"/>
    <p:sldId id="412" r:id="rId4"/>
    <p:sldId id="413" r:id="rId5"/>
    <p:sldId id="474" r:id="rId6"/>
    <p:sldId id="475" r:id="rId7"/>
    <p:sldId id="424" r:id="rId8"/>
    <p:sldId id="425" r:id="rId9"/>
    <p:sldId id="426" r:id="rId10"/>
    <p:sldId id="427" r:id="rId11"/>
    <p:sldId id="428" r:id="rId12"/>
    <p:sldId id="429" r:id="rId13"/>
    <p:sldId id="447" r:id="rId14"/>
    <p:sldId id="5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Съдържание" id="{0B0C01F3-1F60-4ADB-AC1E-9589654EAEF3}">
          <p14:sldIdLst>
            <p14:sldId id="412"/>
            <p14:sldId id="413"/>
            <p14:sldId id="474"/>
            <p14:sldId id="475"/>
            <p14:sldId id="424"/>
            <p14:sldId id="425"/>
            <p14:sldId id="426"/>
            <p14:sldId id="427"/>
            <p14:sldId id="428"/>
            <p14:sldId id="429"/>
            <p14:sldId id="447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C53E2-F9EF-480B-88FB-526820015BA8}" v="72" dt="2023-02-17T11:16:31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09FC53E2-F9EF-480B-88FB-526820015BA8}"/>
    <pc:docChg chg="custSel addSld delSld modSld sldOrd modSection">
      <pc:chgData name="БСУ" userId="bdbaa275-9249-41b1-8d15-242f632c67bf" providerId="ADAL" clId="{09FC53E2-F9EF-480B-88FB-526820015BA8}" dt="2023-02-17T11:16:31.288" v="270"/>
      <pc:docMkLst>
        <pc:docMk/>
      </pc:docMkLst>
      <pc:sldChg chg="modSp mod">
        <pc:chgData name="БСУ" userId="bdbaa275-9249-41b1-8d15-242f632c67bf" providerId="ADAL" clId="{09FC53E2-F9EF-480B-88FB-526820015BA8}" dt="2023-02-17T10:04:08.730" v="11" actId="20577"/>
        <pc:sldMkLst>
          <pc:docMk/>
          <pc:sldMk cId="2386959723" sldId="258"/>
        </pc:sldMkLst>
        <pc:spChg chg="mod">
          <ac:chgData name="БСУ" userId="bdbaa275-9249-41b1-8d15-242f632c67bf" providerId="ADAL" clId="{09FC53E2-F9EF-480B-88FB-526820015BA8}" dt="2023-02-17T10:04:04.535" v="1" actId="20577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09FC53E2-F9EF-480B-88FB-526820015BA8}" dt="2023-02-17T10:04:08.730" v="11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Sp modSp add mod modAnim">
        <pc:chgData name="БСУ" userId="bdbaa275-9249-41b1-8d15-242f632c67bf" providerId="ADAL" clId="{09FC53E2-F9EF-480B-88FB-526820015BA8}" dt="2023-02-17T10:08:21.418" v="69"/>
        <pc:sldMkLst>
          <pc:docMk/>
          <pc:sldMk cId="1865214816" sldId="412"/>
        </pc:sldMkLst>
        <pc:spChg chg="mod">
          <ac:chgData name="БСУ" userId="bdbaa275-9249-41b1-8d15-242f632c67bf" providerId="ADAL" clId="{09FC53E2-F9EF-480B-88FB-526820015BA8}" dt="2023-02-17T10:08:10.340" v="66" actId="14100"/>
          <ac:spMkLst>
            <pc:docMk/>
            <pc:sldMk cId="1865214816" sldId="412"/>
            <ac:spMk id="12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07:20.092" v="54" actId="1076"/>
          <ac:spMkLst>
            <pc:docMk/>
            <pc:sldMk cId="1865214816" sldId="412"/>
            <ac:spMk id="13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08:01.296" v="64" actId="14100"/>
          <ac:spMkLst>
            <pc:docMk/>
            <pc:sldMk cId="1865214816" sldId="412"/>
            <ac:spMk id="14" creationId="{00000000-0000-0000-0000-000000000000}"/>
          </ac:spMkLst>
        </pc:spChg>
        <pc:spChg chg="del mod">
          <ac:chgData name="БСУ" userId="bdbaa275-9249-41b1-8d15-242f632c67bf" providerId="ADAL" clId="{09FC53E2-F9EF-480B-88FB-526820015BA8}" dt="2023-02-17T10:07:21.787" v="55" actId="478"/>
          <ac:spMkLst>
            <pc:docMk/>
            <pc:sldMk cId="1865214816" sldId="412"/>
            <ac:spMk id="15" creationId="{3DA6D4BB-FD05-4EDF-A562-44371E8E17FB}"/>
          </ac:spMkLst>
        </pc:spChg>
        <pc:spChg chg="mod">
          <ac:chgData name="БСУ" userId="bdbaa275-9249-41b1-8d15-242f632c67bf" providerId="ADAL" clId="{09FC53E2-F9EF-480B-88FB-526820015BA8}" dt="2023-02-17T10:07:20.092" v="54" actId="1076"/>
          <ac:spMkLst>
            <pc:docMk/>
            <pc:sldMk cId="1865214816" sldId="412"/>
            <ac:spMk id="18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07:20.092" v="54" actId="1076"/>
          <ac:spMkLst>
            <pc:docMk/>
            <pc:sldMk cId="1865214816" sldId="412"/>
            <ac:spMk id="19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06:25.188" v="45" actId="2711"/>
          <ac:spMkLst>
            <pc:docMk/>
            <pc:sldMk cId="1865214816" sldId="412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09FC53E2-F9EF-480B-88FB-526820015BA8}" dt="2023-02-17T10:07:43.329" v="59" actId="113"/>
          <ac:graphicFrameMkLst>
            <pc:docMk/>
            <pc:sldMk cId="1865214816" sldId="412"/>
            <ac:graphicFrameMk id="2" creationId="{00000000-0000-0000-0000-000000000000}"/>
          </ac:graphicFrameMkLst>
        </pc:graphicFrameChg>
        <pc:graphicFrameChg chg="mod modGraphic">
          <ac:chgData name="БСУ" userId="bdbaa275-9249-41b1-8d15-242f632c67bf" providerId="ADAL" clId="{09FC53E2-F9EF-480B-88FB-526820015BA8}" dt="2023-02-17T10:07:50.168" v="61" actId="113"/>
          <ac:graphicFrameMkLst>
            <pc:docMk/>
            <pc:sldMk cId="1865214816" sldId="412"/>
            <ac:graphicFrameMk id="4" creationId="{00000000-0000-0000-0000-000000000000}"/>
          </ac:graphicFrameMkLst>
        </pc:graphicFrameChg>
        <pc:graphicFrameChg chg="mod modGraphic">
          <ac:chgData name="БСУ" userId="bdbaa275-9249-41b1-8d15-242f632c67bf" providerId="ADAL" clId="{09FC53E2-F9EF-480B-88FB-526820015BA8}" dt="2023-02-17T10:07:35.776" v="57" actId="113"/>
          <ac:graphicFrameMkLst>
            <pc:docMk/>
            <pc:sldMk cId="1865214816" sldId="412"/>
            <ac:graphicFrameMk id="16" creationId="{00000000-0000-0000-0000-000000000000}"/>
          </ac:graphicFrameMkLst>
        </pc:graphicFrameChg>
        <pc:cxnChg chg="mod">
          <ac:chgData name="БСУ" userId="bdbaa275-9249-41b1-8d15-242f632c67bf" providerId="ADAL" clId="{09FC53E2-F9EF-480B-88FB-526820015BA8}" dt="2023-02-17T10:08:16.719" v="68" actId="14100"/>
          <ac:cxnSpMkLst>
            <pc:docMk/>
            <pc:sldMk cId="1865214816" sldId="412"/>
            <ac:cxnSpMk id="11" creationId="{00000000-0000-0000-0000-000000000000}"/>
          </ac:cxnSpMkLst>
        </pc:cxnChg>
      </pc:sldChg>
      <pc:sldChg chg="delSp modSp add mod modAnim">
        <pc:chgData name="БСУ" userId="bdbaa275-9249-41b1-8d15-242f632c67bf" providerId="ADAL" clId="{09FC53E2-F9EF-480B-88FB-526820015BA8}" dt="2023-02-17T10:21:46.884" v="267"/>
        <pc:sldMkLst>
          <pc:docMk/>
          <pc:sldMk cId="475409023" sldId="413"/>
        </pc:sldMkLst>
        <pc:spChg chg="mod">
          <ac:chgData name="БСУ" userId="bdbaa275-9249-41b1-8d15-242f632c67bf" providerId="ADAL" clId="{09FC53E2-F9EF-480B-88FB-526820015BA8}" dt="2023-02-17T10:09:35.493" v="86" actId="1076"/>
          <ac:spMkLst>
            <pc:docMk/>
            <pc:sldMk cId="475409023" sldId="413"/>
            <ac:spMk id="8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09:35.493" v="86" actId="1076"/>
          <ac:spMkLst>
            <pc:docMk/>
            <pc:sldMk cId="475409023" sldId="413"/>
            <ac:spMk id="9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21:46.884" v="267"/>
          <ac:spMkLst>
            <pc:docMk/>
            <pc:sldMk cId="475409023" sldId="413"/>
            <ac:spMk id="10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08:52.188" v="77" actId="1076"/>
          <ac:spMkLst>
            <pc:docMk/>
            <pc:sldMk cId="475409023" sldId="413"/>
            <ac:spMk id="11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09:35.493" v="86" actId="1076"/>
          <ac:spMkLst>
            <pc:docMk/>
            <pc:sldMk cId="475409023" sldId="413"/>
            <ac:spMk id="12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09:35.493" v="86" actId="1076"/>
          <ac:spMkLst>
            <pc:docMk/>
            <pc:sldMk cId="475409023" sldId="413"/>
            <ac:spMk id="13" creationId="{00000000-0000-0000-0000-000000000000}"/>
          </ac:spMkLst>
        </pc:spChg>
        <pc:spChg chg="del mod">
          <ac:chgData name="БСУ" userId="bdbaa275-9249-41b1-8d15-242f632c67bf" providerId="ADAL" clId="{09FC53E2-F9EF-480B-88FB-526820015BA8}" dt="2023-02-17T10:09:36.970" v="87" actId="478"/>
          <ac:spMkLst>
            <pc:docMk/>
            <pc:sldMk cId="475409023" sldId="413"/>
            <ac:spMk id="14" creationId="{B74561DB-9462-45EA-A83D-C1390A593CD1}"/>
          </ac:spMkLst>
        </pc:spChg>
        <pc:spChg chg="mod">
          <ac:chgData name="БСУ" userId="bdbaa275-9249-41b1-8d15-242f632c67bf" providerId="ADAL" clId="{09FC53E2-F9EF-480B-88FB-526820015BA8}" dt="2023-02-17T10:08:34.207" v="73" actId="2711"/>
          <ac:spMkLst>
            <pc:docMk/>
            <pc:sldMk cId="475409023" sldId="413"/>
            <ac:spMk id="465922" creationId="{00000000-0000-0000-0000-000000000000}"/>
          </ac:spMkLst>
        </pc:spChg>
      </pc:sldChg>
      <pc:sldChg chg="delSp modSp add mod">
        <pc:chgData name="БСУ" userId="bdbaa275-9249-41b1-8d15-242f632c67bf" providerId="ADAL" clId="{09FC53E2-F9EF-480B-88FB-526820015BA8}" dt="2023-02-17T10:16:18.435" v="163" actId="478"/>
        <pc:sldMkLst>
          <pc:docMk/>
          <pc:sldMk cId="3522167437" sldId="424"/>
        </pc:sldMkLst>
        <pc:spChg chg="del mod">
          <ac:chgData name="БСУ" userId="bdbaa275-9249-41b1-8d15-242f632c67bf" providerId="ADAL" clId="{09FC53E2-F9EF-480B-88FB-526820015BA8}" dt="2023-02-17T10:16:18.435" v="163" actId="478"/>
          <ac:spMkLst>
            <pc:docMk/>
            <pc:sldMk cId="3522167437" sldId="424"/>
            <ac:spMk id="7" creationId="{F4FA9C25-C138-4D6A-8F2C-62A76854F8F4}"/>
          </ac:spMkLst>
        </pc:spChg>
        <pc:spChg chg="mod">
          <ac:chgData name="БСУ" userId="bdbaa275-9249-41b1-8d15-242f632c67bf" providerId="ADAL" clId="{09FC53E2-F9EF-480B-88FB-526820015BA8}" dt="2023-02-17T10:15:54.868" v="150" actId="2711"/>
          <ac:spMkLst>
            <pc:docMk/>
            <pc:sldMk cId="3522167437" sldId="424"/>
            <ac:spMk id="540674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6:15.810" v="162" actId="113"/>
          <ac:spMkLst>
            <pc:docMk/>
            <pc:sldMk cId="3522167437" sldId="424"/>
            <ac:spMk id="540675" creationId="{00000000-0000-0000-0000-000000000000}"/>
          </ac:spMkLst>
        </pc:spChg>
        <pc:picChg chg="mod">
          <ac:chgData name="БСУ" userId="bdbaa275-9249-41b1-8d15-242f632c67bf" providerId="ADAL" clId="{09FC53E2-F9EF-480B-88FB-526820015BA8}" dt="2023-02-17T10:16:07.164" v="155" actId="1076"/>
          <ac:picMkLst>
            <pc:docMk/>
            <pc:sldMk cId="3522167437" sldId="424"/>
            <ac:picMk id="3" creationId="{00000000-0000-0000-0000-000000000000}"/>
          </ac:picMkLst>
        </pc:picChg>
        <pc:picChg chg="del">
          <ac:chgData name="БСУ" userId="bdbaa275-9249-41b1-8d15-242f632c67bf" providerId="ADAL" clId="{09FC53E2-F9EF-480B-88FB-526820015BA8}" dt="2023-02-17T10:15:48.742" v="149" actId="478"/>
          <ac:picMkLst>
            <pc:docMk/>
            <pc:sldMk cId="3522167437" sldId="424"/>
            <ac:picMk id="9" creationId="{00000000-0000-0000-0000-000000000000}"/>
          </ac:picMkLst>
        </pc:picChg>
      </pc:sldChg>
      <pc:sldChg chg="delSp modSp add mod modAnim">
        <pc:chgData name="БСУ" userId="bdbaa275-9249-41b1-8d15-242f632c67bf" providerId="ADAL" clId="{09FC53E2-F9EF-480B-88FB-526820015BA8}" dt="2023-02-17T10:21:42.328" v="266"/>
        <pc:sldMkLst>
          <pc:docMk/>
          <pc:sldMk cId="3940919211" sldId="425"/>
        </pc:sldMkLst>
        <pc:spChg chg="mod">
          <ac:chgData name="БСУ" userId="bdbaa275-9249-41b1-8d15-242f632c67bf" providerId="ADAL" clId="{09FC53E2-F9EF-480B-88FB-526820015BA8}" dt="2023-02-17T10:17:08.245" v="172" actId="2085"/>
          <ac:spMkLst>
            <pc:docMk/>
            <pc:sldMk cId="3940919211" sldId="425"/>
            <ac:spMk id="8" creationId="{00000000-0000-0000-0000-000000000000}"/>
          </ac:spMkLst>
        </pc:spChg>
        <pc:spChg chg="del mod">
          <ac:chgData name="БСУ" userId="bdbaa275-9249-41b1-8d15-242f632c67bf" providerId="ADAL" clId="{09FC53E2-F9EF-480B-88FB-526820015BA8}" dt="2023-02-17T10:17:26.968" v="174" actId="478"/>
          <ac:spMkLst>
            <pc:docMk/>
            <pc:sldMk cId="3940919211" sldId="425"/>
            <ac:spMk id="9" creationId="{A03286A7-6E4B-490D-A70D-F56D5543EF31}"/>
          </ac:spMkLst>
        </pc:spChg>
        <pc:spChg chg="mod">
          <ac:chgData name="БСУ" userId="bdbaa275-9249-41b1-8d15-242f632c67bf" providerId="ADAL" clId="{09FC53E2-F9EF-480B-88FB-526820015BA8}" dt="2023-02-17T10:17:08.245" v="172" actId="2085"/>
          <ac:spMkLst>
            <pc:docMk/>
            <pc:sldMk cId="3940919211" sldId="425"/>
            <ac:spMk id="11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7:08.245" v="172" actId="2085"/>
          <ac:spMkLst>
            <pc:docMk/>
            <pc:sldMk cId="3940919211" sldId="425"/>
            <ac:spMk id="12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7:23.599" v="173" actId="1076"/>
          <ac:spMkLst>
            <pc:docMk/>
            <pc:sldMk cId="3940919211" sldId="425"/>
            <ac:spMk id="13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6:36.742" v="164" actId="2711"/>
          <ac:spMkLst>
            <pc:docMk/>
            <pc:sldMk cId="3940919211" sldId="425"/>
            <ac:spMk id="540674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21:42.328" v="266"/>
          <ac:spMkLst>
            <pc:docMk/>
            <pc:sldMk cId="3940919211" sldId="425"/>
            <ac:spMk id="540676" creationId="{00000000-0000-0000-0000-000000000000}"/>
          </ac:spMkLst>
        </pc:spChg>
      </pc:sldChg>
      <pc:sldChg chg="delSp modSp add mod">
        <pc:chgData name="БСУ" userId="bdbaa275-9249-41b1-8d15-242f632c67bf" providerId="ADAL" clId="{09FC53E2-F9EF-480B-88FB-526820015BA8}" dt="2023-02-17T10:18:22.061" v="194" actId="5793"/>
        <pc:sldMkLst>
          <pc:docMk/>
          <pc:sldMk cId="1662156624" sldId="426"/>
        </pc:sldMkLst>
        <pc:spChg chg="del mod">
          <ac:chgData name="БСУ" userId="bdbaa275-9249-41b1-8d15-242f632c67bf" providerId="ADAL" clId="{09FC53E2-F9EF-480B-88FB-526820015BA8}" dt="2023-02-17T10:18:04.919" v="192" actId="478"/>
          <ac:spMkLst>
            <pc:docMk/>
            <pc:sldMk cId="1662156624" sldId="426"/>
            <ac:spMk id="6" creationId="{B68E13AA-8BDF-4DF6-8CB1-1A061FE686A4}"/>
          </ac:spMkLst>
        </pc:spChg>
        <pc:spChg chg="mod">
          <ac:chgData name="БСУ" userId="bdbaa275-9249-41b1-8d15-242f632c67bf" providerId="ADAL" clId="{09FC53E2-F9EF-480B-88FB-526820015BA8}" dt="2023-02-17T10:18:08.956" v="193" actId="207"/>
          <ac:spMkLst>
            <pc:docMk/>
            <pc:sldMk cId="1662156624" sldId="426"/>
            <ac:spMk id="544770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8:22.061" v="194" actId="5793"/>
          <ac:spMkLst>
            <pc:docMk/>
            <pc:sldMk cId="1662156624" sldId="426"/>
            <ac:spMk id="544771" creationId="{00000000-0000-0000-0000-000000000000}"/>
          </ac:spMkLst>
        </pc:spChg>
        <pc:picChg chg="mod">
          <ac:chgData name="БСУ" userId="bdbaa275-9249-41b1-8d15-242f632c67bf" providerId="ADAL" clId="{09FC53E2-F9EF-480B-88FB-526820015BA8}" dt="2023-02-17T10:17:56.068" v="189" actId="1076"/>
          <ac:picMkLst>
            <pc:docMk/>
            <pc:sldMk cId="1662156624" sldId="426"/>
            <ac:picMk id="3" creationId="{00000000-0000-0000-0000-000000000000}"/>
          </ac:picMkLst>
        </pc:picChg>
      </pc:sldChg>
      <pc:sldChg chg="addSp delSp modSp add mod modAnim">
        <pc:chgData name="БСУ" userId="bdbaa275-9249-41b1-8d15-242f632c67bf" providerId="ADAL" clId="{09FC53E2-F9EF-480B-88FB-526820015BA8}" dt="2023-02-17T10:21:28.267" v="264"/>
        <pc:sldMkLst>
          <pc:docMk/>
          <pc:sldMk cId="2135674043" sldId="427"/>
        </pc:sldMkLst>
        <pc:spChg chg="add del mod">
          <ac:chgData name="БСУ" userId="bdbaa275-9249-41b1-8d15-242f632c67bf" providerId="ADAL" clId="{09FC53E2-F9EF-480B-88FB-526820015BA8}" dt="2023-02-17T10:18:38.316" v="196" actId="478"/>
          <ac:spMkLst>
            <pc:docMk/>
            <pc:sldMk cId="2135674043" sldId="427"/>
            <ac:spMk id="3" creationId="{849A8306-75BF-6146-3151-8280BF2D1B6A}"/>
          </ac:spMkLst>
        </pc:spChg>
        <pc:spChg chg="add mod">
          <ac:chgData name="БСУ" userId="bdbaa275-9249-41b1-8d15-242f632c67bf" providerId="ADAL" clId="{09FC53E2-F9EF-480B-88FB-526820015BA8}" dt="2023-02-17T10:18:43.979" v="212" actId="20577"/>
          <ac:spMkLst>
            <pc:docMk/>
            <pc:sldMk cId="2135674043" sldId="427"/>
            <ac:spMk id="4" creationId="{09D318F5-300F-9CA3-6A21-1B761BD95983}"/>
          </ac:spMkLst>
        </pc:spChg>
        <pc:spChg chg="del mod">
          <ac:chgData name="БСУ" userId="bdbaa275-9249-41b1-8d15-242f632c67bf" providerId="ADAL" clId="{09FC53E2-F9EF-480B-88FB-526820015BA8}" dt="2023-02-17T10:19:24.307" v="224" actId="478"/>
          <ac:spMkLst>
            <pc:docMk/>
            <pc:sldMk cId="2135674043" sldId="427"/>
            <ac:spMk id="8" creationId="{00AB57E3-A18C-4E20-8F99-8E8C48D9FEF6}"/>
          </ac:spMkLst>
        </pc:spChg>
        <pc:spChg chg="mod">
          <ac:chgData name="БСУ" userId="bdbaa275-9249-41b1-8d15-242f632c67bf" providerId="ADAL" clId="{09FC53E2-F9EF-480B-88FB-526820015BA8}" dt="2023-02-17T10:19:31.694" v="225" actId="1076"/>
          <ac:spMkLst>
            <pc:docMk/>
            <pc:sldMk cId="2135674043" sldId="427"/>
            <ac:spMk id="12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9:31.694" v="225" actId="1076"/>
          <ac:spMkLst>
            <pc:docMk/>
            <pc:sldMk cId="2135674043" sldId="427"/>
            <ac:spMk id="13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9:31.694" v="225" actId="1076"/>
          <ac:spMkLst>
            <pc:docMk/>
            <pc:sldMk cId="2135674043" sldId="427"/>
            <ac:spMk id="14" creationId="{00000000-0000-0000-0000-000000000000}"/>
          </ac:spMkLst>
        </pc:spChg>
        <pc:spChg chg="del">
          <ac:chgData name="БСУ" userId="bdbaa275-9249-41b1-8d15-242f632c67bf" providerId="ADAL" clId="{09FC53E2-F9EF-480B-88FB-526820015BA8}" dt="2023-02-17T10:18:37.013" v="195" actId="478"/>
          <ac:spMkLst>
            <pc:docMk/>
            <pc:sldMk cId="2135674043" sldId="427"/>
            <ac:spMk id="544770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21:28.267" v="264"/>
          <ac:spMkLst>
            <pc:docMk/>
            <pc:sldMk cId="2135674043" sldId="427"/>
            <ac:spMk id="544772" creationId="{00000000-0000-0000-0000-000000000000}"/>
          </ac:spMkLst>
        </pc:spChg>
      </pc:sldChg>
      <pc:sldChg chg="delSp modSp add mod">
        <pc:chgData name="БСУ" userId="bdbaa275-9249-41b1-8d15-242f632c67bf" providerId="ADAL" clId="{09FC53E2-F9EF-480B-88FB-526820015BA8}" dt="2023-02-17T10:19:59.110" v="232" actId="478"/>
        <pc:sldMkLst>
          <pc:docMk/>
          <pc:sldMk cId="1518289478" sldId="428"/>
        </pc:sldMkLst>
        <pc:spChg chg="del mod">
          <ac:chgData name="БСУ" userId="bdbaa275-9249-41b1-8d15-242f632c67bf" providerId="ADAL" clId="{09FC53E2-F9EF-480B-88FB-526820015BA8}" dt="2023-02-17T10:19:59.110" v="232" actId="478"/>
          <ac:spMkLst>
            <pc:docMk/>
            <pc:sldMk cId="1518289478" sldId="428"/>
            <ac:spMk id="7" creationId="{ED93DD27-A1E3-45BF-8E2C-F4DC43AC9FA3}"/>
          </ac:spMkLst>
        </pc:spChg>
        <pc:spChg chg="mod">
          <ac:chgData name="БСУ" userId="bdbaa275-9249-41b1-8d15-242f632c67bf" providerId="ADAL" clId="{09FC53E2-F9EF-480B-88FB-526820015BA8}" dt="2023-02-17T10:19:54.928" v="231" actId="404"/>
          <ac:spMkLst>
            <pc:docMk/>
            <pc:sldMk cId="1518289478" sldId="428"/>
            <ac:spMk id="1186818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9:47.230" v="228" actId="2711"/>
          <ac:spMkLst>
            <pc:docMk/>
            <pc:sldMk cId="1518289478" sldId="428"/>
            <ac:spMk id="1186819" creationId="{00000000-0000-0000-0000-000000000000}"/>
          </ac:spMkLst>
        </pc:spChg>
        <pc:picChg chg="mod">
          <ac:chgData name="БСУ" userId="bdbaa275-9249-41b1-8d15-242f632c67bf" providerId="ADAL" clId="{09FC53E2-F9EF-480B-88FB-526820015BA8}" dt="2023-02-17T10:19:50.891" v="229" actId="1076"/>
          <ac:picMkLst>
            <pc:docMk/>
            <pc:sldMk cId="1518289478" sldId="428"/>
            <ac:picMk id="3" creationId="{00000000-0000-0000-0000-000000000000}"/>
          </ac:picMkLst>
        </pc:picChg>
        <pc:picChg chg="del">
          <ac:chgData name="БСУ" userId="bdbaa275-9249-41b1-8d15-242f632c67bf" providerId="ADAL" clId="{09FC53E2-F9EF-480B-88FB-526820015BA8}" dt="2023-02-17T10:19:42.705" v="227" actId="478"/>
          <ac:picMkLst>
            <pc:docMk/>
            <pc:sldMk cId="1518289478" sldId="428"/>
            <ac:picMk id="8" creationId="{00000000-0000-0000-0000-000000000000}"/>
          </ac:picMkLst>
        </pc:picChg>
      </pc:sldChg>
      <pc:sldChg chg="addSp delSp modSp add mod modAnim">
        <pc:chgData name="БСУ" userId="bdbaa275-9249-41b1-8d15-242f632c67bf" providerId="ADAL" clId="{09FC53E2-F9EF-480B-88FB-526820015BA8}" dt="2023-02-17T10:21:35.380" v="265"/>
        <pc:sldMkLst>
          <pc:docMk/>
          <pc:sldMk cId="2585509060" sldId="429"/>
        </pc:sldMkLst>
        <pc:spChg chg="add del mod">
          <ac:chgData name="БСУ" userId="bdbaa275-9249-41b1-8d15-242f632c67bf" providerId="ADAL" clId="{09FC53E2-F9EF-480B-88FB-526820015BA8}" dt="2023-02-17T10:20:13.611" v="234" actId="478"/>
          <ac:spMkLst>
            <pc:docMk/>
            <pc:sldMk cId="2585509060" sldId="429"/>
            <ac:spMk id="3" creationId="{7C431D42-5A02-192F-56A4-5009063BB920}"/>
          </ac:spMkLst>
        </pc:spChg>
        <pc:spChg chg="add mod">
          <ac:chgData name="БСУ" userId="bdbaa275-9249-41b1-8d15-242f632c67bf" providerId="ADAL" clId="{09FC53E2-F9EF-480B-88FB-526820015BA8}" dt="2023-02-17T10:21:09.052" v="258" actId="1076"/>
          <ac:spMkLst>
            <pc:docMk/>
            <pc:sldMk cId="2585509060" sldId="429"/>
            <ac:spMk id="4" creationId="{78EBC30F-7BD0-301B-D711-B9A67B2664CC}"/>
          </ac:spMkLst>
        </pc:spChg>
        <pc:spChg chg="del mod">
          <ac:chgData name="БСУ" userId="bdbaa275-9249-41b1-8d15-242f632c67bf" providerId="ADAL" clId="{09FC53E2-F9EF-480B-88FB-526820015BA8}" dt="2023-02-17T10:21:16.943" v="260" actId="478"/>
          <ac:spMkLst>
            <pc:docMk/>
            <pc:sldMk cId="2585509060" sldId="429"/>
            <ac:spMk id="7" creationId="{2C2AC025-17BC-4176-A34C-DCB04020947E}"/>
          </ac:spMkLst>
        </pc:spChg>
        <pc:spChg chg="mod">
          <ac:chgData name="БСУ" userId="bdbaa275-9249-41b1-8d15-242f632c67bf" providerId="ADAL" clId="{09FC53E2-F9EF-480B-88FB-526820015BA8}" dt="2023-02-17T10:21:20.608" v="262" actId="2085"/>
          <ac:spMkLst>
            <pc:docMk/>
            <pc:sldMk cId="2585509060" sldId="429"/>
            <ac:spMk id="9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21:20.608" v="262" actId="2085"/>
          <ac:spMkLst>
            <pc:docMk/>
            <pc:sldMk cId="2585509060" sldId="429"/>
            <ac:spMk id="10" creationId="{00000000-0000-0000-0000-000000000000}"/>
          </ac:spMkLst>
        </pc:spChg>
        <pc:spChg chg="del">
          <ac:chgData name="БСУ" userId="bdbaa275-9249-41b1-8d15-242f632c67bf" providerId="ADAL" clId="{09FC53E2-F9EF-480B-88FB-526820015BA8}" dt="2023-02-17T10:20:11.240" v="233" actId="478"/>
          <ac:spMkLst>
            <pc:docMk/>
            <pc:sldMk cId="2585509060" sldId="429"/>
            <ac:spMk id="1186818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21:24.176" v="263"/>
          <ac:spMkLst>
            <pc:docMk/>
            <pc:sldMk cId="2585509060" sldId="429"/>
            <ac:spMk id="1186820" creationId="{00000000-0000-0000-0000-000000000000}"/>
          </ac:spMkLst>
        </pc:spChg>
      </pc:sldChg>
      <pc:sldChg chg="delSp modSp add mod modAnim">
        <pc:chgData name="БСУ" userId="bdbaa275-9249-41b1-8d15-242f632c67bf" providerId="ADAL" clId="{09FC53E2-F9EF-480B-88FB-526820015BA8}" dt="2023-02-17T10:06:11.812" v="44"/>
        <pc:sldMkLst>
          <pc:docMk/>
          <pc:sldMk cId="165087007" sldId="447"/>
        </pc:sldMkLst>
        <pc:spChg chg="mod">
          <ac:chgData name="БСУ" userId="bdbaa275-9249-41b1-8d15-242f632c67bf" providerId="ADAL" clId="{09FC53E2-F9EF-480B-88FB-526820015BA8}" dt="2023-02-17T10:06:08.810" v="43" actId="1076"/>
          <ac:spMkLst>
            <pc:docMk/>
            <pc:sldMk cId="165087007" sldId="447"/>
            <ac:spMk id="4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06:08.810" v="43" actId="1076"/>
          <ac:spMkLst>
            <pc:docMk/>
            <pc:sldMk cId="165087007" sldId="447"/>
            <ac:spMk id="5" creationId="{00000000-0000-0000-0000-000000000000}"/>
          </ac:spMkLst>
        </pc:spChg>
        <pc:spChg chg="del mod">
          <ac:chgData name="БСУ" userId="bdbaa275-9249-41b1-8d15-242f632c67bf" providerId="ADAL" clId="{09FC53E2-F9EF-480B-88FB-526820015BA8}" dt="2023-02-17T10:06:03.142" v="41" actId="478"/>
          <ac:spMkLst>
            <pc:docMk/>
            <pc:sldMk cId="165087007" sldId="447"/>
            <ac:spMk id="11" creationId="{A68D057D-C7AD-40FE-BCCA-4CE249550B3B}"/>
          </ac:spMkLst>
        </pc:spChg>
        <pc:grpChg chg="del">
          <ac:chgData name="БСУ" userId="bdbaa275-9249-41b1-8d15-242f632c67bf" providerId="ADAL" clId="{09FC53E2-F9EF-480B-88FB-526820015BA8}" dt="2023-02-17T10:04:56.119" v="18" actId="478"/>
          <ac:grpSpMkLst>
            <pc:docMk/>
            <pc:sldMk cId="165087007" sldId="447"/>
            <ac:grpSpMk id="8" creationId="{00000000-0000-0000-0000-000000000000}"/>
          </ac:grpSpMkLst>
        </pc:grpChg>
        <pc:picChg chg="del">
          <ac:chgData name="БСУ" userId="bdbaa275-9249-41b1-8d15-242f632c67bf" providerId="ADAL" clId="{09FC53E2-F9EF-480B-88FB-526820015BA8}" dt="2023-02-17T10:04:56.119" v="18" actId="478"/>
          <ac:picMkLst>
            <pc:docMk/>
            <pc:sldMk cId="165087007" sldId="447"/>
            <ac:picMk id="7" creationId="{00000000-0000-0000-0000-000000000000}"/>
          </ac:picMkLst>
        </pc:picChg>
      </pc:sldChg>
      <pc:sldChg chg="delSp modSp add mod">
        <pc:chgData name="БСУ" userId="bdbaa275-9249-41b1-8d15-242f632c67bf" providerId="ADAL" clId="{09FC53E2-F9EF-480B-88FB-526820015BA8}" dt="2023-02-17T10:15:43.996" v="148" actId="20577"/>
        <pc:sldMkLst>
          <pc:docMk/>
          <pc:sldMk cId="1126962213" sldId="474"/>
        </pc:sldMkLst>
        <pc:spChg chg="mod">
          <ac:chgData name="БСУ" userId="bdbaa275-9249-41b1-8d15-242f632c67bf" providerId="ADAL" clId="{09FC53E2-F9EF-480B-88FB-526820015BA8}" dt="2023-02-17T10:15:43.996" v="148" actId="20577"/>
          <ac:spMkLst>
            <pc:docMk/>
            <pc:sldMk cId="1126962213" sldId="474"/>
            <ac:spMk id="4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5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6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7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8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9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10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11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12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13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14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16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17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18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19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21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22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23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24" creationId="{00000000-0000-0000-0000-000000000000}"/>
          </ac:spMkLst>
        </pc:spChg>
        <pc:spChg chg="del mod">
          <ac:chgData name="БСУ" userId="bdbaa275-9249-41b1-8d15-242f632c67bf" providerId="ADAL" clId="{09FC53E2-F9EF-480B-88FB-526820015BA8}" dt="2023-02-17T10:10:19.994" v="94" actId="478"/>
          <ac:spMkLst>
            <pc:docMk/>
            <pc:sldMk cId="1126962213" sldId="474"/>
            <ac:spMk id="43" creationId="{36ECF7F3-17E4-46E5-A62D-CEEFD186907D}"/>
          </ac:spMkLst>
        </pc:spChg>
        <pc:spChg chg="mod">
          <ac:chgData name="БСУ" userId="bdbaa275-9249-41b1-8d15-242f632c67bf" providerId="ADAL" clId="{09FC53E2-F9EF-480B-88FB-526820015BA8}" dt="2023-02-17T10:10:22.564" v="95" actId="1076"/>
          <ac:spMkLst>
            <pc:docMk/>
            <pc:sldMk cId="1126962213" sldId="474"/>
            <ac:spMk id="54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56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57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59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60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62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0:15.295" v="92" actId="207"/>
          <ac:spMkLst>
            <pc:docMk/>
            <pc:sldMk cId="1126962213" sldId="474"/>
            <ac:spMk id="63" creationId="{00000000-0000-0000-0000-000000000000}"/>
          </ac:spMkLst>
        </pc:spChg>
        <pc:grpChg chg="mod">
          <ac:chgData name="БСУ" userId="bdbaa275-9249-41b1-8d15-242f632c67bf" providerId="ADAL" clId="{09FC53E2-F9EF-480B-88FB-526820015BA8}" dt="2023-02-17T10:10:22.564" v="95" actId="1076"/>
          <ac:grpSpMkLst>
            <pc:docMk/>
            <pc:sldMk cId="1126962213" sldId="474"/>
            <ac:grpSpMk id="31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0:22.564" v="95" actId="1076"/>
          <ac:grpSpMkLst>
            <pc:docMk/>
            <pc:sldMk cId="1126962213" sldId="474"/>
            <ac:grpSpMk id="32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0:22.564" v="95" actId="1076"/>
          <ac:grpSpMkLst>
            <pc:docMk/>
            <pc:sldMk cId="1126962213" sldId="474"/>
            <ac:grpSpMk id="33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0:22.564" v="95" actId="1076"/>
          <ac:grpSpMkLst>
            <pc:docMk/>
            <pc:sldMk cId="1126962213" sldId="474"/>
            <ac:grpSpMk id="34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0:22.564" v="95" actId="1076"/>
          <ac:grpSpMkLst>
            <pc:docMk/>
            <pc:sldMk cId="1126962213" sldId="474"/>
            <ac:grpSpMk id="35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0:22.564" v="95" actId="1076"/>
          <ac:grpSpMkLst>
            <pc:docMk/>
            <pc:sldMk cId="1126962213" sldId="474"/>
            <ac:grpSpMk id="37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0:22.564" v="95" actId="1076"/>
          <ac:grpSpMkLst>
            <pc:docMk/>
            <pc:sldMk cId="1126962213" sldId="474"/>
            <ac:grpSpMk id="38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0:22.564" v="95" actId="1076"/>
          <ac:grpSpMkLst>
            <pc:docMk/>
            <pc:sldMk cId="1126962213" sldId="474"/>
            <ac:grpSpMk id="39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0:22.564" v="95" actId="1076"/>
          <ac:grpSpMkLst>
            <pc:docMk/>
            <pc:sldMk cId="1126962213" sldId="474"/>
            <ac:grpSpMk id="40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0:22.564" v="95" actId="1076"/>
          <ac:grpSpMkLst>
            <pc:docMk/>
            <pc:sldMk cId="1126962213" sldId="474"/>
            <ac:grpSpMk id="55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0:22.564" v="95" actId="1076"/>
          <ac:grpSpMkLst>
            <pc:docMk/>
            <pc:sldMk cId="1126962213" sldId="474"/>
            <ac:grpSpMk id="58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0:22.564" v="95" actId="1076"/>
          <ac:grpSpMkLst>
            <pc:docMk/>
            <pc:sldMk cId="1126962213" sldId="474"/>
            <ac:grpSpMk id="61" creationId="{00000000-0000-0000-0000-000000000000}"/>
          </ac:grpSpMkLst>
        </pc:grpChg>
        <pc:cxnChg chg="mod">
          <ac:chgData name="БСУ" userId="bdbaa275-9249-41b1-8d15-242f632c67bf" providerId="ADAL" clId="{09FC53E2-F9EF-480B-88FB-526820015BA8}" dt="2023-02-17T10:10:22.564" v="95" actId="1076"/>
          <ac:cxnSpMkLst>
            <pc:docMk/>
            <pc:sldMk cId="1126962213" sldId="474"/>
            <ac:cxnSpMk id="42" creationId="{00000000-0000-0000-0000-000000000000}"/>
          </ac:cxnSpMkLst>
        </pc:cxnChg>
      </pc:sldChg>
      <pc:sldChg chg="addSp delSp modSp add mod modTransition modAnim">
        <pc:chgData name="БСУ" userId="bdbaa275-9249-41b1-8d15-242f632c67bf" providerId="ADAL" clId="{09FC53E2-F9EF-480B-88FB-526820015BA8}" dt="2023-02-17T11:16:31.288" v="270"/>
        <pc:sldMkLst>
          <pc:docMk/>
          <pc:sldMk cId="3123369745" sldId="475"/>
        </pc:sldMkLst>
        <pc:spChg chg="add del mod">
          <ac:chgData name="БСУ" userId="bdbaa275-9249-41b1-8d15-242f632c67bf" providerId="ADAL" clId="{09FC53E2-F9EF-480B-88FB-526820015BA8}" dt="2023-02-17T10:11:03.518" v="107" actId="478"/>
          <ac:spMkLst>
            <pc:docMk/>
            <pc:sldMk cId="3123369745" sldId="475"/>
            <ac:spMk id="3" creationId="{7B6F1865-1A15-090B-F972-E98D1FC78508}"/>
          </ac:spMkLst>
        </pc:spChg>
        <pc:spChg chg="del">
          <ac:chgData name="БСУ" userId="bdbaa275-9249-41b1-8d15-242f632c67bf" providerId="ADAL" clId="{09FC53E2-F9EF-480B-88FB-526820015BA8}" dt="2023-02-17T10:11:01.414" v="106" actId="478"/>
          <ac:spMkLst>
            <pc:docMk/>
            <pc:sldMk cId="3123369745" sldId="475"/>
            <ac:spMk id="4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5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6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7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8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9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10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11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12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13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14" creationId="{00000000-0000-0000-0000-000000000000}"/>
          </ac:spMkLst>
        </pc:spChg>
        <pc:spChg chg="add mod">
          <ac:chgData name="БСУ" userId="bdbaa275-9249-41b1-8d15-242f632c67bf" providerId="ADAL" clId="{09FC53E2-F9EF-480B-88FB-526820015BA8}" dt="2023-02-17T10:15:40.936" v="147" actId="20577"/>
          <ac:spMkLst>
            <pc:docMk/>
            <pc:sldMk cId="3123369745" sldId="475"/>
            <ac:spMk id="15" creationId="{A8743231-5C9D-99C8-11FA-0734734E50E1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16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17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18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19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21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22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23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24" creationId="{00000000-0000-0000-0000-000000000000}"/>
          </ac:spMkLst>
        </pc:spChg>
        <pc:spChg chg="del mod">
          <ac:chgData name="БСУ" userId="bdbaa275-9249-41b1-8d15-242f632c67bf" providerId="ADAL" clId="{09FC53E2-F9EF-480B-88FB-526820015BA8}" dt="2023-02-17T10:11:25.257" v="115" actId="478"/>
          <ac:spMkLst>
            <pc:docMk/>
            <pc:sldMk cId="3123369745" sldId="475"/>
            <ac:spMk id="41" creationId="{1E53C4E2-64F8-4198-84FD-27FBB59ABE19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52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53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56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57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59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1:22.083" v="114" actId="208"/>
          <ac:spMkLst>
            <pc:docMk/>
            <pc:sldMk cId="3123369745" sldId="475"/>
            <ac:spMk id="60" creationId="{00000000-0000-0000-0000-000000000000}"/>
          </ac:spMkLst>
        </pc:spChg>
        <pc:grpChg chg="add mod">
          <ac:chgData name="БСУ" userId="bdbaa275-9249-41b1-8d15-242f632c67bf" providerId="ADAL" clId="{09FC53E2-F9EF-480B-88FB-526820015BA8}" dt="2023-02-17T10:15:01.714" v="145"/>
          <ac:grpSpMkLst>
            <pc:docMk/>
            <pc:sldMk cId="3123369745" sldId="475"/>
            <ac:grpSpMk id="29" creationId="{853F7DF6-F0FF-DF89-EF61-46B4BD8436BC}"/>
          </ac:grpSpMkLst>
        </pc:grpChg>
        <pc:grpChg chg="mod">
          <ac:chgData name="БСУ" userId="bdbaa275-9249-41b1-8d15-242f632c67bf" providerId="ADAL" clId="{09FC53E2-F9EF-480B-88FB-526820015BA8}" dt="2023-02-17T10:11:21.675" v="113" actId="207"/>
          <ac:grpSpMkLst>
            <pc:docMk/>
            <pc:sldMk cId="3123369745" sldId="475"/>
            <ac:grpSpMk id="31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1:21.675" v="113" actId="207"/>
          <ac:grpSpMkLst>
            <pc:docMk/>
            <pc:sldMk cId="3123369745" sldId="475"/>
            <ac:grpSpMk id="32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1:21.675" v="113" actId="207"/>
          <ac:grpSpMkLst>
            <pc:docMk/>
            <pc:sldMk cId="3123369745" sldId="475"/>
            <ac:grpSpMk id="33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1:21.675" v="113" actId="207"/>
          <ac:grpSpMkLst>
            <pc:docMk/>
            <pc:sldMk cId="3123369745" sldId="475"/>
            <ac:grpSpMk id="34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1:21.675" v="113" actId="207"/>
          <ac:grpSpMkLst>
            <pc:docMk/>
            <pc:sldMk cId="3123369745" sldId="475"/>
            <ac:grpSpMk id="35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1:21.675" v="113" actId="207"/>
          <ac:grpSpMkLst>
            <pc:docMk/>
            <pc:sldMk cId="3123369745" sldId="475"/>
            <ac:grpSpMk id="37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1:21.675" v="113" actId="207"/>
          <ac:grpSpMkLst>
            <pc:docMk/>
            <pc:sldMk cId="3123369745" sldId="475"/>
            <ac:grpSpMk id="38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1:21.675" v="113" actId="207"/>
          <ac:grpSpMkLst>
            <pc:docMk/>
            <pc:sldMk cId="3123369745" sldId="475"/>
            <ac:grpSpMk id="39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1:21.675" v="113" actId="207"/>
          <ac:grpSpMkLst>
            <pc:docMk/>
            <pc:sldMk cId="3123369745" sldId="475"/>
            <ac:grpSpMk id="40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1:21.675" v="113" actId="207"/>
          <ac:grpSpMkLst>
            <pc:docMk/>
            <pc:sldMk cId="3123369745" sldId="475"/>
            <ac:grpSpMk id="51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1:21.675" v="113" actId="207"/>
          <ac:grpSpMkLst>
            <pc:docMk/>
            <pc:sldMk cId="3123369745" sldId="475"/>
            <ac:grpSpMk id="55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1:21.675" v="113" actId="207"/>
          <ac:grpSpMkLst>
            <pc:docMk/>
            <pc:sldMk cId="3123369745" sldId="475"/>
            <ac:grpSpMk id="58" creationId="{00000000-0000-0000-0000-000000000000}"/>
          </ac:grpSpMkLst>
        </pc:grpChg>
        <pc:cxnChg chg="add del mod">
          <ac:chgData name="БСУ" userId="bdbaa275-9249-41b1-8d15-242f632c67bf" providerId="ADAL" clId="{09FC53E2-F9EF-480B-88FB-526820015BA8}" dt="2023-02-17T10:12:22.040" v="118" actId="478"/>
          <ac:cxnSpMkLst>
            <pc:docMk/>
            <pc:sldMk cId="3123369745" sldId="475"/>
            <ac:cxnSpMk id="20" creationId="{392AF065-82FD-F59B-D93D-18DC98B0636A}"/>
          </ac:cxnSpMkLst>
        </pc:cxnChg>
        <pc:cxnChg chg="add del mod">
          <ac:chgData name="БСУ" userId="bdbaa275-9249-41b1-8d15-242f632c67bf" providerId="ADAL" clId="{09FC53E2-F9EF-480B-88FB-526820015BA8}" dt="2023-02-17T10:14:59.272" v="142" actId="478"/>
          <ac:cxnSpMkLst>
            <pc:docMk/>
            <pc:sldMk cId="3123369745" sldId="475"/>
            <ac:cxnSpMk id="26" creationId="{7ACAB758-33C8-827E-7CE3-B498CA7B2A94}"/>
          </ac:cxnSpMkLst>
        </pc:cxnChg>
        <pc:cxnChg chg="add del mod">
          <ac:chgData name="БСУ" userId="bdbaa275-9249-41b1-8d15-242f632c67bf" providerId="ADAL" clId="{09FC53E2-F9EF-480B-88FB-526820015BA8}" dt="2023-02-17T10:14:59.980" v="143" actId="478"/>
          <ac:cxnSpMkLst>
            <pc:docMk/>
            <pc:sldMk cId="3123369745" sldId="475"/>
            <ac:cxnSpMk id="27" creationId="{1C176C5E-3963-F170-73AA-12F10D9EF0BB}"/>
          </ac:cxnSpMkLst>
        </pc:cxnChg>
        <pc:cxnChg chg="add del mod">
          <ac:chgData name="БСУ" userId="bdbaa275-9249-41b1-8d15-242f632c67bf" providerId="ADAL" clId="{09FC53E2-F9EF-480B-88FB-526820015BA8}" dt="2023-02-17T10:15:00.814" v="144" actId="478"/>
          <ac:cxnSpMkLst>
            <pc:docMk/>
            <pc:sldMk cId="3123369745" sldId="475"/>
            <ac:cxnSpMk id="28" creationId="{E5801A18-815C-2FB4-F447-40317FE027BE}"/>
          </ac:cxnSpMkLst>
        </pc:cxnChg>
        <pc:cxnChg chg="mod">
          <ac:chgData name="БСУ" userId="bdbaa275-9249-41b1-8d15-242f632c67bf" providerId="ADAL" clId="{09FC53E2-F9EF-480B-88FB-526820015BA8}" dt="2023-02-17T10:15:01.714" v="145"/>
          <ac:cxnSpMkLst>
            <pc:docMk/>
            <pc:sldMk cId="3123369745" sldId="475"/>
            <ac:cxnSpMk id="30" creationId="{14E0A726-FD8D-2EFA-8805-6FBAB5A339FF}"/>
          </ac:cxnSpMkLst>
        </pc:cxnChg>
        <pc:cxnChg chg="mod">
          <ac:chgData name="БСУ" userId="bdbaa275-9249-41b1-8d15-242f632c67bf" providerId="ADAL" clId="{09FC53E2-F9EF-480B-88FB-526820015BA8}" dt="2023-02-17T10:15:01.714" v="145"/>
          <ac:cxnSpMkLst>
            <pc:docMk/>
            <pc:sldMk cId="3123369745" sldId="475"/>
            <ac:cxnSpMk id="36" creationId="{7ED20CEF-618D-B558-F699-A0D26C608D1E}"/>
          </ac:cxnSpMkLst>
        </pc:cxnChg>
        <pc:cxnChg chg="mod">
          <ac:chgData name="БСУ" userId="bdbaa275-9249-41b1-8d15-242f632c67bf" providerId="ADAL" clId="{09FC53E2-F9EF-480B-88FB-526820015BA8}" dt="2023-02-17T10:15:01.714" v="145"/>
          <ac:cxnSpMkLst>
            <pc:docMk/>
            <pc:sldMk cId="3123369745" sldId="475"/>
            <ac:cxnSpMk id="42" creationId="{DC8E8D1C-99E0-5576-E438-2335C621A34D}"/>
          </ac:cxnSpMkLst>
        </pc:cxnChg>
      </pc:sldChg>
      <pc:sldChg chg="addSp delSp modSp add del mod modAnim">
        <pc:chgData name="БСУ" userId="bdbaa275-9249-41b1-8d15-242f632c67bf" providerId="ADAL" clId="{09FC53E2-F9EF-480B-88FB-526820015BA8}" dt="2023-02-17T10:15:37.524" v="146" actId="47"/>
        <pc:sldMkLst>
          <pc:docMk/>
          <pc:sldMk cId="1960114326" sldId="476"/>
        </pc:sldMkLst>
        <pc:spChg chg="add del mod">
          <ac:chgData name="БСУ" userId="bdbaa275-9249-41b1-8d15-242f632c67bf" providerId="ADAL" clId="{09FC53E2-F9EF-480B-88FB-526820015BA8}" dt="2023-02-17T10:13:55.562" v="132" actId="478"/>
          <ac:spMkLst>
            <pc:docMk/>
            <pc:sldMk cId="1960114326" sldId="476"/>
            <ac:spMk id="3" creationId="{31E830D1-41FC-D6C4-7568-8A51089242C7}"/>
          </ac:spMkLst>
        </pc:spChg>
        <pc:spChg chg="del">
          <ac:chgData name="БСУ" userId="bdbaa275-9249-41b1-8d15-242f632c67bf" providerId="ADAL" clId="{09FC53E2-F9EF-480B-88FB-526820015BA8}" dt="2023-02-17T10:13:53.013" v="131" actId="478"/>
          <ac:spMkLst>
            <pc:docMk/>
            <pc:sldMk cId="1960114326" sldId="476"/>
            <ac:spMk id="4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5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6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7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8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9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10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11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12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13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14" creationId="{00000000-0000-0000-0000-000000000000}"/>
          </ac:spMkLst>
        </pc:spChg>
        <pc:spChg chg="add mod">
          <ac:chgData name="БСУ" userId="bdbaa275-9249-41b1-8d15-242f632c67bf" providerId="ADAL" clId="{09FC53E2-F9EF-480B-88FB-526820015BA8}" dt="2023-02-17T10:13:56.358" v="133"/>
          <ac:spMkLst>
            <pc:docMk/>
            <pc:sldMk cId="1960114326" sldId="476"/>
            <ac:spMk id="15" creationId="{BBD4F0B5-F0EE-4ED7-B415-B65200059D5D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16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17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18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19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21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22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23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24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12.591" v="136" actId="2711"/>
          <ac:spMkLst>
            <pc:docMk/>
            <pc:sldMk cId="1960114326" sldId="476"/>
            <ac:spMk id="30" creationId="{00000000-0000-0000-0000-000000000000}"/>
          </ac:spMkLst>
        </pc:spChg>
        <pc:spChg chg="del mod">
          <ac:chgData name="БСУ" userId="bdbaa275-9249-41b1-8d15-242f632c67bf" providerId="ADAL" clId="{09FC53E2-F9EF-480B-88FB-526820015BA8}" dt="2023-02-17T10:14:17.168" v="137" actId="478"/>
          <ac:spMkLst>
            <pc:docMk/>
            <pc:sldMk cId="1960114326" sldId="476"/>
            <ac:spMk id="46" creationId="{23B857F1-C15C-4F52-8044-055EA09C8376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52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53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56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57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59" creationId="{00000000-0000-0000-0000-000000000000}"/>
          </ac:spMkLst>
        </pc:spChg>
        <pc:spChg chg="mod">
          <ac:chgData name="БСУ" userId="bdbaa275-9249-41b1-8d15-242f632c67bf" providerId="ADAL" clId="{09FC53E2-F9EF-480B-88FB-526820015BA8}" dt="2023-02-17T10:14:29.816" v="140" actId="207"/>
          <ac:spMkLst>
            <pc:docMk/>
            <pc:sldMk cId="1960114326" sldId="476"/>
            <ac:spMk id="60" creationId="{00000000-0000-0000-0000-000000000000}"/>
          </ac:spMkLst>
        </pc:spChg>
        <pc:grpChg chg="mod">
          <ac:chgData name="БСУ" userId="bdbaa275-9249-41b1-8d15-242f632c67bf" providerId="ADAL" clId="{09FC53E2-F9EF-480B-88FB-526820015BA8}" dt="2023-02-17T10:14:29.816" v="140" actId="207"/>
          <ac:grpSpMkLst>
            <pc:docMk/>
            <pc:sldMk cId="1960114326" sldId="476"/>
            <ac:grpSpMk id="31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4:29.816" v="140" actId="207"/>
          <ac:grpSpMkLst>
            <pc:docMk/>
            <pc:sldMk cId="1960114326" sldId="476"/>
            <ac:grpSpMk id="32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4:29.816" v="140" actId="207"/>
          <ac:grpSpMkLst>
            <pc:docMk/>
            <pc:sldMk cId="1960114326" sldId="476"/>
            <ac:grpSpMk id="33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4:29.816" v="140" actId="207"/>
          <ac:grpSpMkLst>
            <pc:docMk/>
            <pc:sldMk cId="1960114326" sldId="476"/>
            <ac:grpSpMk id="34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4:29.816" v="140" actId="207"/>
          <ac:grpSpMkLst>
            <pc:docMk/>
            <pc:sldMk cId="1960114326" sldId="476"/>
            <ac:grpSpMk id="35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4:29.816" v="140" actId="207"/>
          <ac:grpSpMkLst>
            <pc:docMk/>
            <pc:sldMk cId="1960114326" sldId="476"/>
            <ac:grpSpMk id="36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4:29.816" v="140" actId="207"/>
          <ac:grpSpMkLst>
            <pc:docMk/>
            <pc:sldMk cId="1960114326" sldId="476"/>
            <ac:grpSpMk id="37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4:29.816" v="140" actId="207"/>
          <ac:grpSpMkLst>
            <pc:docMk/>
            <pc:sldMk cId="1960114326" sldId="476"/>
            <ac:grpSpMk id="38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4:29.816" v="140" actId="207"/>
          <ac:grpSpMkLst>
            <pc:docMk/>
            <pc:sldMk cId="1960114326" sldId="476"/>
            <ac:grpSpMk id="39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4:29.816" v="140" actId="207"/>
          <ac:grpSpMkLst>
            <pc:docMk/>
            <pc:sldMk cId="1960114326" sldId="476"/>
            <ac:grpSpMk id="40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4:29.816" v="140" actId="207"/>
          <ac:grpSpMkLst>
            <pc:docMk/>
            <pc:sldMk cId="1960114326" sldId="476"/>
            <ac:grpSpMk id="51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4:29.816" v="140" actId="207"/>
          <ac:grpSpMkLst>
            <pc:docMk/>
            <pc:sldMk cId="1960114326" sldId="476"/>
            <ac:grpSpMk id="55" creationId="{00000000-0000-0000-0000-000000000000}"/>
          </ac:grpSpMkLst>
        </pc:grpChg>
        <pc:grpChg chg="mod">
          <ac:chgData name="БСУ" userId="bdbaa275-9249-41b1-8d15-242f632c67bf" providerId="ADAL" clId="{09FC53E2-F9EF-480B-88FB-526820015BA8}" dt="2023-02-17T10:14:29.816" v="140" actId="207"/>
          <ac:grpSpMkLst>
            <pc:docMk/>
            <pc:sldMk cId="1960114326" sldId="476"/>
            <ac:grpSpMk id="58" creationId="{00000000-0000-0000-0000-000000000000}"/>
          </ac:grpSpMkLst>
        </pc:grpChg>
        <pc:cxnChg chg="mod">
          <ac:chgData name="БСУ" userId="bdbaa275-9249-41b1-8d15-242f632c67bf" providerId="ADAL" clId="{09FC53E2-F9EF-480B-88FB-526820015BA8}" dt="2023-02-17T10:13:35.682" v="130" actId="208"/>
          <ac:cxnSpMkLst>
            <pc:docMk/>
            <pc:sldMk cId="1960114326" sldId="476"/>
            <ac:cxnSpMk id="27" creationId="{00000000-0000-0000-0000-000000000000}"/>
          </ac:cxnSpMkLst>
        </pc:cxnChg>
        <pc:cxnChg chg="mod">
          <ac:chgData name="БСУ" userId="bdbaa275-9249-41b1-8d15-242f632c67bf" providerId="ADAL" clId="{09FC53E2-F9EF-480B-88FB-526820015BA8}" dt="2023-02-17T10:13:35.682" v="130" actId="208"/>
          <ac:cxnSpMkLst>
            <pc:docMk/>
            <pc:sldMk cId="1960114326" sldId="476"/>
            <ac:cxnSpMk id="47" creationId="{00000000-0000-0000-0000-000000000000}"/>
          </ac:cxnSpMkLst>
        </pc:cxnChg>
        <pc:cxnChg chg="mod">
          <ac:chgData name="БСУ" userId="bdbaa275-9249-41b1-8d15-242f632c67bf" providerId="ADAL" clId="{09FC53E2-F9EF-480B-88FB-526820015BA8}" dt="2023-02-17T10:13:35.682" v="130" actId="208"/>
          <ac:cxnSpMkLst>
            <pc:docMk/>
            <pc:sldMk cId="1960114326" sldId="476"/>
            <ac:cxnSpMk id="48" creationId="{00000000-0000-0000-0000-000000000000}"/>
          </ac:cxnSpMkLst>
        </pc:cxnChg>
      </pc:sldChg>
      <pc:sldChg chg="modSp mod ord">
        <pc:chgData name="БСУ" userId="bdbaa275-9249-41b1-8d15-242f632c67bf" providerId="ADAL" clId="{09FC53E2-F9EF-480B-88FB-526820015BA8}" dt="2023-02-17T10:04:28.974" v="16" actId="207"/>
        <pc:sldMkLst>
          <pc:docMk/>
          <pc:sldMk cId="2385751420" sldId="571"/>
        </pc:sldMkLst>
        <pc:spChg chg="mod">
          <ac:chgData name="БСУ" userId="bdbaa275-9249-41b1-8d15-242f632c67bf" providerId="ADAL" clId="{09FC53E2-F9EF-480B-88FB-526820015BA8}" dt="2023-02-17T10:04:28.974" v="16" actId="207"/>
          <ac:spMkLst>
            <pc:docMk/>
            <pc:sldMk cId="2385751420" sldId="571"/>
            <ac:spMk id="8" creationId="{00000000-0000-0000-0000-000000000000}"/>
          </ac:spMkLst>
        </pc:spChg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E950497-0CA4-473A-A826-4F836DB004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976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912E169-3F49-46FE-9AF7-27F73274AC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0888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CA1630C-6111-4E8C-B18B-BB1845C295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4535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E85085F-894E-4D50-9837-DAEE07A80C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62120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3DA61AE-7718-4B68-916C-C7F30C4A5F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5122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486D68B-BCA9-4B46-B1ED-62CA441CE6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26626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5D7B3A7-EA84-4B9C-9EDD-6C8F8A753F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4621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9140E904-03E8-41EF-9DA3-91F4618650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2262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DD0827A7-9447-44BD-8C91-0D686D6C5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7842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INNER JOIN </a:t>
            </a:r>
            <a:r>
              <a:rPr lang="bg-BG" dirty="0">
                <a:latin typeface="Comfortaa" pitchFamily="2" charset="0"/>
              </a:rPr>
              <a:t>клауза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058749" y="2762805"/>
            <a:ext cx="9615267" cy="28931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e.employee_id, e.first_name, e.last_name,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d.name AS department_name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employees AS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departments AS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e.department_id = d.department_id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d.name = 'Sales'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e.employee_id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DESC;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644816" y="1750595"/>
            <a:ext cx="4419600" cy="568972"/>
          </a:xfrm>
          <a:prstGeom prst="wedgeRoundRectCallout">
            <a:avLst>
              <a:gd name="adj1" fmla="val -46956"/>
              <a:gd name="adj2" fmla="val 11891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Селекция от две таблици 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32059" y="3658392"/>
            <a:ext cx="3480157" cy="481988"/>
          </a:xfrm>
          <a:prstGeom prst="wedgeRoundRectCallout">
            <a:avLst>
              <a:gd name="adj1" fmla="val -92418"/>
              <a:gd name="adj2" fmla="val 6050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Таблица </a:t>
            </a:r>
            <a:r>
              <a:rPr lang="en-US" sz="2000" noProof="1">
                <a:solidFill>
                  <a:srgbClr val="FFFFFF"/>
                </a:solidFill>
                <a:latin typeface="Comfortaa" pitchFamily="2" charset="0"/>
              </a:rPr>
              <a:t>Departments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689259" y="4881972"/>
            <a:ext cx="2819400" cy="558485"/>
          </a:xfrm>
          <a:prstGeom prst="wedgeRoundRectCallout">
            <a:avLst>
              <a:gd name="adj1" fmla="val -95125"/>
              <a:gd name="adj2" fmla="val -3847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rgbClr val="FFFFFF"/>
                </a:solidFill>
                <a:latin typeface="Comfortaa" pitchFamily="2" charset="0"/>
              </a:rPr>
              <a:t>WHERE </a:t>
            </a:r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условия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D318F5-300F-9CA3-6A21-1B761BD95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832432" cy="1325563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Решение</a:t>
            </a:r>
            <a:r>
              <a:rPr lang="en-US" sz="4000" dirty="0">
                <a:latin typeface="Comfortaa" pitchFamily="2" charset="0"/>
              </a:rPr>
              <a:t>: </a:t>
            </a:r>
            <a:r>
              <a:rPr lang="bg-BG" sz="4000" dirty="0">
                <a:latin typeface="Comfortaa" pitchFamily="2" charset="0"/>
              </a:rPr>
              <a:t>Служители по продажбите</a:t>
            </a:r>
            <a:endParaRPr lang="en-US" sz="4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7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Покажете всички служители, които</a:t>
            </a:r>
            <a:r>
              <a:rPr lang="en-US" dirty="0">
                <a:latin typeface="Comfortaa" pitchFamily="2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Са наети след </a:t>
            </a:r>
            <a:r>
              <a:rPr lang="en-US" dirty="0">
                <a:latin typeface="Comfortaa" pitchFamily="2" charset="0"/>
              </a:rPr>
              <a:t>1/1/1999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Са в някой от отделите </a:t>
            </a:r>
            <a:r>
              <a:rPr lang="en-US" dirty="0">
                <a:latin typeface="Comfortaa" pitchFamily="2" charset="0"/>
              </a:rPr>
              <a:t>"Sales" </a:t>
            </a:r>
            <a:r>
              <a:rPr lang="bg-BG" dirty="0">
                <a:latin typeface="Comfortaa" pitchFamily="2" charset="0"/>
              </a:rPr>
              <a:t>или</a:t>
            </a:r>
            <a:r>
              <a:rPr lang="en-US" dirty="0">
                <a:latin typeface="Comfortaa" pitchFamily="2" charset="0"/>
              </a:rPr>
              <a:t> "Finance"</a:t>
            </a: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Сортирайте по </a:t>
            </a:r>
            <a:r>
              <a:rPr lang="en-US" noProof="1">
                <a:latin typeface="Comfortaa" pitchFamily="2" charset="0"/>
              </a:rPr>
              <a:t>hire_date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bg-BG" dirty="0">
                <a:latin typeface="Comfortaa" pitchFamily="2" charset="0"/>
              </a:rPr>
              <a:t>възходящо</a:t>
            </a:r>
            <a:r>
              <a:rPr lang="en-US" dirty="0">
                <a:latin typeface="Comfortaa" pitchFamily="2" charset="0"/>
              </a:rPr>
              <a:t>).</a:t>
            </a:r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Comfortaa" pitchFamily="2" charset="0"/>
              </a:rPr>
              <a:t>Задача</a:t>
            </a:r>
            <a:r>
              <a:rPr lang="en-US" sz="3600" dirty="0">
                <a:latin typeface="Comfortaa" pitchFamily="2" charset="0"/>
              </a:rPr>
              <a:t>: </a:t>
            </a:r>
            <a:r>
              <a:rPr lang="bg-BG" sz="3600" dirty="0">
                <a:latin typeface="Comfortaa" pitchFamily="2" charset="0"/>
              </a:rPr>
              <a:t>Служители наети след дата</a:t>
            </a:r>
            <a:endParaRPr lang="en-US" sz="3600" dirty="0">
              <a:latin typeface="Comfortaa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4079" y="3301465"/>
            <a:ext cx="734615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8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972553" y="2512977"/>
            <a:ext cx="9905998" cy="28931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e.first_name, e.last_name, e.hire_date,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INNER JOIN departments AS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ON (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e.department_id = d.department_id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AND DATE(e.hire_date) &gt; '1999/1/1'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AND d.name IN ('Sales', 'Finance')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e.hire_date;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44353" y="1684518"/>
            <a:ext cx="4114800" cy="491443"/>
          </a:xfrm>
          <a:prstGeom prst="wedgeRoundRectCallout">
            <a:avLst>
              <a:gd name="adj1" fmla="val -43720"/>
              <a:gd name="adj2" fmla="val 11654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Селекция от две таблици 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620753" y="5743095"/>
            <a:ext cx="5257798" cy="558485"/>
          </a:xfrm>
          <a:prstGeom prst="wedgeRoundRectCallout">
            <a:avLst>
              <a:gd name="adj1" fmla="val -49168"/>
              <a:gd name="adj2" fmla="val -18305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Комплексно свързващо  условие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EBC30F-7BD0-301B-D711-B9A67B26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58955"/>
            <a:ext cx="10515600" cy="1325563"/>
          </a:xfrm>
        </p:spPr>
        <p:txBody>
          <a:bodyPr>
            <a:normAutofit/>
          </a:bodyPr>
          <a:lstStyle/>
          <a:p>
            <a:r>
              <a:rPr lang="bg-BG" sz="3600" dirty="0">
                <a:latin typeface="Comfortaa" pitchFamily="2" charset="0"/>
              </a:rPr>
              <a:t>Решение</a:t>
            </a:r>
            <a:r>
              <a:rPr lang="en-US" sz="3600" dirty="0">
                <a:latin typeface="Comfortaa" pitchFamily="2" charset="0"/>
              </a:rPr>
              <a:t>: </a:t>
            </a:r>
            <a:r>
              <a:rPr lang="bg-BG" sz="3600" dirty="0">
                <a:latin typeface="Comfortaa" pitchFamily="2" charset="0"/>
              </a:rPr>
              <a:t>Служители наети след дата</a:t>
            </a:r>
            <a:endParaRPr lang="en-US" sz="36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0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8038" y="2101618"/>
            <a:ext cx="10385762" cy="4347308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INNER JOIN </a:t>
            </a:r>
            <a:r>
              <a:rPr lang="ru-RU" sz="3200" dirty="0">
                <a:latin typeface="Comfortaa" pitchFamily="2" charset="0"/>
              </a:rPr>
              <a:t>е връзката между таблици </a:t>
            </a:r>
            <a:br>
              <a:rPr lang="en-US" sz="3200" dirty="0">
                <a:latin typeface="Comfortaa" pitchFamily="2" charset="0"/>
              </a:rPr>
            </a:br>
            <a:r>
              <a:rPr lang="ru-RU" sz="3200" dirty="0">
                <a:latin typeface="Comfortaa" pitchFamily="2" charset="0"/>
              </a:rPr>
              <a:t>по </a:t>
            </a:r>
            <a:r>
              <a:rPr lang="ru-RU" sz="3200" dirty="0" err="1">
                <a:latin typeface="Comfortaa" pitchFamily="2" charset="0"/>
              </a:rPr>
              <a:t>подразбиране</a:t>
            </a:r>
            <a:endParaRPr lang="en-US" sz="32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sz="2600" dirty="0">
                <a:latin typeface="Comfortaa" pitchFamily="2" charset="0"/>
              </a:rPr>
              <a:t>Когато видите само </a:t>
            </a:r>
            <a:r>
              <a:rPr lang="en-US" sz="2600" b="1" dirty="0">
                <a:solidFill>
                  <a:srgbClr val="00B0F0"/>
                </a:solidFill>
                <a:latin typeface="Comfortaa" pitchFamily="2" charset="0"/>
              </a:rPr>
              <a:t>JOIN</a:t>
            </a:r>
            <a:r>
              <a:rPr lang="en-US" sz="2600" dirty="0">
                <a:latin typeface="Comfortaa" pitchFamily="2" charset="0"/>
              </a:rPr>
              <a:t>, </a:t>
            </a:r>
            <a:r>
              <a:rPr lang="bg-BG" sz="2600" dirty="0">
                <a:latin typeface="Comfortaa" pitchFamily="2" charset="0"/>
              </a:rPr>
              <a:t>това е </a:t>
            </a:r>
            <a:br>
              <a:rPr lang="bg-BG" sz="2600" dirty="0">
                <a:latin typeface="Comfortaa" pitchFamily="2" charset="0"/>
              </a:rPr>
            </a:br>
            <a:r>
              <a:rPr lang="en-US" sz="2600" b="1" dirty="0">
                <a:solidFill>
                  <a:srgbClr val="00B0F0"/>
                </a:solidFill>
                <a:latin typeface="Comfortaa" pitchFamily="2" charset="0"/>
              </a:rPr>
              <a:t>INNER JOIN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Тя връща само редовете, отговарящи </a:t>
            </a:r>
            <a:br>
              <a:rPr lang="bg-BG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на условието за свързване.</a:t>
            </a:r>
            <a:endParaRPr lang="en-US" sz="32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05756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b="1" dirty="0">
                <a:solidFill>
                  <a:srgbClr val="00B0F0"/>
                </a:solidFill>
                <a:latin typeface="Comfortaa" pitchFamily="2" charset="0"/>
              </a:rPr>
              <a:t>INNER JOIN</a:t>
            </a:r>
            <a:r>
              <a:rPr lang="ru-RU" sz="3200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ru-RU" sz="3200" dirty="0" err="1">
                <a:latin typeface="Comfortaa" pitchFamily="2" charset="0"/>
              </a:rPr>
              <a:t>връзка</a:t>
            </a:r>
            <a:r>
              <a:rPr lang="ru-RU" sz="3200" dirty="0">
                <a:latin typeface="Comfortaa" pitchFamily="2" charset="0"/>
              </a:rPr>
              <a:t> между </a:t>
            </a:r>
            <a:r>
              <a:rPr lang="ru-RU" sz="3200" dirty="0" err="1">
                <a:latin typeface="Comfortaa" pitchFamily="2" charset="0"/>
              </a:rPr>
              <a:t>таблици</a:t>
            </a:r>
            <a:endParaRPr lang="ru-RU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Онагледяване</a:t>
            </a:r>
            <a:r>
              <a:rPr lang="ru-RU" sz="3200" dirty="0">
                <a:latin typeface="Comfortaa" pitchFamily="2" charset="0"/>
              </a:rPr>
              <a:t> на </a:t>
            </a:r>
            <a:r>
              <a:rPr lang="ru-RU" sz="3200" b="1" dirty="0">
                <a:solidFill>
                  <a:srgbClr val="00B0F0"/>
                </a:solidFill>
                <a:latin typeface="Comfortaa" pitchFamily="2" charset="0"/>
              </a:rPr>
              <a:t>JOIN</a:t>
            </a:r>
            <a:r>
              <a:rPr lang="ru-RU" sz="3200" dirty="0">
                <a:latin typeface="Comfortaa" pitchFamily="2" charset="0"/>
              </a:rPr>
              <a:t> </a:t>
            </a:r>
            <a:r>
              <a:rPr lang="ru-RU" sz="3200" dirty="0" err="1">
                <a:latin typeface="Comfortaa" pitchFamily="2" charset="0"/>
              </a:rPr>
              <a:t>клаузите</a:t>
            </a:r>
            <a:endParaRPr lang="ru-RU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Задачи и </a:t>
            </a:r>
            <a:r>
              <a:rPr lang="ru-RU" sz="3200" dirty="0" err="1">
                <a:latin typeface="Comfortaa" pitchFamily="2" charset="0"/>
              </a:rPr>
              <a:t>примери</a:t>
            </a:r>
            <a:endParaRPr lang="ru-RU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mfortaa" pitchFamily="2" charset="0"/>
              </a:rPr>
              <a:t>INNER JOIN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97128"/>
              </p:ext>
            </p:extLst>
          </p:nvPr>
        </p:nvGraphicFramePr>
        <p:xfrm>
          <a:off x="954852" y="2541934"/>
          <a:ext cx="42672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4663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02537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5312150" y="3184355"/>
            <a:ext cx="1004429" cy="0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45189" y="1888955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  <a:endParaRPr lang="en-US" sz="2800" noProof="1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47816"/>
              </p:ext>
            </p:extLst>
          </p:nvPr>
        </p:nvGraphicFramePr>
        <p:xfrm>
          <a:off x="6460819" y="2492236"/>
          <a:ext cx="47228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72502" y="1784387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  <a:endParaRPr lang="en-US" sz="2800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592110"/>
              </p:ext>
            </p:extLst>
          </p:nvPr>
        </p:nvGraphicFramePr>
        <p:xfrm>
          <a:off x="954852" y="5013946"/>
          <a:ext cx="1022878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3062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447913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447913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3059893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64472" y="4487658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noProof="1"/>
              <a:t>Резултат</a:t>
            </a:r>
            <a:endParaRPr lang="en-US" sz="2800" noProof="1"/>
          </a:p>
        </p:txBody>
      </p:sp>
      <p:sp>
        <p:nvSpPr>
          <p:cNvPr id="12" name="Rectangle: Rounded Corners 14"/>
          <p:cNvSpPr/>
          <p:nvPr/>
        </p:nvSpPr>
        <p:spPr>
          <a:xfrm>
            <a:off x="2819791" y="2935395"/>
            <a:ext cx="2402261" cy="53355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460819" y="2935395"/>
            <a:ext cx="2111681" cy="472623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1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781548" y="1457927"/>
            <a:ext cx="10955257" cy="493084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Това е връзката между таблици по подразбиране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Ако се използва само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JOIN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bg-BG" dirty="0">
                <a:latin typeface="Comfortaa" pitchFamily="2" charset="0"/>
              </a:rPr>
              <a:t>се подразбира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INNER JOIN</a:t>
            </a:r>
            <a:endParaRPr lang="bg-BG" b="1" dirty="0">
              <a:solidFill>
                <a:srgbClr val="00B0F0"/>
              </a:solidFill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второто означение е по-обяснително и е за предпочитане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27607" y="2581281"/>
            <a:ext cx="9674224" cy="169543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108000" rIns="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INNER JOIN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departments AS d</a:t>
            </a:r>
          </a:p>
          <a:p>
            <a:pPr marL="0" lvl="2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ON e.department_id = d.department_id;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itchFamily="2" charset="0"/>
              </a:rPr>
              <a:t>INNER JOIN </a:t>
            </a:r>
            <a:r>
              <a:rPr lang="ru-RU" dirty="0">
                <a:latin typeface="Comfortaa" pitchFamily="2" charset="0"/>
              </a:rPr>
              <a:t>синтаксис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92656" y="2941307"/>
            <a:ext cx="3382512" cy="555403"/>
          </a:xfrm>
          <a:prstGeom prst="wedgeRoundRectCallout">
            <a:avLst>
              <a:gd name="adj1" fmla="val -59921"/>
              <a:gd name="adj2" fmla="val 3200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Таблица</a:t>
            </a:r>
            <a:r>
              <a:rPr lang="en-US" sz="2000" noProof="1">
                <a:solidFill>
                  <a:schemeClr val="bg1"/>
                </a:solidFill>
                <a:latin typeface="Comfortaa" pitchFamily="2" charset="0"/>
              </a:rPr>
              <a:t>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27384" y="3463552"/>
            <a:ext cx="1371600" cy="500366"/>
          </a:xfrm>
          <a:prstGeom prst="wedgeRoundRectCallout">
            <a:avLst>
              <a:gd name="adj1" fmla="val 66103"/>
              <a:gd name="adj2" fmla="val -5434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връзка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286831" y="1968309"/>
            <a:ext cx="3132404" cy="475446"/>
          </a:xfrm>
          <a:prstGeom prst="wedgeRoundRectCallout">
            <a:avLst>
              <a:gd name="adj1" fmla="val -46510"/>
              <a:gd name="adj2" fmla="val 10788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Таблица </a:t>
            </a:r>
            <a:r>
              <a:rPr lang="en-US" sz="2000" noProof="1">
                <a:solidFill>
                  <a:schemeClr val="bg1"/>
                </a:solidFill>
                <a:latin typeface="Comfortaa" pitchFamily="2" charset="0"/>
              </a:rPr>
              <a:t>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92701" y="4414242"/>
            <a:ext cx="3509130" cy="538114"/>
          </a:xfrm>
          <a:prstGeom prst="wedgeRoundRectCallout">
            <a:avLst>
              <a:gd name="adj1" fmla="val -83944"/>
              <a:gd name="adj2" fmla="val -8031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Свързващо условие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0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13727"/>
            <a:ext cx="10515600" cy="1325563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[1/2]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8800" y="2622885"/>
            <a:ext cx="3276600" cy="457200"/>
            <a:chOff x="1827212" y="3048000"/>
            <a:chExt cx="3276600" cy="4572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8800" y="2165685"/>
            <a:ext cx="3276600" cy="457200"/>
            <a:chOff x="1827212" y="2590800"/>
            <a:chExt cx="3276600" cy="4572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3080085"/>
            <a:ext cx="3276600" cy="457200"/>
            <a:chOff x="1827212" y="3962400"/>
            <a:chExt cx="3276600" cy="4572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3537285"/>
            <a:ext cx="3276600" cy="457200"/>
            <a:chOff x="1827212" y="4876800"/>
            <a:chExt cx="3276600" cy="4572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51685"/>
            <a:ext cx="3276600" cy="457200"/>
            <a:chOff x="1827212" y="5334000"/>
            <a:chExt cx="3276600" cy="45720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3200" y="2622885"/>
            <a:ext cx="3810000" cy="457200"/>
            <a:chOff x="6551612" y="3048000"/>
            <a:chExt cx="3810000" cy="457200"/>
          </a:xfrm>
          <a:noFill/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00" y="3537285"/>
            <a:ext cx="3810000" cy="457200"/>
            <a:chOff x="6551612" y="3962400"/>
            <a:chExt cx="3810000" cy="457200"/>
          </a:xfrm>
          <a:noFill/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3200" y="3994485"/>
            <a:ext cx="3810000" cy="457200"/>
            <a:chOff x="6551612" y="4419600"/>
            <a:chExt cx="3810000" cy="457200"/>
          </a:xfrm>
          <a:noFill/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3200" y="4451685"/>
            <a:ext cx="3810000" cy="457200"/>
            <a:chOff x="6551612" y="4876800"/>
            <a:chExt cx="3810000" cy="457200"/>
          </a:xfrm>
          <a:noFill/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5829300" y="3619836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42620" y="5574376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800" dirty="0">
                <a:latin typeface="Comfortaa" pitchFamily="2" charset="0"/>
              </a:rPr>
              <a:t>Релация</a:t>
            </a:r>
            <a:endParaRPr lang="en-US" sz="2800" dirty="0">
              <a:latin typeface="Comfortaa" pitchFamily="2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828800" y="3994485"/>
            <a:ext cx="3276600" cy="457200"/>
            <a:chOff x="1827212" y="4876800"/>
            <a:chExt cx="3276600" cy="457200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3200" y="3080085"/>
            <a:ext cx="3810000" cy="457200"/>
            <a:chOff x="6551612" y="4419600"/>
            <a:chExt cx="3810000" cy="457200"/>
          </a:xfrm>
          <a:noFill/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3200" y="2165685"/>
            <a:ext cx="3810000" cy="457200"/>
            <a:chOff x="6551612" y="2133600"/>
            <a:chExt cx="3810000" cy="457200"/>
          </a:xfrm>
          <a:noFill/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96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828800" y="2743200"/>
            <a:ext cx="3276600" cy="457200"/>
            <a:chOff x="1827212" y="3048000"/>
            <a:chExt cx="3276600" cy="4572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8800" y="2286000"/>
            <a:ext cx="3276600" cy="457200"/>
            <a:chOff x="1827212" y="2590800"/>
            <a:chExt cx="3276600" cy="4572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3657600"/>
            <a:ext cx="3276600" cy="457200"/>
            <a:chOff x="1827212" y="3962400"/>
            <a:chExt cx="3276600" cy="4572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4572000"/>
            <a:ext cx="3276600" cy="457200"/>
            <a:chOff x="1827212" y="4876800"/>
            <a:chExt cx="3276600" cy="4572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5486400"/>
            <a:ext cx="3276600" cy="457200"/>
            <a:chOff x="1827212" y="5334000"/>
            <a:chExt cx="3276600" cy="45720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3200" y="2743200"/>
            <a:ext cx="3810000" cy="457200"/>
            <a:chOff x="6551612" y="3048000"/>
            <a:chExt cx="3810000" cy="457200"/>
          </a:xfrm>
          <a:noFill/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00" y="3657600"/>
            <a:ext cx="3810000" cy="457200"/>
            <a:chOff x="6551612" y="3962400"/>
            <a:chExt cx="3810000" cy="457200"/>
          </a:xfrm>
          <a:noFill/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3200" y="4114800"/>
            <a:ext cx="3810000" cy="457200"/>
            <a:chOff x="6551612" y="4419600"/>
            <a:chExt cx="3810000" cy="457200"/>
          </a:xfrm>
          <a:noFill/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3200" y="5029200"/>
            <a:ext cx="3810000" cy="457200"/>
            <a:chOff x="6551612" y="4876800"/>
            <a:chExt cx="3810000" cy="457200"/>
          </a:xfrm>
          <a:noFill/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828800"/>
            <a:ext cx="3810000" cy="457200"/>
            <a:chOff x="6551612" y="2133600"/>
            <a:chExt cx="3810000" cy="457200"/>
          </a:xfrm>
          <a:noFill/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8800" y="5029200"/>
            <a:ext cx="3276600" cy="457200"/>
            <a:chOff x="1827212" y="4876800"/>
            <a:chExt cx="3276600" cy="457200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3200" y="3200400"/>
            <a:ext cx="3810000" cy="457200"/>
            <a:chOff x="6551612" y="4419600"/>
            <a:chExt cx="3810000" cy="457200"/>
          </a:xfrm>
          <a:noFill/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5" name="Title 3">
            <a:extLst>
              <a:ext uri="{FF2B5EF4-FFF2-40B4-BE49-F238E27FC236}">
                <a16:creationId xmlns:a16="http://schemas.microsoft.com/office/drawing/2014/main" id="{A8743231-5C9D-99C8-11FA-0734734E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727"/>
            <a:ext cx="10772274" cy="1325563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[2/2]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3F7DF6-F0FF-DF89-EF61-46B4BD8436BC}"/>
              </a:ext>
            </a:extLst>
          </p:cNvPr>
          <p:cNvGrpSpPr/>
          <p:nvPr/>
        </p:nvGrpSpPr>
        <p:grpSpPr>
          <a:xfrm>
            <a:off x="5334000" y="2971800"/>
            <a:ext cx="1066800" cy="2286000"/>
            <a:chOff x="5332412" y="2971800"/>
            <a:chExt cx="1066800" cy="228600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4E0A726-FD8D-2EFA-8805-6FBAB5A339FF}"/>
                </a:ext>
              </a:extLst>
            </p:cNvPr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D20CEF-618D-B558-F699-A0D26C608D1E}"/>
                </a:ext>
              </a:extLst>
            </p:cNvPr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C8E8D1C-99E0-5576-E438-2335C621A34D}"/>
                </a:ext>
              </a:extLst>
            </p:cNvPr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336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6779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Покажете информация за адреса на всички служители в базата данни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noProof="1">
                <a:latin typeface="Comfortaa" pitchFamily="2" charset="0"/>
              </a:rPr>
              <a:t>softuni</a:t>
            </a:r>
            <a:r>
              <a:rPr lang="bg-BG" dirty="0">
                <a:latin typeface="Comfortaa" pitchFamily="2" charset="0"/>
              </a:rPr>
              <a:t>. Изберете първите </a:t>
            </a:r>
            <a:r>
              <a:rPr lang="en-US" dirty="0">
                <a:latin typeface="Comfortaa" pitchFamily="2" charset="0"/>
              </a:rPr>
              <a:t>5 </a:t>
            </a:r>
            <a:r>
              <a:rPr lang="bg-BG" dirty="0">
                <a:latin typeface="Comfortaa" pitchFamily="2" charset="0"/>
              </a:rPr>
              <a:t>служителя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Точният формат на данните е показан по-долу</a:t>
            </a:r>
            <a:r>
              <a:rPr lang="en-US" dirty="0">
                <a:latin typeface="Comfortaa" pitchFamily="2" charset="0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Подредете ги по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first_name</a:t>
            </a:r>
            <a:r>
              <a:rPr lang="en-US" noProof="1">
                <a:latin typeface="Comfortaa" pitchFamily="2" charset="0"/>
              </a:rPr>
              <a:t>,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bg-BG" noProof="1">
                <a:latin typeface="Comfortaa" pitchFamily="2" charset="0"/>
              </a:rPr>
              <a:t>после по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last_name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bg-BG" noProof="1">
                <a:latin typeface="Comfortaa" pitchFamily="2" charset="0"/>
              </a:rPr>
              <a:t>(възходящо)</a:t>
            </a:r>
            <a:endParaRPr lang="en-US" dirty="0">
              <a:latin typeface="Comfortaa" pitchFamily="2" charset="0"/>
            </a:endParaRPr>
          </a:p>
          <a:p>
            <a:pPr lvl="2">
              <a:lnSpc>
                <a:spcPct val="100000"/>
              </a:lnSpc>
            </a:pPr>
            <a:r>
              <a:rPr lang="bg-BG" sz="2800" dirty="0">
                <a:latin typeface="Comfortaa" pitchFamily="2" charset="0"/>
              </a:rPr>
              <a:t>Съвет</a:t>
            </a:r>
            <a:r>
              <a:rPr lang="en-US" sz="2800" dirty="0">
                <a:latin typeface="Comfortaa" pitchFamily="2" charset="0"/>
              </a:rPr>
              <a:t>: </a:t>
            </a:r>
            <a:r>
              <a:rPr lang="bg-BG" sz="2800" dirty="0">
                <a:latin typeface="Comfortaa" pitchFamily="2" charset="0"/>
              </a:rPr>
              <a:t> Използвайте</a:t>
            </a:r>
            <a:r>
              <a:rPr lang="en-US" sz="2800" dirty="0">
                <a:latin typeface="Comfortaa" pitchFamily="2" charset="0"/>
              </a:rPr>
              <a:t> </a:t>
            </a:r>
            <a:r>
              <a:rPr lang="bg-BG" sz="2800" dirty="0">
                <a:latin typeface="Comfortaa" pitchFamily="2" charset="0"/>
              </a:rPr>
              <a:t>връзка</a:t>
            </a:r>
            <a:r>
              <a:rPr lang="en-US" sz="2800" dirty="0">
                <a:latin typeface="Comfortaa" pitchFamily="2" charset="0"/>
              </a:rPr>
              <a:t> (JOIN)</a:t>
            </a:r>
            <a:r>
              <a:rPr lang="bg-BG" sz="2800" dirty="0">
                <a:latin typeface="Comfortaa" pitchFamily="2" charset="0"/>
              </a:rPr>
              <a:t> между три таблици</a:t>
            </a:r>
            <a:endParaRPr lang="en-US" sz="28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Задача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Адреси с градове</a:t>
            </a:r>
            <a:endParaRPr lang="en-US" dirty="0">
              <a:latin typeface="Comfortaa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3363" y="4638494"/>
            <a:ext cx="781291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6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Решение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Адреси с градове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838200" y="2435897"/>
            <a:ext cx="9674224" cy="369331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e.first_name, e.last_name,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t.name as town, a.address_text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employees AS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addresses AS a </a:t>
            </a:r>
            <a:b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e.address_id = a.address_id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towns AS t </a:t>
            </a:r>
            <a:b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a.town_id = t.town_id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e.first_name, e.last_name </a:t>
            </a:r>
            <a:b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LIMIT 5;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98713" y="2892109"/>
            <a:ext cx="3177358" cy="663568"/>
          </a:xfrm>
          <a:prstGeom prst="wedgeRoundRectCallout">
            <a:avLst>
              <a:gd name="adj1" fmla="val -94685"/>
              <a:gd name="adj2" fmla="val 2776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Таблица </a:t>
            </a:r>
            <a:r>
              <a:rPr lang="en-US" sz="2000" noProof="1">
                <a:solidFill>
                  <a:schemeClr val="bg1"/>
                </a:solidFill>
                <a:latin typeface="Comfortaa" pitchFamily="2" charset="0"/>
              </a:rPr>
              <a:t>Employees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98713" y="5499570"/>
            <a:ext cx="3199522" cy="575237"/>
          </a:xfrm>
          <a:prstGeom prst="wedgeRoundRectCallout">
            <a:avLst>
              <a:gd name="adj1" fmla="val -89599"/>
              <a:gd name="adj2" fmla="val -13188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Таблица</a:t>
            </a:r>
            <a:r>
              <a:rPr lang="en-US" sz="2000" noProof="1">
                <a:solidFill>
                  <a:schemeClr val="bg1"/>
                </a:solidFill>
                <a:latin typeface="Comfortaa" pitchFamily="2" charset="0"/>
              </a:rPr>
              <a:t> Towns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5847" y="1697051"/>
            <a:ext cx="4232388" cy="527911"/>
          </a:xfrm>
          <a:prstGeom prst="wedgeRoundRectCallout">
            <a:avLst>
              <a:gd name="adj1" fmla="val -45797"/>
              <a:gd name="adj2" fmla="val 14985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Селекция от три таблици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19947" y="4222823"/>
            <a:ext cx="3178288" cy="609600"/>
          </a:xfrm>
          <a:prstGeom prst="wedgeRoundRectCallout">
            <a:avLst>
              <a:gd name="adj1" fmla="val -95190"/>
              <a:gd name="adj2" fmla="val -11191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Таблица </a:t>
            </a:r>
            <a:r>
              <a:rPr lang="en-US" sz="2000" noProof="1">
                <a:solidFill>
                  <a:schemeClr val="bg1"/>
                </a:solidFill>
                <a:latin typeface="Comfortaa" pitchFamily="2" charset="0"/>
              </a:rPr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394091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Намерете всички служители, които са в отдел</a:t>
            </a:r>
            <a:r>
              <a:rPr lang="en-US" dirty="0">
                <a:latin typeface="Comfortaa" pitchFamily="2" charset="0"/>
              </a:rPr>
              <a:t> "Sales". </a:t>
            </a:r>
            <a:r>
              <a:rPr lang="bg-BG" dirty="0">
                <a:latin typeface="Comfortaa" pitchFamily="2" charset="0"/>
              </a:rPr>
              <a:t>Използвайте базата данни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latin typeface="Comfortaa" pitchFamily="2" charset="0"/>
              </a:rPr>
              <a:t>s</a:t>
            </a:r>
            <a:r>
              <a:rPr lang="en-US" b="1" noProof="1">
                <a:latin typeface="Comfortaa" pitchFamily="2" charset="0"/>
              </a:rPr>
              <a:t>oftuni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Следвайте специфичния формат</a:t>
            </a:r>
            <a:r>
              <a:rPr lang="en-US" dirty="0">
                <a:latin typeface="Comfortaa" pitchFamily="2" charset="0"/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Подредете ги по </a:t>
            </a:r>
            <a:r>
              <a:rPr lang="en-US" noProof="1">
                <a:latin typeface="Comfortaa" pitchFamily="2" charset="0"/>
              </a:rPr>
              <a:t>employee_id</a:t>
            </a:r>
            <a:r>
              <a:rPr lang="bg-BG" noProof="1">
                <a:latin typeface="Comfortaa" pitchFamily="2" charset="0"/>
              </a:rPr>
              <a:t> низходящо</a:t>
            </a:r>
            <a:r>
              <a:rPr lang="en-US" dirty="0">
                <a:latin typeface="Comfortaa" pitchFamily="2" charset="0"/>
              </a:rPr>
              <a:t>.</a:t>
            </a: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832432" cy="1325563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Задача</a:t>
            </a:r>
            <a:r>
              <a:rPr lang="en-US" sz="4000" dirty="0">
                <a:latin typeface="Comfortaa" pitchFamily="2" charset="0"/>
              </a:rPr>
              <a:t>: </a:t>
            </a:r>
            <a:r>
              <a:rPr lang="bg-BG" sz="4000" dirty="0">
                <a:latin typeface="Comfortaa" pitchFamily="2" charset="0"/>
              </a:rPr>
              <a:t>Служители по продажбите</a:t>
            </a:r>
            <a:endParaRPr lang="en-US" sz="4000" dirty="0">
              <a:latin typeface="Comfortaa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2311" y="3220453"/>
            <a:ext cx="7200900" cy="198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5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1262</Words>
  <Application>Microsoft Office PowerPoint</Application>
  <PresentationFormat>Widescreen</PresentationFormat>
  <Paragraphs>218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Comfortaa</vt:lpstr>
      <vt:lpstr>Consolas</vt:lpstr>
      <vt:lpstr>Courier New</vt:lpstr>
      <vt:lpstr>Office Theme</vt:lpstr>
      <vt:lpstr>INNER JOIN клауза</vt:lpstr>
      <vt:lpstr>Съдържание</vt:lpstr>
      <vt:lpstr>INNER JOIN</vt:lpstr>
      <vt:lpstr>INNER JOIN синтаксис</vt:lpstr>
      <vt:lpstr>Онагледяване на JOIN клаузите [1/2]</vt:lpstr>
      <vt:lpstr>Онагледяване на JOIN клаузите [2/2]</vt:lpstr>
      <vt:lpstr>Задача: Адреси с градове</vt:lpstr>
      <vt:lpstr>Решение: Адреси с градове</vt:lpstr>
      <vt:lpstr>Задача: Служители по продажбите</vt:lpstr>
      <vt:lpstr>Решение: Служители по продажбите</vt:lpstr>
      <vt:lpstr>Задача: Служители наети след дата</vt:lpstr>
      <vt:lpstr>Решение: Служители наети след дата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2023-02-17T11:16:33Z</dcterms:modified>
</cp:coreProperties>
</file>