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8" r:id="rId2"/>
    <p:sldId id="571" r:id="rId3"/>
    <p:sldId id="414" r:id="rId4"/>
    <p:sldId id="415" r:id="rId5"/>
    <p:sldId id="416" r:id="rId6"/>
    <p:sldId id="417" r:id="rId7"/>
    <p:sldId id="456" r:id="rId8"/>
    <p:sldId id="457" r:id="rId9"/>
    <p:sldId id="474" r:id="rId10"/>
    <p:sldId id="463" r:id="rId11"/>
    <p:sldId id="464" r:id="rId12"/>
    <p:sldId id="430" r:id="rId13"/>
    <p:sldId id="431" r:id="rId14"/>
    <p:sldId id="447" r:id="rId15"/>
    <p:sldId id="5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1"/>
          </p14:sldIdLst>
        </p14:section>
        <p14:section name="Съдържание" id="{0B0C01F3-1F60-4ADB-AC1E-9589654EAEF3}">
          <p14:sldIdLst>
            <p14:sldId id="414"/>
            <p14:sldId id="415"/>
            <p14:sldId id="416"/>
            <p14:sldId id="417"/>
            <p14:sldId id="456"/>
            <p14:sldId id="457"/>
            <p14:sldId id="474"/>
            <p14:sldId id="463"/>
            <p14:sldId id="464"/>
            <p14:sldId id="430"/>
            <p14:sldId id="431"/>
            <p14:sldId id="447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214167-4FF1-4C3B-A002-5554A96E88DF}" v="59" dt="2023-02-17T10:48:33.141"/>
    <p1510:client id="{D94E247C-908C-4920-A9B1-A11561E70AC9}" v="1" dt="2023-02-17T11:16:18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СУ" userId="bdbaa275-9249-41b1-8d15-242f632c67bf" providerId="ADAL" clId="{A1214167-4FF1-4C3B-A002-5554A96E88DF}"/>
    <pc:docChg chg="undo redo custSel addSld modSld sldOrd modSection">
      <pc:chgData name="БСУ" userId="bdbaa275-9249-41b1-8d15-242f632c67bf" providerId="ADAL" clId="{A1214167-4FF1-4C3B-A002-5554A96E88DF}" dt="2023-02-17T10:48:33.141" v="244" actId="207"/>
      <pc:docMkLst>
        <pc:docMk/>
      </pc:docMkLst>
      <pc:sldChg chg="modSp mod">
        <pc:chgData name="БСУ" userId="bdbaa275-9249-41b1-8d15-242f632c67bf" providerId="ADAL" clId="{A1214167-4FF1-4C3B-A002-5554A96E88DF}" dt="2023-02-17T10:30:06.906" v="11" actId="20577"/>
        <pc:sldMkLst>
          <pc:docMk/>
          <pc:sldMk cId="2386959723" sldId="258"/>
        </pc:sldMkLst>
        <pc:spChg chg="mod">
          <ac:chgData name="БСУ" userId="bdbaa275-9249-41b1-8d15-242f632c67bf" providerId="ADAL" clId="{A1214167-4FF1-4C3B-A002-5554A96E88DF}" dt="2023-02-17T10:30:02.142" v="1" actId="20577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A1214167-4FF1-4C3B-A002-5554A96E88DF}" dt="2023-02-17T10:30:06.906" v="11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delSp modSp add mod modAnim">
        <pc:chgData name="БСУ" userId="bdbaa275-9249-41b1-8d15-242f632c67bf" providerId="ADAL" clId="{A1214167-4FF1-4C3B-A002-5554A96E88DF}" dt="2023-02-17T10:31:44.112" v="27"/>
        <pc:sldMkLst>
          <pc:docMk/>
          <pc:sldMk cId="491338441" sldId="414"/>
        </pc:sldMkLst>
        <pc:spChg chg="mod">
          <ac:chgData name="БСУ" userId="bdbaa275-9249-41b1-8d15-242f632c67bf" providerId="ADAL" clId="{A1214167-4FF1-4C3B-A002-5554A96E88DF}" dt="2023-02-17T10:31:14.464" v="20" actId="1076"/>
          <ac:spMkLst>
            <pc:docMk/>
            <pc:sldMk cId="491338441" sldId="414"/>
            <ac:spMk id="12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1:14.464" v="20" actId="1076"/>
          <ac:spMkLst>
            <pc:docMk/>
            <pc:sldMk cId="491338441" sldId="414"/>
            <ac:spMk id="13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1:14.464" v="20" actId="1076"/>
          <ac:spMkLst>
            <pc:docMk/>
            <pc:sldMk cId="491338441" sldId="414"/>
            <ac:spMk id="15" creationId="{00000000-0000-0000-0000-000000000000}"/>
          </ac:spMkLst>
        </pc:spChg>
        <pc:spChg chg="del mod">
          <ac:chgData name="БСУ" userId="bdbaa275-9249-41b1-8d15-242f632c67bf" providerId="ADAL" clId="{A1214167-4FF1-4C3B-A002-5554A96E88DF}" dt="2023-02-17T10:31:09.539" v="19" actId="478"/>
          <ac:spMkLst>
            <pc:docMk/>
            <pc:sldMk cId="491338441" sldId="414"/>
            <ac:spMk id="17" creationId="{B787CCDD-CF64-4AAF-A0B5-B3668F98BC46}"/>
          </ac:spMkLst>
        </pc:spChg>
        <pc:spChg chg="mod">
          <ac:chgData name="БСУ" userId="bdbaa275-9249-41b1-8d15-242f632c67bf" providerId="ADAL" clId="{A1214167-4FF1-4C3B-A002-5554A96E88DF}" dt="2023-02-17T10:31:14.464" v="20" actId="1076"/>
          <ac:spMkLst>
            <pc:docMk/>
            <pc:sldMk cId="491338441" sldId="414"/>
            <ac:spMk id="18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1:04.884" v="18" actId="2711"/>
          <ac:spMkLst>
            <pc:docMk/>
            <pc:sldMk cId="491338441" sldId="414"/>
            <ac:spMk id="465922" creationId="{00000000-0000-0000-0000-000000000000}"/>
          </ac:spMkLst>
        </pc:spChg>
        <pc:graphicFrameChg chg="mod modGraphic">
          <ac:chgData name="БСУ" userId="bdbaa275-9249-41b1-8d15-242f632c67bf" providerId="ADAL" clId="{A1214167-4FF1-4C3B-A002-5554A96E88DF}" dt="2023-02-17T10:31:35.899" v="26" actId="113"/>
          <ac:graphicFrameMkLst>
            <pc:docMk/>
            <pc:sldMk cId="491338441" sldId="414"/>
            <ac:graphicFrameMk id="2" creationId="{00000000-0000-0000-0000-000000000000}"/>
          </ac:graphicFrameMkLst>
        </pc:graphicFrameChg>
        <pc:graphicFrameChg chg="mod modGraphic">
          <ac:chgData name="БСУ" userId="bdbaa275-9249-41b1-8d15-242f632c67bf" providerId="ADAL" clId="{A1214167-4FF1-4C3B-A002-5554A96E88DF}" dt="2023-02-17T10:31:34.247" v="25" actId="113"/>
          <ac:graphicFrameMkLst>
            <pc:docMk/>
            <pc:sldMk cId="491338441" sldId="414"/>
            <ac:graphicFrameMk id="14" creationId="{00000000-0000-0000-0000-000000000000}"/>
          </ac:graphicFrameMkLst>
        </pc:graphicFrameChg>
        <pc:graphicFrameChg chg="mod modGraphic">
          <ac:chgData name="БСУ" userId="bdbaa275-9249-41b1-8d15-242f632c67bf" providerId="ADAL" clId="{A1214167-4FF1-4C3B-A002-5554A96E88DF}" dt="2023-02-17T10:31:30.732" v="24" actId="113"/>
          <ac:graphicFrameMkLst>
            <pc:docMk/>
            <pc:sldMk cId="491338441" sldId="414"/>
            <ac:graphicFrameMk id="16" creationId="{00000000-0000-0000-0000-000000000000}"/>
          </ac:graphicFrameMkLst>
        </pc:graphicFrameChg>
        <pc:cxnChg chg="mod">
          <ac:chgData name="БСУ" userId="bdbaa275-9249-41b1-8d15-242f632c67bf" providerId="ADAL" clId="{A1214167-4FF1-4C3B-A002-5554A96E88DF}" dt="2023-02-17T10:31:14.464" v="20" actId="1076"/>
          <ac:cxnSpMkLst>
            <pc:docMk/>
            <pc:sldMk cId="491338441" sldId="414"/>
            <ac:cxnSpMk id="10" creationId="{00000000-0000-0000-0000-000000000000}"/>
          </ac:cxnSpMkLst>
        </pc:cxnChg>
        <pc:cxnChg chg="mod">
          <ac:chgData name="БСУ" userId="bdbaa275-9249-41b1-8d15-242f632c67bf" providerId="ADAL" clId="{A1214167-4FF1-4C3B-A002-5554A96E88DF}" dt="2023-02-17T10:31:14.464" v="20" actId="1076"/>
          <ac:cxnSpMkLst>
            <pc:docMk/>
            <pc:sldMk cId="491338441" sldId="414"/>
            <ac:cxnSpMk id="11" creationId="{00000000-0000-0000-0000-000000000000}"/>
          </ac:cxnSpMkLst>
        </pc:cxnChg>
      </pc:sldChg>
      <pc:sldChg chg="delSp modSp add mod modAnim">
        <pc:chgData name="БСУ" userId="bdbaa275-9249-41b1-8d15-242f632c67bf" providerId="ADAL" clId="{A1214167-4FF1-4C3B-A002-5554A96E88DF}" dt="2023-02-17T10:33:07.636" v="47"/>
        <pc:sldMkLst>
          <pc:docMk/>
          <pc:sldMk cId="457576050" sldId="415"/>
        </pc:sldMkLst>
        <pc:spChg chg="mod">
          <ac:chgData name="БСУ" userId="bdbaa275-9249-41b1-8d15-242f632c67bf" providerId="ADAL" clId="{A1214167-4FF1-4C3B-A002-5554A96E88DF}" dt="2023-02-17T10:32:45.907" v="41" actId="2085"/>
          <ac:spMkLst>
            <pc:docMk/>
            <pc:sldMk cId="457576050" sldId="415"/>
            <ac:spMk id="8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2:45.907" v="41" actId="2085"/>
          <ac:spMkLst>
            <pc:docMk/>
            <pc:sldMk cId="457576050" sldId="415"/>
            <ac:spMk id="9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3:00.944" v="45"/>
          <ac:spMkLst>
            <pc:docMk/>
            <pc:sldMk cId="457576050" sldId="415"/>
            <ac:spMk id="10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2:31.876" v="36" actId="113"/>
          <ac:spMkLst>
            <pc:docMk/>
            <pc:sldMk cId="457576050" sldId="415"/>
            <ac:spMk id="11" creationId="{00000000-0000-0000-0000-000000000000}"/>
          </ac:spMkLst>
        </pc:spChg>
        <pc:spChg chg="del mod">
          <ac:chgData name="БСУ" userId="bdbaa275-9249-41b1-8d15-242f632c67bf" providerId="ADAL" clId="{A1214167-4FF1-4C3B-A002-5554A96E88DF}" dt="2023-02-17T10:33:04.970" v="46" actId="478"/>
          <ac:spMkLst>
            <pc:docMk/>
            <pc:sldMk cId="457576050" sldId="415"/>
            <ac:spMk id="12" creationId="{159BC85B-5713-4008-B5F2-210F749620FF}"/>
          </ac:spMkLst>
        </pc:spChg>
        <pc:spChg chg="mod">
          <ac:chgData name="БСУ" userId="bdbaa275-9249-41b1-8d15-242f632c67bf" providerId="ADAL" clId="{A1214167-4FF1-4C3B-A002-5554A96E88DF}" dt="2023-02-17T10:32:45.907" v="41" actId="2085"/>
          <ac:spMkLst>
            <pc:docMk/>
            <pc:sldMk cId="457576050" sldId="415"/>
            <ac:spMk id="13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2:45.907" v="41" actId="2085"/>
          <ac:spMkLst>
            <pc:docMk/>
            <pc:sldMk cId="457576050" sldId="415"/>
            <ac:spMk id="16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1:59.368" v="30" actId="2711"/>
          <ac:spMkLst>
            <pc:docMk/>
            <pc:sldMk cId="457576050" sldId="415"/>
            <ac:spMk id="465922" creationId="{00000000-0000-0000-0000-000000000000}"/>
          </ac:spMkLst>
        </pc:spChg>
      </pc:sldChg>
      <pc:sldChg chg="delSp modSp add mod modAnim">
        <pc:chgData name="БСУ" userId="bdbaa275-9249-41b1-8d15-242f632c67bf" providerId="ADAL" clId="{A1214167-4FF1-4C3B-A002-5554A96E88DF}" dt="2023-02-17T10:34:01.421" v="60"/>
        <pc:sldMkLst>
          <pc:docMk/>
          <pc:sldMk cId="3645479356" sldId="416"/>
        </pc:sldMkLst>
        <pc:spChg chg="mod">
          <ac:chgData name="БСУ" userId="bdbaa275-9249-41b1-8d15-242f632c67bf" providerId="ADAL" clId="{A1214167-4FF1-4C3B-A002-5554A96E88DF}" dt="2023-02-17T10:33:37.289" v="53" actId="1076"/>
          <ac:spMkLst>
            <pc:docMk/>
            <pc:sldMk cId="3645479356" sldId="416"/>
            <ac:spMk id="12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3:37.289" v="53" actId="1076"/>
          <ac:spMkLst>
            <pc:docMk/>
            <pc:sldMk cId="3645479356" sldId="416"/>
            <ac:spMk id="13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3:37.289" v="53" actId="1076"/>
          <ac:spMkLst>
            <pc:docMk/>
            <pc:sldMk cId="3645479356" sldId="416"/>
            <ac:spMk id="15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3:37.289" v="53" actId="1076"/>
          <ac:spMkLst>
            <pc:docMk/>
            <pc:sldMk cId="3645479356" sldId="416"/>
            <ac:spMk id="18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3:37.289" v="53" actId="1076"/>
          <ac:spMkLst>
            <pc:docMk/>
            <pc:sldMk cId="3645479356" sldId="416"/>
            <ac:spMk id="19" creationId="{00000000-0000-0000-0000-000000000000}"/>
          </ac:spMkLst>
        </pc:spChg>
        <pc:spChg chg="del mod">
          <ac:chgData name="БСУ" userId="bdbaa275-9249-41b1-8d15-242f632c67bf" providerId="ADAL" clId="{A1214167-4FF1-4C3B-A002-5554A96E88DF}" dt="2023-02-17T10:33:33.308" v="52" actId="478"/>
          <ac:spMkLst>
            <pc:docMk/>
            <pc:sldMk cId="3645479356" sldId="416"/>
            <ac:spMk id="20" creationId="{28A2725E-3E8C-4688-BE50-80BB86773C87}"/>
          </ac:spMkLst>
        </pc:spChg>
        <pc:spChg chg="mod">
          <ac:chgData name="БСУ" userId="bdbaa275-9249-41b1-8d15-242f632c67bf" providerId="ADAL" clId="{A1214167-4FF1-4C3B-A002-5554A96E88DF}" dt="2023-02-17T10:33:28.276" v="51" actId="2711"/>
          <ac:spMkLst>
            <pc:docMk/>
            <pc:sldMk cId="3645479356" sldId="416"/>
            <ac:spMk id="465922" creationId="{00000000-0000-0000-0000-000000000000}"/>
          </ac:spMkLst>
        </pc:spChg>
        <pc:graphicFrameChg chg="mod modGraphic">
          <ac:chgData name="БСУ" userId="bdbaa275-9249-41b1-8d15-242f632c67bf" providerId="ADAL" clId="{A1214167-4FF1-4C3B-A002-5554A96E88DF}" dt="2023-02-17T10:33:58.052" v="59" actId="113"/>
          <ac:graphicFrameMkLst>
            <pc:docMk/>
            <pc:sldMk cId="3645479356" sldId="416"/>
            <ac:graphicFrameMk id="2" creationId="{00000000-0000-0000-0000-000000000000}"/>
          </ac:graphicFrameMkLst>
        </pc:graphicFrameChg>
        <pc:graphicFrameChg chg="mod modGraphic">
          <ac:chgData name="БСУ" userId="bdbaa275-9249-41b1-8d15-242f632c67bf" providerId="ADAL" clId="{A1214167-4FF1-4C3B-A002-5554A96E88DF}" dt="2023-02-17T10:33:56.141" v="58" actId="113"/>
          <ac:graphicFrameMkLst>
            <pc:docMk/>
            <pc:sldMk cId="3645479356" sldId="416"/>
            <ac:graphicFrameMk id="14" creationId="{00000000-0000-0000-0000-000000000000}"/>
          </ac:graphicFrameMkLst>
        </pc:graphicFrameChg>
        <pc:graphicFrameChg chg="mod modGraphic">
          <ac:chgData name="БСУ" userId="bdbaa275-9249-41b1-8d15-242f632c67bf" providerId="ADAL" clId="{A1214167-4FF1-4C3B-A002-5554A96E88DF}" dt="2023-02-17T10:33:53.517" v="57" actId="113"/>
          <ac:graphicFrameMkLst>
            <pc:docMk/>
            <pc:sldMk cId="3645479356" sldId="416"/>
            <ac:graphicFrameMk id="16" creationId="{00000000-0000-0000-0000-000000000000}"/>
          </ac:graphicFrameMkLst>
        </pc:graphicFrameChg>
        <pc:cxnChg chg="mod">
          <ac:chgData name="БСУ" userId="bdbaa275-9249-41b1-8d15-242f632c67bf" providerId="ADAL" clId="{A1214167-4FF1-4C3B-A002-5554A96E88DF}" dt="2023-02-17T10:33:37.289" v="53" actId="1076"/>
          <ac:cxnSpMkLst>
            <pc:docMk/>
            <pc:sldMk cId="3645479356" sldId="416"/>
            <ac:cxnSpMk id="10" creationId="{00000000-0000-0000-0000-000000000000}"/>
          </ac:cxnSpMkLst>
        </pc:cxnChg>
        <pc:cxnChg chg="mod">
          <ac:chgData name="БСУ" userId="bdbaa275-9249-41b1-8d15-242f632c67bf" providerId="ADAL" clId="{A1214167-4FF1-4C3B-A002-5554A96E88DF}" dt="2023-02-17T10:33:37.289" v="53" actId="1076"/>
          <ac:cxnSpMkLst>
            <pc:docMk/>
            <pc:sldMk cId="3645479356" sldId="416"/>
            <ac:cxnSpMk id="11" creationId="{00000000-0000-0000-0000-000000000000}"/>
          </ac:cxnSpMkLst>
        </pc:cxnChg>
        <pc:cxnChg chg="mod">
          <ac:chgData name="БСУ" userId="bdbaa275-9249-41b1-8d15-242f632c67bf" providerId="ADAL" clId="{A1214167-4FF1-4C3B-A002-5554A96E88DF}" dt="2023-02-17T10:33:37.289" v="53" actId="1076"/>
          <ac:cxnSpMkLst>
            <pc:docMk/>
            <pc:sldMk cId="3645479356" sldId="416"/>
            <ac:cxnSpMk id="17" creationId="{00000000-0000-0000-0000-000000000000}"/>
          </ac:cxnSpMkLst>
        </pc:cxnChg>
      </pc:sldChg>
      <pc:sldChg chg="delSp modSp add mod modAnim">
        <pc:chgData name="БСУ" userId="bdbaa275-9249-41b1-8d15-242f632c67bf" providerId="ADAL" clId="{A1214167-4FF1-4C3B-A002-5554A96E88DF}" dt="2023-02-17T10:35:39.650" v="82" actId="1076"/>
        <pc:sldMkLst>
          <pc:docMk/>
          <pc:sldMk cId="759895602" sldId="417"/>
        </pc:sldMkLst>
        <pc:spChg chg="mod">
          <ac:chgData name="БСУ" userId="bdbaa275-9249-41b1-8d15-242f632c67bf" providerId="ADAL" clId="{A1214167-4FF1-4C3B-A002-5554A96E88DF}" dt="2023-02-17T10:35:32.022" v="80" actId="1036"/>
          <ac:spMkLst>
            <pc:docMk/>
            <pc:sldMk cId="759895602" sldId="417"/>
            <ac:spMk id="8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5:39.650" v="82" actId="1076"/>
          <ac:spMkLst>
            <pc:docMk/>
            <pc:sldMk cId="759895602" sldId="417"/>
            <ac:spMk id="9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5:07.839" v="72" actId="207"/>
          <ac:spMkLst>
            <pc:docMk/>
            <pc:sldMk cId="759895602" sldId="417"/>
            <ac:spMk id="10" creationId="{00000000-0000-0000-0000-000000000000}"/>
          </ac:spMkLst>
        </pc:spChg>
        <pc:spChg chg="del mod">
          <ac:chgData name="БСУ" userId="bdbaa275-9249-41b1-8d15-242f632c67bf" providerId="ADAL" clId="{A1214167-4FF1-4C3B-A002-5554A96E88DF}" dt="2023-02-17T10:35:22.110" v="76" actId="478"/>
          <ac:spMkLst>
            <pc:docMk/>
            <pc:sldMk cId="759895602" sldId="417"/>
            <ac:spMk id="11" creationId="{0E3341DC-A531-4161-92A1-467D4F81814A}"/>
          </ac:spMkLst>
        </pc:spChg>
        <pc:spChg chg="mod">
          <ac:chgData name="БСУ" userId="bdbaa275-9249-41b1-8d15-242f632c67bf" providerId="ADAL" clId="{A1214167-4FF1-4C3B-A002-5554A96E88DF}" dt="2023-02-17T10:34:44.530" v="69" actId="113"/>
          <ac:spMkLst>
            <pc:docMk/>
            <pc:sldMk cId="759895602" sldId="417"/>
            <ac:spMk id="12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5:12.442" v="74" actId="2085"/>
          <ac:spMkLst>
            <pc:docMk/>
            <pc:sldMk cId="759895602" sldId="417"/>
            <ac:spMk id="13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5:12.442" v="74" actId="2085"/>
          <ac:spMkLst>
            <pc:docMk/>
            <pc:sldMk cId="759895602" sldId="417"/>
            <ac:spMk id="14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4:19.848" v="63" actId="2711"/>
          <ac:spMkLst>
            <pc:docMk/>
            <pc:sldMk cId="759895602" sldId="417"/>
            <ac:spMk id="465922" creationId="{00000000-0000-0000-0000-000000000000}"/>
          </ac:spMkLst>
        </pc:spChg>
      </pc:sldChg>
      <pc:sldChg chg="delSp modSp add mod">
        <pc:chgData name="БСУ" userId="bdbaa275-9249-41b1-8d15-242f632c67bf" providerId="ADAL" clId="{A1214167-4FF1-4C3B-A002-5554A96E88DF}" dt="2023-02-17T10:37:37.082" v="112" actId="478"/>
        <pc:sldMkLst>
          <pc:docMk/>
          <pc:sldMk cId="2781991189" sldId="430"/>
        </pc:sldMkLst>
        <pc:spChg chg="del mod">
          <ac:chgData name="БСУ" userId="bdbaa275-9249-41b1-8d15-242f632c67bf" providerId="ADAL" clId="{A1214167-4FF1-4C3B-A002-5554A96E88DF}" dt="2023-02-17T10:37:37.082" v="112" actId="478"/>
          <ac:spMkLst>
            <pc:docMk/>
            <pc:sldMk cId="2781991189" sldId="430"/>
            <ac:spMk id="9" creationId="{9C93511E-6FC6-4F5E-AD20-1DBB5026DBE9}"/>
          </ac:spMkLst>
        </pc:spChg>
        <pc:spChg chg="mod">
          <ac:chgData name="БСУ" userId="bdbaa275-9249-41b1-8d15-242f632c67bf" providerId="ADAL" clId="{A1214167-4FF1-4C3B-A002-5554A96E88DF}" dt="2023-02-17T10:37:35.593" v="111" actId="1076"/>
          <ac:spMkLst>
            <pc:docMk/>
            <pc:sldMk cId="2781991189" sldId="430"/>
            <ac:spMk id="1068034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7:35.593" v="111" actId="1076"/>
          <ac:spMkLst>
            <pc:docMk/>
            <pc:sldMk cId="2781991189" sldId="430"/>
            <ac:spMk id="1068035" creationId="{00000000-0000-0000-0000-000000000000}"/>
          </ac:spMkLst>
        </pc:spChg>
        <pc:picChg chg="mod">
          <ac:chgData name="БСУ" userId="bdbaa275-9249-41b1-8d15-242f632c67bf" providerId="ADAL" clId="{A1214167-4FF1-4C3B-A002-5554A96E88DF}" dt="2023-02-17T10:37:35.593" v="111" actId="1076"/>
          <ac:picMkLst>
            <pc:docMk/>
            <pc:sldMk cId="2781991189" sldId="430"/>
            <ac:picMk id="5" creationId="{00000000-0000-0000-0000-000000000000}"/>
          </ac:picMkLst>
        </pc:picChg>
        <pc:picChg chg="del">
          <ac:chgData name="БСУ" userId="bdbaa275-9249-41b1-8d15-242f632c67bf" providerId="ADAL" clId="{A1214167-4FF1-4C3B-A002-5554A96E88DF}" dt="2023-02-17T10:37:08.084" v="100" actId="478"/>
          <ac:picMkLst>
            <pc:docMk/>
            <pc:sldMk cId="2781991189" sldId="430"/>
            <ac:picMk id="7" creationId="{00000000-0000-0000-0000-000000000000}"/>
          </ac:picMkLst>
        </pc:picChg>
        <pc:picChg chg="del">
          <ac:chgData name="БСУ" userId="bdbaa275-9249-41b1-8d15-242f632c67bf" providerId="ADAL" clId="{A1214167-4FF1-4C3B-A002-5554A96E88DF}" dt="2023-02-17T10:37:08.084" v="100" actId="478"/>
          <ac:picMkLst>
            <pc:docMk/>
            <pc:sldMk cId="2781991189" sldId="430"/>
            <ac:picMk id="8" creationId="{00000000-0000-0000-0000-000000000000}"/>
          </ac:picMkLst>
        </pc:picChg>
      </pc:sldChg>
      <pc:sldChg chg="addSp delSp modSp add mod modAnim">
        <pc:chgData name="БСУ" userId="bdbaa275-9249-41b1-8d15-242f632c67bf" providerId="ADAL" clId="{A1214167-4FF1-4C3B-A002-5554A96E88DF}" dt="2023-02-17T10:38:55.467" v="149" actId="478"/>
        <pc:sldMkLst>
          <pc:docMk/>
          <pc:sldMk cId="703419182" sldId="431"/>
        </pc:sldMkLst>
        <pc:spChg chg="add del mod">
          <ac:chgData name="БСУ" userId="bdbaa275-9249-41b1-8d15-242f632c67bf" providerId="ADAL" clId="{A1214167-4FF1-4C3B-A002-5554A96E88DF}" dt="2023-02-17T10:37:52.403" v="114" actId="478"/>
          <ac:spMkLst>
            <pc:docMk/>
            <pc:sldMk cId="703419182" sldId="431"/>
            <ac:spMk id="3" creationId="{FE96EC18-2154-7661-1EE3-F25358B5ACB0}"/>
          </ac:spMkLst>
        </pc:spChg>
        <pc:spChg chg="add mod">
          <ac:chgData name="БСУ" userId="bdbaa275-9249-41b1-8d15-242f632c67bf" providerId="ADAL" clId="{A1214167-4FF1-4C3B-A002-5554A96E88DF}" dt="2023-02-17T10:38:09.968" v="134" actId="14100"/>
          <ac:spMkLst>
            <pc:docMk/>
            <pc:sldMk cId="703419182" sldId="431"/>
            <ac:spMk id="4" creationId="{FE474894-0170-1EB0-CF59-4BA30E84342F}"/>
          </ac:spMkLst>
        </pc:spChg>
        <pc:spChg chg="del mod">
          <ac:chgData name="БСУ" userId="bdbaa275-9249-41b1-8d15-242f632c67bf" providerId="ADAL" clId="{A1214167-4FF1-4C3B-A002-5554A96E88DF}" dt="2023-02-17T10:38:55.467" v="149" actId="478"/>
          <ac:spMkLst>
            <pc:docMk/>
            <pc:sldMk cId="703419182" sldId="431"/>
            <ac:spMk id="5" creationId="{622D776A-892E-49DD-9AB9-5BC9CF627EA1}"/>
          </ac:spMkLst>
        </pc:spChg>
        <pc:spChg chg="del">
          <ac:chgData name="БСУ" userId="bdbaa275-9249-41b1-8d15-242f632c67bf" providerId="ADAL" clId="{A1214167-4FF1-4C3B-A002-5554A96E88DF}" dt="2023-02-17T10:37:49.573" v="113" actId="478"/>
          <ac:spMkLst>
            <pc:docMk/>
            <pc:sldMk cId="703419182" sldId="431"/>
            <ac:spMk id="540674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8:47.116" v="147" actId="403"/>
          <ac:spMkLst>
            <pc:docMk/>
            <pc:sldMk cId="703419182" sldId="431"/>
            <ac:spMk id="540676" creationId="{00000000-0000-0000-0000-000000000000}"/>
          </ac:spMkLst>
        </pc:spChg>
      </pc:sldChg>
      <pc:sldChg chg="delSp modSp add mod modAnim">
        <pc:chgData name="БСУ" userId="bdbaa275-9249-41b1-8d15-242f632c67bf" providerId="ADAL" clId="{A1214167-4FF1-4C3B-A002-5554A96E88DF}" dt="2023-02-17T10:37:03.497" v="99" actId="1076"/>
        <pc:sldMkLst>
          <pc:docMk/>
          <pc:sldMk cId="2873296021" sldId="447"/>
        </pc:sldMkLst>
        <pc:spChg chg="mod">
          <ac:chgData name="БСУ" userId="bdbaa275-9249-41b1-8d15-242f632c67bf" providerId="ADAL" clId="{A1214167-4FF1-4C3B-A002-5554A96E88DF}" dt="2023-02-17T10:37:03.497" v="99" actId="1076"/>
          <ac:spMkLst>
            <pc:docMk/>
            <pc:sldMk cId="2873296021" sldId="447"/>
            <ac:spMk id="4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7:03.497" v="99" actId="1076"/>
          <ac:spMkLst>
            <pc:docMk/>
            <pc:sldMk cId="2873296021" sldId="447"/>
            <ac:spMk id="5" creationId="{00000000-0000-0000-0000-000000000000}"/>
          </ac:spMkLst>
        </pc:spChg>
        <pc:spChg chg="del mod">
          <ac:chgData name="БСУ" userId="bdbaa275-9249-41b1-8d15-242f632c67bf" providerId="ADAL" clId="{A1214167-4FF1-4C3B-A002-5554A96E88DF}" dt="2023-02-17T10:36:33.911" v="90" actId="478"/>
          <ac:spMkLst>
            <pc:docMk/>
            <pc:sldMk cId="2873296021" sldId="447"/>
            <ac:spMk id="11" creationId="{5297A3C1-9A9A-4850-B61A-13625AF6BCAE}"/>
          </ac:spMkLst>
        </pc:spChg>
        <pc:grpChg chg="del">
          <ac:chgData name="БСУ" userId="bdbaa275-9249-41b1-8d15-242f632c67bf" providerId="ADAL" clId="{A1214167-4FF1-4C3B-A002-5554A96E88DF}" dt="2023-02-17T10:36:35.296" v="91" actId="478"/>
          <ac:grpSpMkLst>
            <pc:docMk/>
            <pc:sldMk cId="2873296021" sldId="447"/>
            <ac:grpSpMk id="8" creationId="{00000000-0000-0000-0000-000000000000}"/>
          </ac:grpSpMkLst>
        </pc:grpChg>
        <pc:picChg chg="del">
          <ac:chgData name="БСУ" userId="bdbaa275-9249-41b1-8d15-242f632c67bf" providerId="ADAL" clId="{A1214167-4FF1-4C3B-A002-5554A96E88DF}" dt="2023-02-17T10:36:35.296" v="91" actId="478"/>
          <ac:picMkLst>
            <pc:docMk/>
            <pc:sldMk cId="2873296021" sldId="447"/>
            <ac:picMk id="7" creationId="{00000000-0000-0000-0000-000000000000}"/>
          </ac:picMkLst>
        </pc:picChg>
      </pc:sldChg>
      <pc:sldChg chg="delSp modSp add mod">
        <pc:chgData name="БСУ" userId="bdbaa275-9249-41b1-8d15-242f632c67bf" providerId="ADAL" clId="{A1214167-4FF1-4C3B-A002-5554A96E88DF}" dt="2023-02-17T10:42:07.501" v="181" actId="14100"/>
        <pc:sldMkLst>
          <pc:docMk/>
          <pc:sldMk cId="1195788168" sldId="456"/>
        </pc:sldMkLst>
        <pc:spChg chg="mod">
          <ac:chgData name="БСУ" userId="bdbaa275-9249-41b1-8d15-242f632c67bf" providerId="ADAL" clId="{A1214167-4FF1-4C3B-A002-5554A96E88DF}" dt="2023-02-17T10:42:07.501" v="181" actId="14100"/>
          <ac:spMkLst>
            <pc:docMk/>
            <pc:sldMk cId="1195788168" sldId="456"/>
            <ac:spMk id="4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5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6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7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8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9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10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11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12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13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14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16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17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18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19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21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22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23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24" creationId="{00000000-0000-0000-0000-000000000000}"/>
          </ac:spMkLst>
        </pc:spChg>
        <pc:spChg chg="del mod">
          <ac:chgData name="БСУ" userId="bdbaa275-9249-41b1-8d15-242f632c67bf" providerId="ADAL" clId="{A1214167-4FF1-4C3B-A002-5554A96E88DF}" dt="2023-02-17T10:35:47.068" v="83" actId="478"/>
          <ac:spMkLst>
            <pc:docMk/>
            <pc:sldMk cId="1195788168" sldId="456"/>
            <ac:spMk id="43" creationId="{73B623D4-80F2-47D3-A965-9B8FC5DD50A6}"/>
          </ac:spMkLst>
        </pc:spChg>
        <pc:spChg chg="mod">
          <ac:chgData name="БСУ" userId="bdbaa275-9249-41b1-8d15-242f632c67bf" providerId="ADAL" clId="{A1214167-4FF1-4C3B-A002-5554A96E88DF}" dt="2023-02-17T10:36:19.938" v="89" actId="1076"/>
          <ac:spMkLst>
            <pc:docMk/>
            <pc:sldMk cId="1195788168" sldId="456"/>
            <ac:spMk id="54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56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57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59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60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62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6:00.637" v="86" actId="207"/>
          <ac:spMkLst>
            <pc:docMk/>
            <pc:sldMk cId="1195788168" sldId="456"/>
            <ac:spMk id="63" creationId="{00000000-0000-0000-0000-000000000000}"/>
          </ac:spMkLst>
        </pc:spChg>
        <pc:grpChg chg="mod">
          <ac:chgData name="БСУ" userId="bdbaa275-9249-41b1-8d15-242f632c67bf" providerId="ADAL" clId="{A1214167-4FF1-4C3B-A002-5554A96E88DF}" dt="2023-02-17T10:36:19.938" v="89" actId="1076"/>
          <ac:grpSpMkLst>
            <pc:docMk/>
            <pc:sldMk cId="1195788168" sldId="456"/>
            <ac:grpSpMk id="31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36:19.938" v="89" actId="1076"/>
          <ac:grpSpMkLst>
            <pc:docMk/>
            <pc:sldMk cId="1195788168" sldId="456"/>
            <ac:grpSpMk id="32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36:19.938" v="89" actId="1076"/>
          <ac:grpSpMkLst>
            <pc:docMk/>
            <pc:sldMk cId="1195788168" sldId="456"/>
            <ac:grpSpMk id="33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36:19.938" v="89" actId="1076"/>
          <ac:grpSpMkLst>
            <pc:docMk/>
            <pc:sldMk cId="1195788168" sldId="456"/>
            <ac:grpSpMk id="34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36:19.938" v="89" actId="1076"/>
          <ac:grpSpMkLst>
            <pc:docMk/>
            <pc:sldMk cId="1195788168" sldId="456"/>
            <ac:grpSpMk id="35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36:19.938" v="89" actId="1076"/>
          <ac:grpSpMkLst>
            <pc:docMk/>
            <pc:sldMk cId="1195788168" sldId="456"/>
            <ac:grpSpMk id="37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36:19.938" v="89" actId="1076"/>
          <ac:grpSpMkLst>
            <pc:docMk/>
            <pc:sldMk cId="1195788168" sldId="456"/>
            <ac:grpSpMk id="38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36:19.938" v="89" actId="1076"/>
          <ac:grpSpMkLst>
            <pc:docMk/>
            <pc:sldMk cId="1195788168" sldId="456"/>
            <ac:grpSpMk id="39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36:19.938" v="89" actId="1076"/>
          <ac:grpSpMkLst>
            <pc:docMk/>
            <pc:sldMk cId="1195788168" sldId="456"/>
            <ac:grpSpMk id="40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36:19.938" v="89" actId="1076"/>
          <ac:grpSpMkLst>
            <pc:docMk/>
            <pc:sldMk cId="1195788168" sldId="456"/>
            <ac:grpSpMk id="55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36:19.938" v="89" actId="1076"/>
          <ac:grpSpMkLst>
            <pc:docMk/>
            <pc:sldMk cId="1195788168" sldId="456"/>
            <ac:grpSpMk id="58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36:19.938" v="89" actId="1076"/>
          <ac:grpSpMkLst>
            <pc:docMk/>
            <pc:sldMk cId="1195788168" sldId="456"/>
            <ac:grpSpMk id="61" creationId="{00000000-0000-0000-0000-000000000000}"/>
          </ac:grpSpMkLst>
        </pc:grpChg>
        <pc:cxnChg chg="mod">
          <ac:chgData name="БСУ" userId="bdbaa275-9249-41b1-8d15-242f632c67bf" providerId="ADAL" clId="{A1214167-4FF1-4C3B-A002-5554A96E88DF}" dt="2023-02-17T10:36:19.938" v="89" actId="1076"/>
          <ac:cxnSpMkLst>
            <pc:docMk/>
            <pc:sldMk cId="1195788168" sldId="456"/>
            <ac:cxnSpMk id="42" creationId="{00000000-0000-0000-0000-000000000000}"/>
          </ac:cxnSpMkLst>
        </pc:cxnChg>
      </pc:sldChg>
      <pc:sldChg chg="addSp delSp modSp add mod">
        <pc:chgData name="БСУ" userId="bdbaa275-9249-41b1-8d15-242f632c67bf" providerId="ADAL" clId="{A1214167-4FF1-4C3B-A002-5554A96E88DF}" dt="2023-02-17T10:42:19.599" v="188" actId="27636"/>
        <pc:sldMkLst>
          <pc:docMk/>
          <pc:sldMk cId="3733360739" sldId="457"/>
        </pc:sldMkLst>
        <pc:spChg chg="add del mod">
          <ac:chgData name="БСУ" userId="bdbaa275-9249-41b1-8d15-242f632c67bf" providerId="ADAL" clId="{A1214167-4FF1-4C3B-A002-5554A96E88DF}" dt="2023-02-17T10:42:16.802" v="183" actId="478"/>
          <ac:spMkLst>
            <pc:docMk/>
            <pc:sldMk cId="3733360739" sldId="457"/>
            <ac:spMk id="3" creationId="{72925C7A-1BEC-A5EB-90C4-6B48C6B26237}"/>
          </ac:spMkLst>
        </pc:spChg>
        <pc:spChg chg="del mod">
          <ac:chgData name="БСУ" userId="bdbaa275-9249-41b1-8d15-242f632c67bf" providerId="ADAL" clId="{A1214167-4FF1-4C3B-A002-5554A96E88DF}" dt="2023-02-17T10:42:13.863" v="182" actId="478"/>
          <ac:spMkLst>
            <pc:docMk/>
            <pc:sldMk cId="3733360739" sldId="457"/>
            <ac:spMk id="4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5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6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7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8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9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10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11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12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13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14" creationId="{00000000-0000-0000-0000-000000000000}"/>
          </ac:spMkLst>
        </pc:spChg>
        <pc:spChg chg="add mod">
          <ac:chgData name="БСУ" userId="bdbaa275-9249-41b1-8d15-242f632c67bf" providerId="ADAL" clId="{A1214167-4FF1-4C3B-A002-5554A96E88DF}" dt="2023-02-17T10:42:19.599" v="188" actId="27636"/>
          <ac:spMkLst>
            <pc:docMk/>
            <pc:sldMk cId="3733360739" sldId="457"/>
            <ac:spMk id="15" creationId="{DD0B3D9D-E52D-B5F9-7B41-FE12D7D4293A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16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17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18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19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21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22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23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24" creationId="{00000000-0000-0000-0000-000000000000}"/>
          </ac:spMkLst>
        </pc:spChg>
        <pc:spChg chg="add del mod">
          <ac:chgData name="БСУ" userId="bdbaa275-9249-41b1-8d15-242f632c67bf" providerId="ADAL" clId="{A1214167-4FF1-4C3B-A002-5554A96E88DF}" dt="2023-02-17T10:41:35.423" v="169" actId="478"/>
          <ac:spMkLst>
            <pc:docMk/>
            <pc:sldMk cId="3733360739" sldId="457"/>
            <ac:spMk id="41" creationId="{3D2AB0C9-A9C2-4F8D-9EE3-C6FBCC07768D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52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53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56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57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59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39:23.907" v="152" actId="208"/>
          <ac:spMkLst>
            <pc:docMk/>
            <pc:sldMk cId="3733360739" sldId="457"/>
            <ac:spMk id="60" creationId="{00000000-0000-0000-0000-000000000000}"/>
          </ac:spMkLst>
        </pc:spChg>
        <pc:grpChg chg="mod">
          <ac:chgData name="БСУ" userId="bdbaa275-9249-41b1-8d15-242f632c67bf" providerId="ADAL" clId="{A1214167-4FF1-4C3B-A002-5554A96E88DF}" dt="2023-02-17T10:39:20.019" v="151" actId="207"/>
          <ac:grpSpMkLst>
            <pc:docMk/>
            <pc:sldMk cId="3733360739" sldId="457"/>
            <ac:grpSpMk id="31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39:20.019" v="151" actId="207"/>
          <ac:grpSpMkLst>
            <pc:docMk/>
            <pc:sldMk cId="3733360739" sldId="457"/>
            <ac:grpSpMk id="32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39:20.019" v="151" actId="207"/>
          <ac:grpSpMkLst>
            <pc:docMk/>
            <pc:sldMk cId="3733360739" sldId="457"/>
            <ac:grpSpMk id="33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39:20.019" v="151" actId="207"/>
          <ac:grpSpMkLst>
            <pc:docMk/>
            <pc:sldMk cId="3733360739" sldId="457"/>
            <ac:grpSpMk id="34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39:20.019" v="151" actId="207"/>
          <ac:grpSpMkLst>
            <pc:docMk/>
            <pc:sldMk cId="3733360739" sldId="457"/>
            <ac:grpSpMk id="35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39:20.019" v="151" actId="207"/>
          <ac:grpSpMkLst>
            <pc:docMk/>
            <pc:sldMk cId="3733360739" sldId="457"/>
            <ac:grpSpMk id="37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39:20.019" v="151" actId="207"/>
          <ac:grpSpMkLst>
            <pc:docMk/>
            <pc:sldMk cId="3733360739" sldId="457"/>
            <ac:grpSpMk id="38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39:20.019" v="151" actId="207"/>
          <ac:grpSpMkLst>
            <pc:docMk/>
            <pc:sldMk cId="3733360739" sldId="457"/>
            <ac:grpSpMk id="39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39:20.019" v="151" actId="207"/>
          <ac:grpSpMkLst>
            <pc:docMk/>
            <pc:sldMk cId="3733360739" sldId="457"/>
            <ac:grpSpMk id="40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39:20.019" v="151" actId="207"/>
          <ac:grpSpMkLst>
            <pc:docMk/>
            <pc:sldMk cId="3733360739" sldId="457"/>
            <ac:grpSpMk id="51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39:20.019" v="151" actId="207"/>
          <ac:grpSpMkLst>
            <pc:docMk/>
            <pc:sldMk cId="3733360739" sldId="457"/>
            <ac:grpSpMk id="55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39:20.019" v="151" actId="207"/>
          <ac:grpSpMkLst>
            <pc:docMk/>
            <pc:sldMk cId="3733360739" sldId="457"/>
            <ac:grpSpMk id="58" creationId="{00000000-0000-0000-0000-000000000000}"/>
          </ac:grpSpMkLst>
        </pc:grpChg>
      </pc:sldChg>
      <pc:sldChg chg="addSp delSp modSp add mod modAnim">
        <pc:chgData name="БСУ" userId="bdbaa275-9249-41b1-8d15-242f632c67bf" providerId="ADAL" clId="{A1214167-4FF1-4C3B-A002-5554A96E88DF}" dt="2023-02-17T10:48:27.255" v="242" actId="113"/>
        <pc:sldMkLst>
          <pc:docMk/>
          <pc:sldMk cId="1980632065" sldId="463"/>
        </pc:sldMkLst>
        <pc:spChg chg="del mod">
          <ac:chgData name="БСУ" userId="bdbaa275-9249-41b1-8d15-242f632c67bf" providerId="ADAL" clId="{A1214167-4FF1-4C3B-A002-5554A96E88DF}" dt="2023-02-17T10:43:50.321" v="205" actId="478"/>
          <ac:spMkLst>
            <pc:docMk/>
            <pc:sldMk cId="1980632065" sldId="463"/>
            <ac:spMk id="4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5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6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7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8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9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10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11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12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13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14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16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17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18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19" creationId="{00000000-0000-0000-0000-000000000000}"/>
          </ac:spMkLst>
        </pc:spChg>
        <pc:spChg chg="add del mod">
          <ac:chgData name="БСУ" userId="bdbaa275-9249-41b1-8d15-242f632c67bf" providerId="ADAL" clId="{A1214167-4FF1-4C3B-A002-5554A96E88DF}" dt="2023-02-17T10:43:51.970" v="206" actId="478"/>
          <ac:spMkLst>
            <pc:docMk/>
            <pc:sldMk cId="1980632065" sldId="463"/>
            <ac:spMk id="20" creationId="{6B07B894-618B-B98B-4823-172337C5BAA2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21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22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23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24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8:27.255" v="242" actId="113"/>
          <ac:spMkLst>
            <pc:docMk/>
            <pc:sldMk cId="1980632065" sldId="463"/>
            <ac:spMk id="25" creationId="{00000000-0000-0000-0000-000000000000}"/>
          </ac:spMkLst>
        </pc:spChg>
        <pc:spChg chg="add mod">
          <ac:chgData name="БСУ" userId="bdbaa275-9249-41b1-8d15-242f632c67bf" providerId="ADAL" clId="{A1214167-4FF1-4C3B-A002-5554A96E88DF}" dt="2023-02-17T10:43:55.320" v="209" actId="20577"/>
          <ac:spMkLst>
            <pc:docMk/>
            <pc:sldMk cId="1980632065" sldId="463"/>
            <ac:spMk id="26" creationId="{78CDF543-1F57-9DAB-5798-45C73F0247BE}"/>
          </ac:spMkLst>
        </pc:spChg>
        <pc:spChg chg="mod">
          <ac:chgData name="БСУ" userId="bdbaa275-9249-41b1-8d15-242f632c67bf" providerId="ADAL" clId="{A1214167-4FF1-4C3B-A002-5554A96E88DF}" dt="2023-02-17T10:46:08.541" v="235" actId="207"/>
          <ac:spMkLst>
            <pc:docMk/>
            <pc:sldMk cId="1980632065" sldId="463"/>
            <ac:spMk id="47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6:08.541" v="235" actId="207"/>
          <ac:spMkLst>
            <pc:docMk/>
            <pc:sldMk cId="1980632065" sldId="463"/>
            <ac:spMk id="48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6:08.541" v="235" actId="207"/>
          <ac:spMkLst>
            <pc:docMk/>
            <pc:sldMk cId="1980632065" sldId="463"/>
            <ac:spMk id="50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52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53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6:08.541" v="235" actId="207"/>
          <ac:spMkLst>
            <pc:docMk/>
            <pc:sldMk cId="1980632065" sldId="463"/>
            <ac:spMk id="54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56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57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59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4:21.929" v="215" actId="207"/>
          <ac:spMkLst>
            <pc:docMk/>
            <pc:sldMk cId="1980632065" sldId="463"/>
            <ac:spMk id="60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6:08.541" v="235" actId="207"/>
          <ac:spMkLst>
            <pc:docMk/>
            <pc:sldMk cId="1980632065" sldId="463"/>
            <ac:spMk id="62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6:08.541" v="235" actId="207"/>
          <ac:spMkLst>
            <pc:docMk/>
            <pc:sldMk cId="1980632065" sldId="463"/>
            <ac:spMk id="63" creationId="{00000000-0000-0000-0000-000000000000}"/>
          </ac:spMkLst>
        </pc:spChg>
        <pc:spChg chg="del mod">
          <ac:chgData name="БСУ" userId="bdbaa275-9249-41b1-8d15-242f632c67bf" providerId="ADAL" clId="{A1214167-4FF1-4C3B-A002-5554A96E88DF}" dt="2023-02-17T10:43:58.167" v="210" actId="478"/>
          <ac:spMkLst>
            <pc:docMk/>
            <pc:sldMk cId="1980632065" sldId="463"/>
            <ac:spMk id="68" creationId="{C6F6F04E-E540-45BB-A828-2D069D76E70F}"/>
          </ac:spMkLst>
        </pc:spChg>
        <pc:grpChg chg="mod">
          <ac:chgData name="БСУ" userId="bdbaa275-9249-41b1-8d15-242f632c67bf" providerId="ADAL" clId="{A1214167-4FF1-4C3B-A002-5554A96E88DF}" dt="2023-02-17T10:44:21.929" v="215" actId="207"/>
          <ac:grpSpMkLst>
            <pc:docMk/>
            <pc:sldMk cId="1980632065" sldId="463"/>
            <ac:grpSpMk id="3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4:21.929" v="215" actId="207"/>
          <ac:grpSpMkLst>
            <pc:docMk/>
            <pc:sldMk cId="1980632065" sldId="463"/>
            <ac:grpSpMk id="15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4:21.929" v="215" actId="207"/>
          <ac:grpSpMkLst>
            <pc:docMk/>
            <pc:sldMk cId="1980632065" sldId="463"/>
            <ac:grpSpMk id="31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4:21.929" v="215" actId="207"/>
          <ac:grpSpMkLst>
            <pc:docMk/>
            <pc:sldMk cId="1980632065" sldId="463"/>
            <ac:grpSpMk id="32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4:21.929" v="215" actId="207"/>
          <ac:grpSpMkLst>
            <pc:docMk/>
            <pc:sldMk cId="1980632065" sldId="463"/>
            <ac:grpSpMk id="33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4:21.929" v="215" actId="207"/>
          <ac:grpSpMkLst>
            <pc:docMk/>
            <pc:sldMk cId="1980632065" sldId="463"/>
            <ac:grpSpMk id="34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4:21.929" v="215" actId="207"/>
          <ac:grpSpMkLst>
            <pc:docMk/>
            <pc:sldMk cId="1980632065" sldId="463"/>
            <ac:grpSpMk id="35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4:21.929" v="215" actId="207"/>
          <ac:grpSpMkLst>
            <pc:docMk/>
            <pc:sldMk cId="1980632065" sldId="463"/>
            <ac:grpSpMk id="37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4:21.929" v="215" actId="207"/>
          <ac:grpSpMkLst>
            <pc:docMk/>
            <pc:sldMk cId="1980632065" sldId="463"/>
            <ac:grpSpMk id="38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4:21.929" v="215" actId="207"/>
          <ac:grpSpMkLst>
            <pc:docMk/>
            <pc:sldMk cId="1980632065" sldId="463"/>
            <ac:grpSpMk id="39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4:21.929" v="215" actId="207"/>
          <ac:grpSpMkLst>
            <pc:docMk/>
            <pc:sldMk cId="1980632065" sldId="463"/>
            <ac:grpSpMk id="40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4:21.929" v="215" actId="207"/>
          <ac:grpSpMkLst>
            <pc:docMk/>
            <pc:sldMk cId="1980632065" sldId="463"/>
            <ac:grpSpMk id="46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4:21.929" v="215" actId="207"/>
          <ac:grpSpMkLst>
            <pc:docMk/>
            <pc:sldMk cId="1980632065" sldId="463"/>
            <ac:grpSpMk id="49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4:21.929" v="215" actId="207"/>
          <ac:grpSpMkLst>
            <pc:docMk/>
            <pc:sldMk cId="1980632065" sldId="463"/>
            <ac:grpSpMk id="51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4:21.929" v="215" actId="207"/>
          <ac:grpSpMkLst>
            <pc:docMk/>
            <pc:sldMk cId="1980632065" sldId="463"/>
            <ac:grpSpMk id="55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4:21.929" v="215" actId="207"/>
          <ac:grpSpMkLst>
            <pc:docMk/>
            <pc:sldMk cId="1980632065" sldId="463"/>
            <ac:grpSpMk id="58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4:21.929" v="215" actId="207"/>
          <ac:grpSpMkLst>
            <pc:docMk/>
            <pc:sldMk cId="1980632065" sldId="463"/>
            <ac:grpSpMk id="61" creationId="{00000000-0000-0000-0000-000000000000}"/>
          </ac:grpSpMkLst>
        </pc:grpChg>
        <pc:cxnChg chg="mod">
          <ac:chgData name="БСУ" userId="bdbaa275-9249-41b1-8d15-242f632c67bf" providerId="ADAL" clId="{A1214167-4FF1-4C3B-A002-5554A96E88DF}" dt="2023-02-17T10:45:32.375" v="232" actId="208"/>
          <ac:cxnSpMkLst>
            <pc:docMk/>
            <pc:sldMk cId="1980632065" sldId="463"/>
            <ac:cxnSpMk id="65" creationId="{00000000-0000-0000-0000-000000000000}"/>
          </ac:cxnSpMkLst>
        </pc:cxnChg>
        <pc:cxnChg chg="mod">
          <ac:chgData name="БСУ" userId="bdbaa275-9249-41b1-8d15-242f632c67bf" providerId="ADAL" clId="{A1214167-4FF1-4C3B-A002-5554A96E88DF}" dt="2023-02-17T10:45:32.375" v="232" actId="208"/>
          <ac:cxnSpMkLst>
            <pc:docMk/>
            <pc:sldMk cId="1980632065" sldId="463"/>
            <ac:cxnSpMk id="66" creationId="{00000000-0000-0000-0000-000000000000}"/>
          </ac:cxnSpMkLst>
        </pc:cxnChg>
        <pc:cxnChg chg="mod">
          <ac:chgData name="БСУ" userId="bdbaa275-9249-41b1-8d15-242f632c67bf" providerId="ADAL" clId="{A1214167-4FF1-4C3B-A002-5554A96E88DF}" dt="2023-02-17T10:45:32.375" v="232" actId="208"/>
          <ac:cxnSpMkLst>
            <pc:docMk/>
            <pc:sldMk cId="1980632065" sldId="463"/>
            <ac:cxnSpMk id="67" creationId="{00000000-0000-0000-0000-000000000000}"/>
          </ac:cxnSpMkLst>
        </pc:cxnChg>
      </pc:sldChg>
      <pc:sldChg chg="addSp delSp modSp add mod modAnim">
        <pc:chgData name="БСУ" userId="bdbaa275-9249-41b1-8d15-242f632c67bf" providerId="ADAL" clId="{A1214167-4FF1-4C3B-A002-5554A96E88DF}" dt="2023-02-17T10:48:33.141" v="244" actId="207"/>
        <pc:sldMkLst>
          <pc:docMk/>
          <pc:sldMk cId="1284331976" sldId="464"/>
        </pc:sldMkLst>
        <pc:spChg chg="del">
          <ac:chgData name="БСУ" userId="bdbaa275-9249-41b1-8d15-242f632c67bf" providerId="ADAL" clId="{A1214167-4FF1-4C3B-A002-5554A96E88DF}" dt="2023-02-17T10:44:31.074" v="216" actId="478"/>
          <ac:spMkLst>
            <pc:docMk/>
            <pc:sldMk cId="1284331976" sldId="464"/>
            <ac:spMk id="4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5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6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7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8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9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10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11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12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13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14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16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17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18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19" creationId="{00000000-0000-0000-0000-000000000000}"/>
          </ac:spMkLst>
        </pc:spChg>
        <pc:spChg chg="add del mod">
          <ac:chgData name="БСУ" userId="bdbaa275-9249-41b1-8d15-242f632c67bf" providerId="ADAL" clId="{A1214167-4FF1-4C3B-A002-5554A96E88DF}" dt="2023-02-17T10:44:33.588" v="217" actId="478"/>
          <ac:spMkLst>
            <pc:docMk/>
            <pc:sldMk cId="1284331976" sldId="464"/>
            <ac:spMk id="20" creationId="{F7DF45AC-7C4B-0B66-7FE6-6C0A92A44711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21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22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23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24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8:33.141" v="244" actId="207"/>
          <ac:spMkLst>
            <pc:docMk/>
            <pc:sldMk cId="1284331976" sldId="464"/>
            <ac:spMk id="25" creationId="{00000000-0000-0000-0000-000000000000}"/>
          </ac:spMkLst>
        </pc:spChg>
        <pc:spChg chg="add mod">
          <ac:chgData name="БСУ" userId="bdbaa275-9249-41b1-8d15-242f632c67bf" providerId="ADAL" clId="{A1214167-4FF1-4C3B-A002-5554A96E88DF}" dt="2023-02-17T10:44:54.244" v="228" actId="207"/>
          <ac:spMkLst>
            <pc:docMk/>
            <pc:sldMk cId="1284331976" sldId="464"/>
            <ac:spMk id="26" creationId="{14DF4DA9-16D0-3E50-5A75-010926C25BB1}"/>
          </ac:spMkLst>
        </pc:spChg>
        <pc:spChg chg="mod">
          <ac:chgData name="БСУ" userId="bdbaa275-9249-41b1-8d15-242f632c67bf" providerId="ADAL" clId="{A1214167-4FF1-4C3B-A002-5554A96E88DF}" dt="2023-02-17T10:45:47.869" v="234" actId="207"/>
          <ac:spMkLst>
            <pc:docMk/>
            <pc:sldMk cId="1284331976" sldId="464"/>
            <ac:spMk id="47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47.869" v="234" actId="207"/>
          <ac:spMkLst>
            <pc:docMk/>
            <pc:sldMk cId="1284331976" sldId="464"/>
            <ac:spMk id="48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47.869" v="234" actId="207"/>
          <ac:spMkLst>
            <pc:docMk/>
            <pc:sldMk cId="1284331976" sldId="464"/>
            <ac:spMk id="50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52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53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47.869" v="234" actId="207"/>
          <ac:spMkLst>
            <pc:docMk/>
            <pc:sldMk cId="1284331976" sldId="464"/>
            <ac:spMk id="54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56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57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59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10.487" v="230" actId="207"/>
          <ac:spMkLst>
            <pc:docMk/>
            <pc:sldMk cId="1284331976" sldId="464"/>
            <ac:spMk id="60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47.869" v="234" actId="207"/>
          <ac:spMkLst>
            <pc:docMk/>
            <pc:sldMk cId="1284331976" sldId="464"/>
            <ac:spMk id="62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5:47.869" v="234" actId="207"/>
          <ac:spMkLst>
            <pc:docMk/>
            <pc:sldMk cId="1284331976" sldId="464"/>
            <ac:spMk id="63" creationId="{00000000-0000-0000-0000-000000000000}"/>
          </ac:spMkLst>
        </pc:spChg>
        <pc:spChg chg="del mod">
          <ac:chgData name="БСУ" userId="bdbaa275-9249-41b1-8d15-242f632c67bf" providerId="ADAL" clId="{A1214167-4FF1-4C3B-A002-5554A96E88DF}" dt="2023-02-17T10:44:40.034" v="223" actId="478"/>
          <ac:spMkLst>
            <pc:docMk/>
            <pc:sldMk cId="1284331976" sldId="464"/>
            <ac:spMk id="64" creationId="{5E19A6E9-0BEB-4E3D-A31A-0AEB256469B5}"/>
          </ac:spMkLst>
        </pc:spChg>
        <pc:grpChg chg="mod">
          <ac:chgData name="БСУ" userId="bdbaa275-9249-41b1-8d15-242f632c67bf" providerId="ADAL" clId="{A1214167-4FF1-4C3B-A002-5554A96E88DF}" dt="2023-02-17T10:45:10.487" v="230" actId="207"/>
          <ac:grpSpMkLst>
            <pc:docMk/>
            <pc:sldMk cId="1284331976" sldId="464"/>
            <ac:grpSpMk id="3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5:10.487" v="230" actId="207"/>
          <ac:grpSpMkLst>
            <pc:docMk/>
            <pc:sldMk cId="1284331976" sldId="464"/>
            <ac:grpSpMk id="15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5:10.487" v="230" actId="207"/>
          <ac:grpSpMkLst>
            <pc:docMk/>
            <pc:sldMk cId="1284331976" sldId="464"/>
            <ac:grpSpMk id="31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5:10.487" v="230" actId="207"/>
          <ac:grpSpMkLst>
            <pc:docMk/>
            <pc:sldMk cId="1284331976" sldId="464"/>
            <ac:grpSpMk id="32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5:10.487" v="230" actId="207"/>
          <ac:grpSpMkLst>
            <pc:docMk/>
            <pc:sldMk cId="1284331976" sldId="464"/>
            <ac:grpSpMk id="33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5:10.487" v="230" actId="207"/>
          <ac:grpSpMkLst>
            <pc:docMk/>
            <pc:sldMk cId="1284331976" sldId="464"/>
            <ac:grpSpMk id="34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5:10.487" v="230" actId="207"/>
          <ac:grpSpMkLst>
            <pc:docMk/>
            <pc:sldMk cId="1284331976" sldId="464"/>
            <ac:grpSpMk id="35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5:10.487" v="230" actId="207"/>
          <ac:grpSpMkLst>
            <pc:docMk/>
            <pc:sldMk cId="1284331976" sldId="464"/>
            <ac:grpSpMk id="37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5:10.487" v="230" actId="207"/>
          <ac:grpSpMkLst>
            <pc:docMk/>
            <pc:sldMk cId="1284331976" sldId="464"/>
            <ac:grpSpMk id="38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5:10.487" v="230" actId="207"/>
          <ac:grpSpMkLst>
            <pc:docMk/>
            <pc:sldMk cId="1284331976" sldId="464"/>
            <ac:grpSpMk id="39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5:10.487" v="230" actId="207"/>
          <ac:grpSpMkLst>
            <pc:docMk/>
            <pc:sldMk cId="1284331976" sldId="464"/>
            <ac:grpSpMk id="40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5:10.487" v="230" actId="207"/>
          <ac:grpSpMkLst>
            <pc:docMk/>
            <pc:sldMk cId="1284331976" sldId="464"/>
            <ac:grpSpMk id="46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5:10.487" v="230" actId="207"/>
          <ac:grpSpMkLst>
            <pc:docMk/>
            <pc:sldMk cId="1284331976" sldId="464"/>
            <ac:grpSpMk id="49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5:10.487" v="230" actId="207"/>
          <ac:grpSpMkLst>
            <pc:docMk/>
            <pc:sldMk cId="1284331976" sldId="464"/>
            <ac:grpSpMk id="51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5:10.487" v="230" actId="207"/>
          <ac:grpSpMkLst>
            <pc:docMk/>
            <pc:sldMk cId="1284331976" sldId="464"/>
            <ac:grpSpMk id="55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5:10.487" v="230" actId="207"/>
          <ac:grpSpMkLst>
            <pc:docMk/>
            <pc:sldMk cId="1284331976" sldId="464"/>
            <ac:grpSpMk id="58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5:10.487" v="230" actId="207"/>
          <ac:grpSpMkLst>
            <pc:docMk/>
            <pc:sldMk cId="1284331976" sldId="464"/>
            <ac:grpSpMk id="61" creationId="{00000000-0000-0000-0000-000000000000}"/>
          </ac:grpSpMkLst>
        </pc:grpChg>
        <pc:cxnChg chg="mod">
          <ac:chgData name="БСУ" userId="bdbaa275-9249-41b1-8d15-242f632c67bf" providerId="ADAL" clId="{A1214167-4FF1-4C3B-A002-5554A96E88DF}" dt="2023-02-17T10:45:36.304" v="233" actId="208"/>
          <ac:cxnSpMkLst>
            <pc:docMk/>
            <pc:sldMk cId="1284331976" sldId="464"/>
            <ac:cxnSpMk id="42" creationId="{00000000-0000-0000-0000-000000000000}"/>
          </ac:cxnSpMkLst>
        </pc:cxnChg>
        <pc:cxnChg chg="mod">
          <ac:chgData name="БСУ" userId="bdbaa275-9249-41b1-8d15-242f632c67bf" providerId="ADAL" clId="{A1214167-4FF1-4C3B-A002-5554A96E88DF}" dt="2023-02-17T10:45:36.304" v="233" actId="208"/>
          <ac:cxnSpMkLst>
            <pc:docMk/>
            <pc:sldMk cId="1284331976" sldId="464"/>
            <ac:cxnSpMk id="43" creationId="{00000000-0000-0000-0000-000000000000}"/>
          </ac:cxnSpMkLst>
        </pc:cxnChg>
        <pc:cxnChg chg="mod">
          <ac:chgData name="БСУ" userId="bdbaa275-9249-41b1-8d15-242f632c67bf" providerId="ADAL" clId="{A1214167-4FF1-4C3B-A002-5554A96E88DF}" dt="2023-02-17T10:45:36.304" v="233" actId="208"/>
          <ac:cxnSpMkLst>
            <pc:docMk/>
            <pc:sldMk cId="1284331976" sldId="464"/>
            <ac:cxnSpMk id="44" creationId="{00000000-0000-0000-0000-000000000000}"/>
          </ac:cxnSpMkLst>
        </pc:cxnChg>
      </pc:sldChg>
      <pc:sldChg chg="addSp delSp modSp add mod modAnim">
        <pc:chgData name="БСУ" userId="bdbaa275-9249-41b1-8d15-242f632c67bf" providerId="ADAL" clId="{A1214167-4FF1-4C3B-A002-5554A96E88DF}" dt="2023-02-17T10:48:22.340" v="240" actId="207"/>
        <pc:sldMkLst>
          <pc:docMk/>
          <pc:sldMk cId="2242165410" sldId="474"/>
        </pc:sldMkLst>
        <pc:spChg chg="add del mod">
          <ac:chgData name="БСУ" userId="bdbaa275-9249-41b1-8d15-242f632c67bf" providerId="ADAL" clId="{A1214167-4FF1-4C3B-A002-5554A96E88DF}" dt="2023-02-17T10:42:30.449" v="190" actId="478"/>
          <ac:spMkLst>
            <pc:docMk/>
            <pc:sldMk cId="2242165410" sldId="474"/>
            <ac:spMk id="3" creationId="{64A40DE3-3096-F69C-9453-76BE1835FC80}"/>
          </ac:spMkLst>
        </pc:spChg>
        <pc:spChg chg="del">
          <ac:chgData name="БСУ" userId="bdbaa275-9249-41b1-8d15-242f632c67bf" providerId="ADAL" clId="{A1214167-4FF1-4C3B-A002-5554A96E88DF}" dt="2023-02-17T10:42:26.925" v="189" actId="478"/>
          <ac:spMkLst>
            <pc:docMk/>
            <pc:sldMk cId="2242165410" sldId="474"/>
            <ac:spMk id="4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5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6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7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8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9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10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11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12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13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14" creationId="{00000000-0000-0000-0000-000000000000}"/>
          </ac:spMkLst>
        </pc:spChg>
        <pc:spChg chg="add 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15" creationId="{BD81CF14-873A-FFFF-C6E1-33EF4F6EC383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16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17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18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19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21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22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23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24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8:22.340" v="240" actId="207"/>
          <ac:spMkLst>
            <pc:docMk/>
            <pc:sldMk cId="2242165410" sldId="474"/>
            <ac:spMk id="30" creationId="{00000000-0000-0000-0000-000000000000}"/>
          </ac:spMkLst>
        </pc:spChg>
        <pc:spChg chg="add del mod">
          <ac:chgData name="БСУ" userId="bdbaa275-9249-41b1-8d15-242f632c67bf" providerId="ADAL" clId="{A1214167-4FF1-4C3B-A002-5554A96E88DF}" dt="2023-02-17T10:43:28.562" v="202" actId="478"/>
          <ac:spMkLst>
            <pc:docMk/>
            <pc:sldMk cId="2242165410" sldId="474"/>
            <ac:spMk id="46" creationId="{25402EE9-A37E-4576-A517-9DF033F547AF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52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53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56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57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59" creationId="{00000000-0000-0000-0000-000000000000}"/>
          </ac:spMkLst>
        </pc:spChg>
        <pc:spChg chg="mod">
          <ac:chgData name="БСУ" userId="bdbaa275-9249-41b1-8d15-242f632c67bf" providerId="ADAL" clId="{A1214167-4FF1-4C3B-A002-5554A96E88DF}" dt="2023-02-17T10:43:38.290" v="203" actId="207"/>
          <ac:spMkLst>
            <pc:docMk/>
            <pc:sldMk cId="2242165410" sldId="474"/>
            <ac:spMk id="60" creationId="{00000000-0000-0000-0000-000000000000}"/>
          </ac:spMkLst>
        </pc:spChg>
        <pc:grpChg chg="mod">
          <ac:chgData name="БСУ" userId="bdbaa275-9249-41b1-8d15-242f632c67bf" providerId="ADAL" clId="{A1214167-4FF1-4C3B-A002-5554A96E88DF}" dt="2023-02-17T10:43:11.643" v="200" actId="207"/>
          <ac:grpSpMkLst>
            <pc:docMk/>
            <pc:sldMk cId="2242165410" sldId="474"/>
            <ac:grpSpMk id="31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3:11.643" v="200" actId="207"/>
          <ac:grpSpMkLst>
            <pc:docMk/>
            <pc:sldMk cId="2242165410" sldId="474"/>
            <ac:grpSpMk id="32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3:11.643" v="200" actId="207"/>
          <ac:grpSpMkLst>
            <pc:docMk/>
            <pc:sldMk cId="2242165410" sldId="474"/>
            <ac:grpSpMk id="33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3:11.643" v="200" actId="207"/>
          <ac:grpSpMkLst>
            <pc:docMk/>
            <pc:sldMk cId="2242165410" sldId="474"/>
            <ac:grpSpMk id="34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3:11.643" v="200" actId="207"/>
          <ac:grpSpMkLst>
            <pc:docMk/>
            <pc:sldMk cId="2242165410" sldId="474"/>
            <ac:grpSpMk id="35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3:11.643" v="200" actId="207"/>
          <ac:grpSpMkLst>
            <pc:docMk/>
            <pc:sldMk cId="2242165410" sldId="474"/>
            <ac:grpSpMk id="36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3:11.643" v="200" actId="207"/>
          <ac:grpSpMkLst>
            <pc:docMk/>
            <pc:sldMk cId="2242165410" sldId="474"/>
            <ac:grpSpMk id="37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3:11.643" v="200" actId="207"/>
          <ac:grpSpMkLst>
            <pc:docMk/>
            <pc:sldMk cId="2242165410" sldId="474"/>
            <ac:grpSpMk id="38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3:11.643" v="200" actId="207"/>
          <ac:grpSpMkLst>
            <pc:docMk/>
            <pc:sldMk cId="2242165410" sldId="474"/>
            <ac:grpSpMk id="39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3:11.643" v="200" actId="207"/>
          <ac:grpSpMkLst>
            <pc:docMk/>
            <pc:sldMk cId="2242165410" sldId="474"/>
            <ac:grpSpMk id="40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3:11.643" v="200" actId="207"/>
          <ac:grpSpMkLst>
            <pc:docMk/>
            <pc:sldMk cId="2242165410" sldId="474"/>
            <ac:grpSpMk id="51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3:11.643" v="200" actId="207"/>
          <ac:grpSpMkLst>
            <pc:docMk/>
            <pc:sldMk cId="2242165410" sldId="474"/>
            <ac:grpSpMk id="55" creationId="{00000000-0000-0000-0000-000000000000}"/>
          </ac:grpSpMkLst>
        </pc:grpChg>
        <pc:grpChg chg="mod">
          <ac:chgData name="БСУ" userId="bdbaa275-9249-41b1-8d15-242f632c67bf" providerId="ADAL" clId="{A1214167-4FF1-4C3B-A002-5554A96E88DF}" dt="2023-02-17T10:43:11.643" v="200" actId="207"/>
          <ac:grpSpMkLst>
            <pc:docMk/>
            <pc:sldMk cId="2242165410" sldId="474"/>
            <ac:grpSpMk id="58" creationId="{00000000-0000-0000-0000-000000000000}"/>
          </ac:grpSpMkLst>
        </pc:grpChg>
        <pc:cxnChg chg="mod">
          <ac:chgData name="БСУ" userId="bdbaa275-9249-41b1-8d15-242f632c67bf" providerId="ADAL" clId="{A1214167-4FF1-4C3B-A002-5554A96E88DF}" dt="2023-02-17T10:45:29.313" v="231" actId="208"/>
          <ac:cxnSpMkLst>
            <pc:docMk/>
            <pc:sldMk cId="2242165410" sldId="474"/>
            <ac:cxnSpMk id="27" creationId="{00000000-0000-0000-0000-000000000000}"/>
          </ac:cxnSpMkLst>
        </pc:cxnChg>
        <pc:cxnChg chg="mod">
          <ac:chgData name="БСУ" userId="bdbaa275-9249-41b1-8d15-242f632c67bf" providerId="ADAL" clId="{A1214167-4FF1-4C3B-A002-5554A96E88DF}" dt="2023-02-17T10:45:29.313" v="231" actId="208"/>
          <ac:cxnSpMkLst>
            <pc:docMk/>
            <pc:sldMk cId="2242165410" sldId="474"/>
            <ac:cxnSpMk id="47" creationId="{00000000-0000-0000-0000-000000000000}"/>
          </ac:cxnSpMkLst>
        </pc:cxnChg>
        <pc:cxnChg chg="mod">
          <ac:chgData name="БСУ" userId="bdbaa275-9249-41b1-8d15-242f632c67bf" providerId="ADAL" clId="{A1214167-4FF1-4C3B-A002-5554A96E88DF}" dt="2023-02-17T10:45:29.313" v="231" actId="208"/>
          <ac:cxnSpMkLst>
            <pc:docMk/>
            <pc:sldMk cId="2242165410" sldId="474"/>
            <ac:cxnSpMk id="48" creationId="{00000000-0000-0000-0000-000000000000}"/>
          </ac:cxnSpMkLst>
        </pc:cxnChg>
      </pc:sldChg>
      <pc:sldChg chg="modSp mod ord">
        <pc:chgData name="БСУ" userId="bdbaa275-9249-41b1-8d15-242f632c67bf" providerId="ADAL" clId="{A1214167-4FF1-4C3B-A002-5554A96E88DF}" dt="2023-02-17T10:30:23.182" v="14"/>
        <pc:sldMkLst>
          <pc:docMk/>
          <pc:sldMk cId="2385751420" sldId="571"/>
        </pc:sldMkLst>
        <pc:spChg chg="mod">
          <ac:chgData name="БСУ" userId="bdbaa275-9249-41b1-8d15-242f632c67bf" providerId="ADAL" clId="{A1214167-4FF1-4C3B-A002-5554A96E88DF}" dt="2023-02-17T10:30:23.182" v="14"/>
          <ac:spMkLst>
            <pc:docMk/>
            <pc:sldMk cId="2385751420" sldId="571"/>
            <ac:spMk id="8" creationId="{00000000-0000-0000-0000-000000000000}"/>
          </ac:spMkLst>
        </pc:spChg>
      </pc:sldChg>
    </pc:docChg>
  </pc:docChgLst>
  <pc:docChgLst>
    <pc:chgData name="БСУ" userId="bdbaa275-9249-41b1-8d15-242f632c67bf" providerId="ADAL" clId="{D94E247C-908C-4920-A9B1-A11561E70AC9}"/>
    <pc:docChg chg="modSld">
      <pc:chgData name="БСУ" userId="bdbaa275-9249-41b1-8d15-242f632c67bf" providerId="ADAL" clId="{D94E247C-908C-4920-A9B1-A11561E70AC9}" dt="2023-02-17T11:16:18.710" v="0"/>
      <pc:docMkLst>
        <pc:docMk/>
      </pc:docMkLst>
      <pc:sldChg chg="modTransition">
        <pc:chgData name="БСУ" userId="bdbaa275-9249-41b1-8d15-242f632c67bf" providerId="ADAL" clId="{D94E247C-908C-4920-A9B1-A11561E70AC9}" dt="2023-02-17T11:16:18.710" v="0"/>
        <pc:sldMkLst>
          <pc:docMk/>
          <pc:sldMk cId="3733360739" sldId="457"/>
        </pc:sldMkLst>
      </pc:sldChg>
      <pc:sldChg chg="modTransition">
        <pc:chgData name="БСУ" userId="bdbaa275-9249-41b1-8d15-242f632c67bf" providerId="ADAL" clId="{D94E247C-908C-4920-A9B1-A11561E70AC9}" dt="2023-02-17T11:16:18.710" v="0"/>
        <pc:sldMkLst>
          <pc:docMk/>
          <pc:sldMk cId="1980632065" sldId="463"/>
        </pc:sldMkLst>
      </pc:sldChg>
      <pc:sldChg chg="modTransition">
        <pc:chgData name="БСУ" userId="bdbaa275-9249-41b1-8d15-242f632c67bf" providerId="ADAL" clId="{D94E247C-908C-4920-A9B1-A11561E70AC9}" dt="2023-02-17T11:16:18.710" v="0"/>
        <pc:sldMkLst>
          <pc:docMk/>
          <pc:sldMk cId="1284331976" sldId="464"/>
        </pc:sldMkLst>
      </pc:sldChg>
      <pc:sldChg chg="modTransition">
        <pc:chgData name="БСУ" userId="bdbaa275-9249-41b1-8d15-242f632c67bf" providerId="ADAL" clId="{D94E247C-908C-4920-A9B1-A11561E70AC9}" dt="2023-02-17T11:16:18.710" v="0"/>
        <pc:sldMkLst>
          <pc:docMk/>
          <pc:sldMk cId="2242165410" sldId="474"/>
        </pc:sldMkLst>
      </pc:sldChg>
    </pc:docChg>
  </pc:docChgLst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outer joins return all the data in the first(left) table and all the data from the second(right) table that matches the join</a:t>
            </a:r>
            <a:r>
              <a:rPr lang="en-US" baseline="0" dirty="0"/>
              <a:t> conditions. If the data in the right table doesn’t match any data in the left table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0CDF02D-5876-474C-965C-F3742DB366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19710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280ABB1-C4C2-46B0-9D23-756D62A585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04007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 outer joins return all the data in the second(right) table and all the data from the first(left) table that matches the join</a:t>
            </a:r>
            <a:r>
              <a:rPr lang="en-US" baseline="0" dirty="0"/>
              <a:t> conditions. If the data in the left table doesn’t match any data in the right table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E5B517A-FC71-490D-B93A-EBD8CFEBBB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92009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FF2CB11-B934-4D20-AA1F-6914712E68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11972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FBDB18D4-8A9D-4BBF-BB58-DC659F6B7A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28168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F5985C8-FDA8-49F8-B691-7AEA8862F7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93328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768831A-DDD3-4C19-8B08-84937EA984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8263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OUTER JOIN </a:t>
            </a:r>
            <a:r>
              <a:rPr lang="bg-BG" dirty="0">
                <a:latin typeface="Comfortaa" pitchFamily="2" charset="0"/>
              </a:rPr>
              <a:t>клауза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Бази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данни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838200" y="14285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LEFT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28800" y="2743200"/>
            <a:ext cx="3276600" cy="457200"/>
            <a:chOff x="1827212" y="3048000"/>
            <a:chExt cx="3276600" cy="457200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8800" y="2286000"/>
            <a:ext cx="3276600" cy="457200"/>
            <a:chOff x="1827212" y="2590800"/>
            <a:chExt cx="3276600" cy="457200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8800" y="3657600"/>
            <a:ext cx="3276600" cy="457200"/>
            <a:chOff x="1827212" y="3962400"/>
            <a:chExt cx="3276600" cy="457200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8800" y="4572000"/>
            <a:ext cx="3276600" cy="457200"/>
            <a:chOff x="1827212" y="4876800"/>
            <a:chExt cx="3276600" cy="457200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5486400"/>
            <a:ext cx="3276600" cy="457200"/>
            <a:chOff x="1827212" y="5334000"/>
            <a:chExt cx="3276600" cy="457200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3200" y="2743200"/>
            <a:ext cx="3810000" cy="457200"/>
            <a:chOff x="6551612" y="3048000"/>
            <a:chExt cx="3810000" cy="457200"/>
          </a:xfrm>
          <a:noFill/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3200" y="3657600"/>
            <a:ext cx="3810000" cy="457200"/>
            <a:chOff x="6551612" y="3962400"/>
            <a:chExt cx="3810000" cy="457200"/>
          </a:xfrm>
          <a:noFill/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3200" y="5029200"/>
            <a:ext cx="3810000" cy="457200"/>
            <a:chOff x="6551612" y="4876800"/>
            <a:chExt cx="3810000" cy="457200"/>
          </a:xfrm>
          <a:noFill/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8800" y="5029200"/>
            <a:ext cx="3276600" cy="457200"/>
            <a:chOff x="1827212" y="4876800"/>
            <a:chExt cx="3276600" cy="457200"/>
          </a:xfrm>
          <a:noFill/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3200" y="1828800"/>
            <a:ext cx="3810000" cy="2743200"/>
            <a:chOff x="6551612" y="1828800"/>
            <a:chExt cx="3810000" cy="2743200"/>
          </a:xfrm>
          <a:noFill/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  <a:grpFill/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6553200" y="2286000"/>
            <a:ext cx="3810000" cy="3657600"/>
            <a:chOff x="6551612" y="2286000"/>
            <a:chExt cx="3810000" cy="3657600"/>
          </a:xfrm>
          <a:noFill/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5334000" y="2971800"/>
            <a:ext cx="1066800" cy="2286000"/>
            <a:chOff x="5332412" y="2971800"/>
            <a:chExt cx="1066800" cy="2286000"/>
          </a:xfrm>
        </p:grpSpPr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3">
            <a:extLst>
              <a:ext uri="{FF2B5EF4-FFF2-40B4-BE49-F238E27FC236}">
                <a16:creationId xmlns:a16="http://schemas.microsoft.com/office/drawing/2014/main" id="{78CDF543-1F57-9DAB-5798-45C73F02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63989" cy="975058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Онагледяване на </a:t>
            </a:r>
            <a:r>
              <a:rPr lang="en-US" sz="4000" dirty="0">
                <a:latin typeface="Comfortaa" pitchFamily="2" charset="0"/>
              </a:rPr>
              <a:t>JOIN</a:t>
            </a:r>
            <a:r>
              <a:rPr lang="bg-BG" sz="4000" dirty="0">
                <a:latin typeface="Comfortaa" pitchFamily="2" charset="0"/>
              </a:rPr>
              <a:t> клаузите</a:t>
            </a:r>
            <a:r>
              <a:rPr lang="en-US" sz="4000" dirty="0">
                <a:latin typeface="Comfortaa" pitchFamily="2" charset="0"/>
              </a:rPr>
              <a:t> [4/5]</a:t>
            </a:r>
          </a:p>
        </p:txBody>
      </p:sp>
    </p:spTree>
    <p:extLst>
      <p:ext uri="{BB962C8B-B14F-4D97-AF65-F5344CB8AC3E}">
        <p14:creationId xmlns:p14="http://schemas.microsoft.com/office/powerpoint/2010/main" val="198063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838201" y="12533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RIGHT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28800" y="2743200"/>
            <a:ext cx="3276600" cy="457200"/>
            <a:chOff x="1827212" y="3048000"/>
            <a:chExt cx="3276600" cy="457200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8800" y="3657600"/>
            <a:ext cx="3276600" cy="457200"/>
            <a:chOff x="1827212" y="3962400"/>
            <a:chExt cx="3276600" cy="457200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28800" y="2286000"/>
            <a:ext cx="3276600" cy="3657600"/>
            <a:chOff x="1827212" y="2286000"/>
            <a:chExt cx="3276600" cy="3657600"/>
          </a:xfrm>
          <a:noFill/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  <a:grpFill/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6553200" y="2743200"/>
            <a:ext cx="3810000" cy="457200"/>
            <a:chOff x="6551612" y="3048000"/>
            <a:chExt cx="3810000" cy="457200"/>
          </a:xfrm>
          <a:noFill/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3200" y="3657600"/>
            <a:ext cx="3810000" cy="457200"/>
            <a:chOff x="6551612" y="3962400"/>
            <a:chExt cx="3810000" cy="457200"/>
          </a:xfrm>
          <a:noFill/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3200" y="4114800"/>
            <a:ext cx="3810000" cy="457200"/>
            <a:chOff x="6551612" y="4419600"/>
            <a:chExt cx="3810000" cy="457200"/>
          </a:xfrm>
          <a:noFill/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3200" y="5029200"/>
            <a:ext cx="3810000" cy="457200"/>
            <a:chOff x="6551612" y="4876800"/>
            <a:chExt cx="3810000" cy="457200"/>
          </a:xfrm>
          <a:noFill/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3200" y="1828800"/>
            <a:ext cx="3810000" cy="457200"/>
            <a:chOff x="6551612" y="2133600"/>
            <a:chExt cx="3810000" cy="457200"/>
          </a:xfrm>
          <a:noFill/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8800" y="5029200"/>
            <a:ext cx="3276600" cy="457200"/>
            <a:chOff x="1827212" y="4876800"/>
            <a:chExt cx="3276600" cy="457200"/>
          </a:xfrm>
          <a:noFill/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3200" y="3200400"/>
            <a:ext cx="3810000" cy="457200"/>
            <a:chOff x="6551612" y="4419600"/>
            <a:chExt cx="3810000" cy="457200"/>
          </a:xfrm>
          <a:noFill/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34000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828800" y="1828801"/>
            <a:ext cx="3276600" cy="2743197"/>
            <a:chOff x="1827212" y="1828800"/>
            <a:chExt cx="3276600" cy="2743197"/>
          </a:xfrm>
          <a:noFill/>
        </p:grpSpPr>
        <p:grpSp>
          <p:nvGrpSpPr>
            <p:cNvPr id="46" name="Group 45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47" name="Rectangle 4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</p:grpSp>
      <p:sp>
        <p:nvSpPr>
          <p:cNvPr id="26" name="Title 3">
            <a:extLst>
              <a:ext uri="{FF2B5EF4-FFF2-40B4-BE49-F238E27FC236}">
                <a16:creationId xmlns:a16="http://schemas.microsoft.com/office/drawing/2014/main" id="{14DF4DA9-16D0-3E50-5A75-010926C2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63989" cy="975058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Онагледяване на </a:t>
            </a:r>
            <a:r>
              <a:rPr lang="en-US" sz="4000" dirty="0">
                <a:latin typeface="Comfortaa" pitchFamily="2" charset="0"/>
              </a:rPr>
              <a:t>JOIN</a:t>
            </a:r>
            <a:r>
              <a:rPr lang="bg-BG" sz="4000" dirty="0">
                <a:latin typeface="Comfortaa" pitchFamily="2" charset="0"/>
              </a:rPr>
              <a:t> клаузите</a:t>
            </a:r>
            <a:r>
              <a:rPr lang="en-US" sz="4000" dirty="0">
                <a:latin typeface="Comfortaa" pitchFamily="2" charset="0"/>
              </a:rPr>
              <a:t> [5/5]</a:t>
            </a:r>
          </a:p>
        </p:txBody>
      </p:sp>
    </p:spTree>
    <p:extLst>
      <p:ext uri="{BB962C8B-B14F-4D97-AF65-F5344CB8AC3E}">
        <p14:creationId xmlns:p14="http://schemas.microsoft.com/office/powerpoint/2010/main" val="128433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892342" y="2246730"/>
            <a:ext cx="10515600" cy="359460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Изведете броя на страните, в които няма планини</a:t>
            </a:r>
            <a:endParaRPr lang="en-GB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GB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GB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GB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GB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Използвайте базата данни </a:t>
            </a:r>
            <a:r>
              <a:rPr lang="en-GB" dirty="0">
                <a:latin typeface="Comfortaa" pitchFamily="2" charset="0"/>
              </a:rPr>
              <a:t>geography</a:t>
            </a: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2342" y="786230"/>
            <a:ext cx="10515600" cy="1325563"/>
          </a:xfrm>
        </p:spPr>
        <p:txBody>
          <a:bodyPr>
            <a:normAutofit/>
          </a:bodyPr>
          <a:lstStyle/>
          <a:p>
            <a:r>
              <a:rPr lang="bg-BG" sz="3600" dirty="0">
                <a:latin typeface="Comfortaa" pitchFamily="2" charset="0"/>
              </a:rPr>
              <a:t>Задача</a:t>
            </a:r>
            <a:r>
              <a:rPr lang="en-US" sz="3600" dirty="0">
                <a:latin typeface="Comfortaa" pitchFamily="2" charset="0"/>
              </a:rPr>
              <a:t>: </a:t>
            </a:r>
            <a:r>
              <a:rPr lang="bg-BG" sz="3600" dirty="0">
                <a:latin typeface="Comfortaa" pitchFamily="2" charset="0"/>
              </a:rPr>
              <a:t>Страни, в които няма планини</a:t>
            </a:r>
            <a:endParaRPr lang="en-US" sz="3600" dirty="0">
              <a:latin typeface="Comfortaa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243" y="3289512"/>
            <a:ext cx="3352800" cy="14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9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997618" y="2111793"/>
            <a:ext cx="10196763" cy="317009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 b="1" noProof="1">
                <a:solidFill>
                  <a:schemeClr val="bg1"/>
                </a:solidFill>
              </a:rPr>
              <a:t>SELECT 	COUNT(*) AS country_count  </a:t>
            </a:r>
          </a:p>
          <a:p>
            <a:r>
              <a:rPr lang="en-US" sz="4000" b="1" noProof="1">
                <a:solidFill>
                  <a:schemeClr val="bg1"/>
                </a:solidFill>
              </a:rPr>
              <a:t>FROM countries AS c</a:t>
            </a:r>
          </a:p>
          <a:p>
            <a:r>
              <a:rPr lang="en-US" sz="4000" b="1" noProof="1">
                <a:solidFill>
                  <a:schemeClr val="bg1"/>
                </a:solidFill>
              </a:rPr>
              <a:t>LEFT JOIN mountains_countries AS mc</a:t>
            </a:r>
          </a:p>
          <a:p>
            <a:r>
              <a:rPr lang="bg-BG" sz="4000" b="1" noProof="1">
                <a:solidFill>
                  <a:schemeClr val="bg1"/>
                </a:solidFill>
              </a:rPr>
              <a:t>	</a:t>
            </a:r>
            <a:r>
              <a:rPr lang="en-US" sz="4000" b="1" noProof="1">
                <a:solidFill>
                  <a:schemeClr val="bg1"/>
                </a:solidFill>
              </a:rPr>
              <a:t>ON c.country_code = mc.country_code</a:t>
            </a:r>
          </a:p>
          <a:p>
            <a:r>
              <a:rPr lang="en-US" sz="4000" b="1" noProof="1">
                <a:solidFill>
                  <a:schemeClr val="bg1"/>
                </a:solidFill>
              </a:rPr>
              <a:t>WHERE mc.mountain_id IS NULL;</a:t>
            </a:r>
            <a:endParaRPr lang="en-US" sz="4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E474894-0170-1EB0-CF59-4BA30E843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2341" y="786230"/>
            <a:ext cx="10790321" cy="1325563"/>
          </a:xfrm>
        </p:spPr>
        <p:txBody>
          <a:bodyPr>
            <a:normAutofit/>
          </a:bodyPr>
          <a:lstStyle/>
          <a:p>
            <a:r>
              <a:rPr lang="bg-BG" sz="3600" dirty="0">
                <a:latin typeface="Comfortaa" pitchFamily="2" charset="0"/>
              </a:rPr>
              <a:t>Решение</a:t>
            </a:r>
            <a:r>
              <a:rPr lang="en-US" sz="3600" dirty="0">
                <a:latin typeface="Comfortaa" pitchFamily="2" charset="0"/>
              </a:rPr>
              <a:t>: </a:t>
            </a:r>
            <a:r>
              <a:rPr lang="bg-BG" sz="3600" dirty="0">
                <a:latin typeface="Comfortaa" pitchFamily="2" charset="0"/>
              </a:rPr>
              <a:t>Страни, в които няма планини</a:t>
            </a:r>
            <a:endParaRPr lang="en-US" sz="36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1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907256"/>
            <a:ext cx="10786815" cy="4347310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ru-RU" sz="3200" b="1" dirty="0">
                <a:solidFill>
                  <a:srgbClr val="00B0F0"/>
                </a:solidFill>
                <a:latin typeface="Comfortaa" pitchFamily="2" charset="0"/>
              </a:rPr>
              <a:t>OUTER JOIN </a:t>
            </a:r>
            <a:r>
              <a:rPr lang="ru-RU" sz="3200" dirty="0">
                <a:latin typeface="Comfortaa" pitchFamily="2" charset="0"/>
              </a:rPr>
              <a:t>връща записите, </a:t>
            </a:r>
            <a:br>
              <a:rPr lang="ru-RU" sz="3200" dirty="0">
                <a:latin typeface="Comfortaa" pitchFamily="2" charset="0"/>
              </a:rPr>
            </a:br>
            <a:r>
              <a:rPr lang="ru-RU" sz="3200" dirty="0">
                <a:latin typeface="Comfortaa" pitchFamily="2" charset="0"/>
              </a:rPr>
              <a:t>отговарящи на свързващото условие и</a:t>
            </a:r>
            <a:br>
              <a:rPr lang="en-US" sz="3200" dirty="0">
                <a:latin typeface="Comfortaa" pitchFamily="2" charset="0"/>
              </a:rPr>
            </a:br>
            <a:r>
              <a:rPr lang="bg-BG" sz="3200" dirty="0" err="1">
                <a:latin typeface="Comfortaa" pitchFamily="2" charset="0"/>
              </a:rPr>
              <a:t>несъвпадащите</a:t>
            </a:r>
            <a:r>
              <a:rPr lang="bg-BG" sz="3200" dirty="0">
                <a:latin typeface="Comfortaa" pitchFamily="2" charset="0"/>
              </a:rPr>
              <a:t> записи от</a:t>
            </a:r>
            <a:endParaRPr lang="ru-RU" sz="3200" dirty="0">
              <a:latin typeface="Comfortaa" pitchFamily="2" charset="0"/>
            </a:endParaRPr>
          </a:p>
          <a:p>
            <a:pPr marL="761946" lvl="1" indent="-457200">
              <a:lnSpc>
                <a:spcPct val="100000"/>
              </a:lnSpc>
            </a:pPr>
            <a:r>
              <a:rPr lang="ru-RU" sz="3000" dirty="0">
                <a:latin typeface="Comfortaa" pitchFamily="2" charset="0"/>
              </a:rPr>
              <a:t>при </a:t>
            </a:r>
            <a:r>
              <a:rPr lang="en-US" sz="3000" b="1" dirty="0">
                <a:solidFill>
                  <a:srgbClr val="00B0F0"/>
                </a:solidFill>
                <a:latin typeface="Comfortaa" pitchFamily="2" charset="0"/>
              </a:rPr>
              <a:t>LEFT </a:t>
            </a:r>
            <a:r>
              <a:rPr lang="ru-RU" sz="2800" b="1" dirty="0">
                <a:solidFill>
                  <a:srgbClr val="00B0F0"/>
                </a:solidFill>
                <a:latin typeface="Comfortaa" pitchFamily="2" charset="0"/>
              </a:rPr>
              <a:t>OUTER JOIN </a:t>
            </a:r>
            <a:r>
              <a:rPr lang="en-US" sz="3000" dirty="0">
                <a:latin typeface="Comfortaa" pitchFamily="2" charset="0"/>
              </a:rPr>
              <a:t>- </a:t>
            </a:r>
            <a:r>
              <a:rPr lang="bg-BG" sz="3000" dirty="0">
                <a:latin typeface="Comfortaa" pitchFamily="2" charset="0"/>
              </a:rPr>
              <a:t> лявата таблица</a:t>
            </a:r>
          </a:p>
          <a:p>
            <a:pPr marL="761946" lvl="1" indent="-457200">
              <a:lnSpc>
                <a:spcPct val="100000"/>
              </a:lnSpc>
            </a:pPr>
            <a:r>
              <a:rPr lang="bg-BG" sz="3000" dirty="0">
                <a:latin typeface="Comfortaa" pitchFamily="2" charset="0"/>
              </a:rPr>
              <a:t>при </a:t>
            </a:r>
            <a:r>
              <a:rPr lang="en-US" sz="3000" b="1" dirty="0">
                <a:solidFill>
                  <a:srgbClr val="00B0F0"/>
                </a:solidFill>
                <a:latin typeface="Comfortaa" pitchFamily="2" charset="0"/>
              </a:rPr>
              <a:t>RIGHT </a:t>
            </a:r>
            <a:r>
              <a:rPr lang="ru-RU" sz="2800" b="1" dirty="0">
                <a:solidFill>
                  <a:srgbClr val="00B0F0"/>
                </a:solidFill>
                <a:latin typeface="Comfortaa" pitchFamily="2" charset="0"/>
              </a:rPr>
              <a:t>OUTER JOIN </a:t>
            </a:r>
            <a:r>
              <a:rPr lang="en-US" sz="2800" dirty="0">
                <a:latin typeface="Comfortaa" pitchFamily="2" charset="0"/>
              </a:rPr>
              <a:t>– </a:t>
            </a:r>
            <a:r>
              <a:rPr lang="bg-BG" sz="2800" dirty="0">
                <a:latin typeface="Comfortaa" pitchFamily="2" charset="0"/>
              </a:rPr>
              <a:t>дясната таблица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sz="3200" dirty="0">
                <a:latin typeface="Comfortaa" pitchFamily="2" charset="0"/>
              </a:rPr>
              <a:t>Думата </a:t>
            </a: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OUTER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не е задължителна, </a:t>
            </a:r>
            <a:br>
              <a:rPr lang="bg-BG" sz="3200" dirty="0">
                <a:latin typeface="Comfortaa" pitchFamily="2" charset="0"/>
              </a:rPr>
            </a:br>
            <a:r>
              <a:rPr lang="bg-BG" sz="3200" dirty="0">
                <a:latin typeface="Comfortaa" pitchFamily="2" charset="0"/>
              </a:rPr>
              <a:t>но подобрява четливостта</a:t>
            </a:r>
            <a:br>
              <a:rPr lang="ru-RU" dirty="0">
                <a:latin typeface="Comfortaa" pitchFamily="2" charset="0"/>
              </a:rPr>
            </a:br>
            <a:endParaRPr lang="en-US" sz="3200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581693"/>
            <a:ext cx="10515600" cy="1325563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Обобщение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296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59" y="733260"/>
            <a:ext cx="10515600" cy="1325563"/>
          </a:xfrm>
        </p:spPr>
        <p:txBody>
          <a:bodyPr>
            <a:normAutofit/>
          </a:bodyPr>
          <a:lstStyle/>
          <a:p>
            <a:r>
              <a:rPr lang="bg-BG" b="1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7959" y="2058823"/>
            <a:ext cx="10515600" cy="42177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200" dirty="0">
                <a:latin typeface="Comfortaa" pitchFamily="2" charset="0"/>
              </a:rPr>
              <a:t>LEFT OUTER JOIN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200" dirty="0">
                <a:latin typeface="Comfortaa" pitchFamily="2" charset="0"/>
              </a:rPr>
              <a:t>RIGHT OUTER JOIN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sz="3200" dirty="0">
                <a:latin typeface="Comfortaa" pitchFamily="2" charset="0"/>
              </a:rPr>
              <a:t>Онагледяване на </a:t>
            </a:r>
            <a:r>
              <a:rPr lang="en-US" sz="3200" dirty="0">
                <a:latin typeface="Comfortaa" pitchFamily="2" charset="0"/>
              </a:rPr>
              <a:t>JOIN </a:t>
            </a:r>
            <a:r>
              <a:rPr lang="bg-BG" sz="3200" dirty="0">
                <a:latin typeface="Comfortaa" pitchFamily="2" charset="0"/>
              </a:rPr>
              <a:t>клаузите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sz="3200" dirty="0">
                <a:latin typeface="Comfortaa" pitchFamily="2" charset="0"/>
              </a:rPr>
              <a:t>Задачи и примери</a:t>
            </a: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itchFamily="2" charset="0"/>
              </a:rPr>
              <a:t>LEFT OUTER JOIN</a:t>
            </a:r>
            <a:endParaRPr lang="bg-BG" dirty="0">
              <a:latin typeface="Comfortaa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131744"/>
              </p:ext>
            </p:extLst>
          </p:nvPr>
        </p:nvGraphicFramePr>
        <p:xfrm>
          <a:off x="648351" y="2426074"/>
          <a:ext cx="41148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392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30879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039739" y="3068495"/>
            <a:ext cx="1476013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6288" y="1881524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303843"/>
              </p:ext>
            </p:extLst>
          </p:nvPr>
        </p:nvGraphicFramePr>
        <p:xfrm>
          <a:off x="6851869" y="2404744"/>
          <a:ext cx="47228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b="1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b="1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63552" y="1833119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39739" y="3601895"/>
            <a:ext cx="714013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04561" y="33402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40809"/>
              </p:ext>
            </p:extLst>
          </p:nvPr>
        </p:nvGraphicFramePr>
        <p:xfrm>
          <a:off x="694818" y="4756764"/>
          <a:ext cx="10879866" cy="1113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180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529442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554302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3594942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371026"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b="1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b="1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3710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3710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10386" y="4233544"/>
            <a:ext cx="1476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Резултат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133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745079" y="1560199"/>
            <a:ext cx="11035744" cy="51131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1" dirty="0">
                <a:latin typeface="Comfortaa" pitchFamily="2" charset="0"/>
              </a:rPr>
              <a:t>Тази връзка </a:t>
            </a:r>
            <a:r>
              <a:rPr lang="ru-RU" sz="2400" dirty="0">
                <a:latin typeface="Comfortaa" pitchFamily="2" charset="0"/>
              </a:rPr>
              <a:t>връща записите, </a:t>
            </a:r>
            <a:r>
              <a:rPr lang="ru-RU" sz="2400" b="1" dirty="0">
                <a:solidFill>
                  <a:srgbClr val="00B0F0"/>
                </a:solidFill>
                <a:latin typeface="Comfortaa" pitchFamily="2" charset="0"/>
              </a:rPr>
              <a:t>отговарящи</a:t>
            </a:r>
            <a:r>
              <a:rPr lang="ru-RU" sz="2400" dirty="0">
                <a:latin typeface="Comfortaa" pitchFamily="2" charset="0"/>
              </a:rPr>
              <a:t> на свързващото условие и също така </a:t>
            </a:r>
            <a:r>
              <a:rPr lang="bg-BG" sz="2400" b="1" dirty="0" err="1">
                <a:solidFill>
                  <a:srgbClr val="00B0F0"/>
                </a:solidFill>
                <a:latin typeface="Comfortaa" pitchFamily="2" charset="0"/>
              </a:rPr>
              <a:t>несъвпадащите</a:t>
            </a:r>
            <a:r>
              <a:rPr lang="bg-BG" sz="2400" dirty="0">
                <a:solidFill>
                  <a:schemeClr val="accent1"/>
                </a:solidFill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записи от </a:t>
            </a:r>
            <a:r>
              <a:rPr lang="bg-BG" sz="2400" b="1" dirty="0">
                <a:solidFill>
                  <a:srgbClr val="00B0F0"/>
                </a:solidFill>
                <a:latin typeface="Comfortaa" pitchFamily="2" charset="0"/>
              </a:rPr>
              <a:t>лявата</a:t>
            </a:r>
            <a:r>
              <a:rPr lang="bg-BG" sz="2400" dirty="0">
                <a:solidFill>
                  <a:schemeClr val="accent1"/>
                </a:solidFill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таблица</a:t>
            </a:r>
          </a:p>
          <a:p>
            <a:pPr>
              <a:lnSpc>
                <a:spcPct val="100000"/>
              </a:lnSpc>
            </a:pPr>
            <a:endParaRPr lang="bg-BG" sz="20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bg-BG" sz="18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bg-BG" sz="18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bg-BG" sz="18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bg-BG" sz="18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bg-BG" sz="18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bg-BG" sz="18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sz="2400" dirty="0">
                <a:latin typeface="Comfortaa" pitchFamily="2" charset="0"/>
              </a:rPr>
              <a:t>Думата </a:t>
            </a:r>
            <a:r>
              <a:rPr lang="en-US" sz="2400" b="1" dirty="0">
                <a:solidFill>
                  <a:srgbClr val="00B0F0"/>
                </a:solidFill>
                <a:latin typeface="Comfortaa" pitchFamily="2" charset="0"/>
              </a:rPr>
              <a:t>OUTER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не е задължителна, но подобрява четливостта</a:t>
            </a:r>
            <a:br>
              <a:rPr lang="ru-RU" sz="2000" dirty="0">
                <a:latin typeface="Comfortaa" pitchFamily="2" charset="0"/>
              </a:rPr>
            </a:br>
            <a:endParaRPr lang="en-US" sz="2400" dirty="0">
              <a:latin typeface="Comfortaa" pitchFamily="2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31197" y="3086913"/>
            <a:ext cx="9674224" cy="169543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rgbClr val="00B0F0"/>
                </a:solidFill>
                <a:latin typeface="Consolas" panose="020B0609020204030204" pitchFamily="49" charset="0"/>
              </a:rPr>
              <a:t>LEFT OUTER JOIN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departments AS d</a:t>
            </a:r>
          </a:p>
          <a:p>
            <a:pPr marL="0" lvl="2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ON e.department_id = d.department_id;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itchFamily="2" charset="0"/>
              </a:rPr>
              <a:t>LEFT OUTER JOIN </a:t>
            </a:r>
            <a:r>
              <a:rPr lang="ru-RU" dirty="0">
                <a:latin typeface="Comfortaa" pitchFamily="2" charset="0"/>
              </a:rPr>
              <a:t>синтаксис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24780" y="3113346"/>
            <a:ext cx="3386221" cy="609600"/>
          </a:xfrm>
          <a:prstGeom prst="wedgeRoundRectCallout">
            <a:avLst>
              <a:gd name="adj1" fmla="val -60725"/>
              <a:gd name="adj2" fmla="val 4315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Таблица</a:t>
            </a:r>
            <a:r>
              <a:rPr lang="en-US" sz="2000" noProof="1">
                <a:solidFill>
                  <a:srgbClr val="FFFFFF"/>
                </a:solidFill>
                <a:latin typeface="Comfortaa" pitchFamily="2" charset="0"/>
              </a:rPr>
              <a:t> Depatments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619021" y="2477313"/>
            <a:ext cx="3200400" cy="535621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Таблица</a:t>
            </a:r>
            <a:r>
              <a:rPr lang="en-US" sz="2000" noProof="1">
                <a:solidFill>
                  <a:srgbClr val="FFFFFF"/>
                </a:solidFill>
                <a:latin typeface="Comfortaa" pitchFamily="2" charset="0"/>
              </a:rPr>
              <a:t> 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333021" y="4967596"/>
            <a:ext cx="3429000" cy="595005"/>
          </a:xfrm>
          <a:prstGeom prst="wedgeRoundRectCallout">
            <a:avLst>
              <a:gd name="adj1" fmla="val 39897"/>
              <a:gd name="adj2" fmla="val -10867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Свързващо условие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85021" y="4229913"/>
            <a:ext cx="1371600" cy="552437"/>
          </a:xfrm>
          <a:prstGeom prst="wedgeRoundRectCallout">
            <a:avLst>
              <a:gd name="adj1" fmla="val 75077"/>
              <a:gd name="adj2" fmla="val -6840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връзка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57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itchFamily="2" charset="0"/>
              </a:rPr>
              <a:t>RIGHT OUTER JOIN</a:t>
            </a:r>
            <a:endParaRPr lang="bg-BG" dirty="0">
              <a:latin typeface="Comfortaa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39230"/>
              </p:ext>
            </p:extLst>
          </p:nvPr>
        </p:nvGraphicFramePr>
        <p:xfrm>
          <a:off x="603584" y="1976452"/>
          <a:ext cx="41148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noProof="1"/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/>
                        <a:t>department_id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1949" y="2618873"/>
            <a:ext cx="1593285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1521" y="1431902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4566"/>
              </p:ext>
            </p:extLst>
          </p:nvPr>
        </p:nvGraphicFramePr>
        <p:xfrm>
          <a:off x="6807102" y="1955122"/>
          <a:ext cx="47228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noProof="1"/>
                        <a:t>department_id</a:t>
                      </a:r>
                      <a:endParaRPr lang="en-US" b="1" i="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/>
                        <a:t>department_name</a:t>
                      </a:r>
                      <a:endParaRPr lang="en-US" b="1" i="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18785" y="1383497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07647" y="3076073"/>
            <a:ext cx="657587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56184" y="281446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83982"/>
              </p:ext>
            </p:extLst>
          </p:nvPr>
        </p:nvGraphicFramePr>
        <p:xfrm>
          <a:off x="603583" y="4450482"/>
          <a:ext cx="109263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5615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565211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565211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3610295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noProof="1"/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/>
                        <a:t>department_id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/>
                        <a:t>department_id</a:t>
                      </a:r>
                      <a:endParaRPr lang="en-US" b="1" i="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/>
                        <a:t>department_name</a:t>
                      </a:r>
                      <a:endParaRPr lang="en-US" b="1" i="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31579" y="3916893"/>
            <a:ext cx="1476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Резултат</a:t>
            </a:r>
            <a:endParaRPr lang="en-US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07647" y="3584787"/>
            <a:ext cx="657587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56184" y="332317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4547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393602" y="1611999"/>
            <a:ext cx="11387221" cy="48281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1" dirty="0">
                <a:latin typeface="Comfortaa" pitchFamily="2" charset="0"/>
              </a:rPr>
              <a:t>Тази връзка </a:t>
            </a:r>
            <a:r>
              <a:rPr lang="ru-RU" sz="2400" dirty="0">
                <a:latin typeface="Comfortaa" pitchFamily="2" charset="0"/>
              </a:rPr>
              <a:t>връща записите, </a:t>
            </a:r>
            <a:r>
              <a:rPr lang="ru-RU" sz="2400" b="1" dirty="0">
                <a:solidFill>
                  <a:srgbClr val="00B0F0"/>
                </a:solidFill>
                <a:latin typeface="Comfortaa" pitchFamily="2" charset="0"/>
              </a:rPr>
              <a:t>отговарящи</a:t>
            </a:r>
            <a:r>
              <a:rPr lang="ru-RU" sz="2400" dirty="0">
                <a:latin typeface="Comfortaa" pitchFamily="2" charset="0"/>
              </a:rPr>
              <a:t> на свързващото условие и също така </a:t>
            </a:r>
            <a:r>
              <a:rPr lang="bg-BG" sz="2400" b="1" dirty="0" err="1">
                <a:solidFill>
                  <a:srgbClr val="00B0F0"/>
                </a:solidFill>
                <a:latin typeface="Comfortaa" pitchFamily="2" charset="0"/>
              </a:rPr>
              <a:t>несъвпадащите</a:t>
            </a:r>
            <a:r>
              <a:rPr lang="bg-BG" sz="2400" dirty="0">
                <a:solidFill>
                  <a:schemeClr val="accent1"/>
                </a:solidFill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записи от </a:t>
            </a:r>
            <a:r>
              <a:rPr lang="bg-BG" sz="2400" b="1" dirty="0">
                <a:solidFill>
                  <a:srgbClr val="00B0F0"/>
                </a:solidFill>
                <a:latin typeface="Comfortaa" pitchFamily="2" charset="0"/>
              </a:rPr>
              <a:t>дясната</a:t>
            </a:r>
            <a:r>
              <a:rPr lang="bg-BG" sz="2400" dirty="0">
                <a:solidFill>
                  <a:schemeClr val="accent1"/>
                </a:solidFill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таблица</a:t>
            </a:r>
          </a:p>
          <a:p>
            <a:pPr>
              <a:lnSpc>
                <a:spcPct val="100000"/>
              </a:lnSpc>
            </a:pPr>
            <a:endParaRPr lang="bg-BG" sz="20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bg-BG" sz="18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bg-BG" sz="18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bg-BG" sz="18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bg-BG" sz="18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bg-BG" sz="18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bg-BG" sz="18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sz="2400" dirty="0">
                <a:latin typeface="Comfortaa" pitchFamily="2" charset="0"/>
              </a:rPr>
              <a:t>Думата </a:t>
            </a:r>
            <a:r>
              <a:rPr lang="en-US" sz="2400" b="1" dirty="0">
                <a:solidFill>
                  <a:srgbClr val="00B0F0"/>
                </a:solidFill>
                <a:latin typeface="Comfortaa" pitchFamily="2" charset="0"/>
              </a:rPr>
              <a:t>OUTER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не е задължителна, но подобрява четливостта</a:t>
            </a:r>
            <a:br>
              <a:rPr lang="ru-RU" sz="2000" dirty="0">
                <a:latin typeface="Comfortaa" pitchFamily="2" charset="0"/>
              </a:rPr>
            </a:br>
            <a:endParaRPr lang="en-US" sz="2400" dirty="0">
              <a:latin typeface="Comfortaa" pitchFamily="2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31401" y="3178332"/>
            <a:ext cx="9674224" cy="169543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rgbClr val="00B0F0"/>
                </a:solidFill>
                <a:latin typeface="Consolas" panose="020B0609020204030204" pitchFamily="49" charset="0"/>
              </a:rPr>
              <a:t>RIGHT OUTER JOIN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departments AS d</a:t>
            </a:r>
          </a:p>
          <a:p>
            <a:pPr marL="0" lvl="2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ON e.department_id = d.department_id;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itchFamily="2" charset="0"/>
              </a:rPr>
              <a:t>RIGHT OUTER JOIN </a:t>
            </a:r>
            <a:r>
              <a:rPr lang="ru-RU" dirty="0">
                <a:latin typeface="Comfortaa" pitchFamily="2" charset="0"/>
              </a:rPr>
              <a:t>синтаксис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51922" y="3250199"/>
            <a:ext cx="3548575" cy="558487"/>
          </a:xfrm>
          <a:prstGeom prst="wedgeRoundRectCallout">
            <a:avLst>
              <a:gd name="adj1" fmla="val -61172"/>
              <a:gd name="adj2" fmla="val 5826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Таблица</a:t>
            </a:r>
            <a:r>
              <a:rPr lang="en-US" sz="2000" noProof="1">
                <a:solidFill>
                  <a:schemeClr val="bg1"/>
                </a:solidFill>
                <a:latin typeface="Comfortaa" pitchFamily="2" charset="0"/>
              </a:rPr>
              <a:t> Depatments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671625" y="2455004"/>
            <a:ext cx="3268980" cy="558485"/>
          </a:xfrm>
          <a:prstGeom prst="wedgeRoundRectCallout">
            <a:avLst>
              <a:gd name="adj1" fmla="val -43797"/>
              <a:gd name="adj2" fmla="val 10773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Таблица</a:t>
            </a:r>
            <a:r>
              <a:rPr lang="en-US" sz="2000" noProof="1">
                <a:solidFill>
                  <a:schemeClr val="bg1"/>
                </a:solidFill>
                <a:latin typeface="Comfortaa" pitchFamily="2" charset="0"/>
              </a:rPr>
              <a:t> 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076816" y="5023017"/>
            <a:ext cx="3462609" cy="633917"/>
          </a:xfrm>
          <a:prstGeom prst="wedgeRoundRectCallout">
            <a:avLst>
              <a:gd name="adj1" fmla="val 34621"/>
              <a:gd name="adj2" fmla="val -9628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Свързващо условие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67937" y="4441606"/>
            <a:ext cx="1288889" cy="585283"/>
          </a:xfrm>
          <a:prstGeom prst="wedgeRoundRectCallout">
            <a:avLst>
              <a:gd name="adj1" fmla="val 53248"/>
              <a:gd name="adj2" fmla="val -10445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връзка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89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663989" cy="975058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Онагледяване на </a:t>
            </a:r>
            <a:r>
              <a:rPr lang="en-US" sz="4000" dirty="0">
                <a:latin typeface="Comfortaa" pitchFamily="2" charset="0"/>
              </a:rPr>
              <a:t>JOIN</a:t>
            </a:r>
            <a:r>
              <a:rPr lang="bg-BG" sz="4000" dirty="0">
                <a:latin typeface="Comfortaa" pitchFamily="2" charset="0"/>
              </a:rPr>
              <a:t> клаузите</a:t>
            </a:r>
            <a:r>
              <a:rPr lang="en-US" sz="4000" dirty="0">
                <a:latin typeface="Comfortaa" pitchFamily="2" charset="0"/>
              </a:rPr>
              <a:t> [1/5]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28800" y="2652964"/>
            <a:ext cx="3276600" cy="457200"/>
            <a:chOff x="1827212" y="3048000"/>
            <a:chExt cx="3276600" cy="457200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8800" y="2195764"/>
            <a:ext cx="3276600" cy="457200"/>
            <a:chOff x="1827212" y="2590800"/>
            <a:chExt cx="3276600" cy="457200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8800" y="3110164"/>
            <a:ext cx="3276600" cy="457200"/>
            <a:chOff x="1827212" y="3962400"/>
            <a:chExt cx="3276600" cy="457200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8800" y="3567364"/>
            <a:ext cx="3276600" cy="457200"/>
            <a:chOff x="1827212" y="4876800"/>
            <a:chExt cx="3276600" cy="457200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4481764"/>
            <a:ext cx="3276600" cy="457200"/>
            <a:chOff x="1827212" y="5334000"/>
            <a:chExt cx="3276600" cy="457200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3200" y="2652964"/>
            <a:ext cx="3810000" cy="457200"/>
            <a:chOff x="6551612" y="3048000"/>
            <a:chExt cx="3810000" cy="457200"/>
          </a:xfrm>
          <a:noFill/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3200" y="3567364"/>
            <a:ext cx="3810000" cy="457200"/>
            <a:chOff x="6551612" y="3962400"/>
            <a:chExt cx="3810000" cy="457200"/>
          </a:xfrm>
          <a:noFill/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3200" y="4024564"/>
            <a:ext cx="3810000" cy="457200"/>
            <a:chOff x="6551612" y="4419600"/>
            <a:chExt cx="3810000" cy="457200"/>
          </a:xfrm>
          <a:noFill/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3200" y="4481764"/>
            <a:ext cx="3810000" cy="457200"/>
            <a:chOff x="6551612" y="4876800"/>
            <a:chExt cx="3810000" cy="457200"/>
          </a:xfrm>
          <a:noFill/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5829300" y="3649915"/>
            <a:ext cx="12700" cy="2590800"/>
          </a:xfrm>
          <a:prstGeom prst="bentConnector3">
            <a:avLst>
              <a:gd name="adj1" fmla="val 4538031"/>
            </a:avLst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42620" y="5604455"/>
            <a:ext cx="178606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bg-BG" sz="2800" dirty="0">
                <a:latin typeface="Comfortaa" pitchFamily="2" charset="0"/>
              </a:rPr>
              <a:t>Релация</a:t>
            </a:r>
            <a:endParaRPr lang="en-US" sz="2800" dirty="0">
              <a:latin typeface="Comfortaa" pitchFamily="2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828800" y="4024564"/>
            <a:ext cx="3276600" cy="457200"/>
            <a:chOff x="1827212" y="4876800"/>
            <a:chExt cx="3276600" cy="457200"/>
          </a:xfrm>
          <a:noFill/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3200" y="3110164"/>
            <a:ext cx="3810000" cy="457200"/>
            <a:chOff x="6551612" y="4419600"/>
            <a:chExt cx="3810000" cy="457200"/>
          </a:xfrm>
          <a:noFill/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53200" y="2195764"/>
            <a:ext cx="3810000" cy="457200"/>
            <a:chOff x="6551612" y="2133600"/>
            <a:chExt cx="3810000" cy="457200"/>
          </a:xfrm>
          <a:noFill/>
        </p:grpSpPr>
        <p:sp>
          <p:nvSpPr>
            <p:cNvPr id="62" name="Rectangle 6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578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828800" y="2743200"/>
            <a:ext cx="3276600" cy="457200"/>
            <a:chOff x="1827212" y="3048000"/>
            <a:chExt cx="3276600" cy="457200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8800" y="2286000"/>
            <a:ext cx="3276600" cy="457200"/>
            <a:chOff x="1827212" y="2590800"/>
            <a:chExt cx="3276600" cy="457200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8800" y="3657600"/>
            <a:ext cx="3276600" cy="457200"/>
            <a:chOff x="1827212" y="3962400"/>
            <a:chExt cx="3276600" cy="457200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8800" y="4572000"/>
            <a:ext cx="3276600" cy="457200"/>
            <a:chOff x="1827212" y="4876800"/>
            <a:chExt cx="3276600" cy="457200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5486400"/>
            <a:ext cx="3276600" cy="457200"/>
            <a:chOff x="1827212" y="5334000"/>
            <a:chExt cx="3276600" cy="457200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3200" y="2743200"/>
            <a:ext cx="3810000" cy="457200"/>
            <a:chOff x="6551612" y="3048000"/>
            <a:chExt cx="3810000" cy="457200"/>
          </a:xfrm>
          <a:noFill/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3200" y="3657600"/>
            <a:ext cx="3810000" cy="457200"/>
            <a:chOff x="6551612" y="3962400"/>
            <a:chExt cx="3810000" cy="457200"/>
          </a:xfrm>
          <a:noFill/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3200" y="4114800"/>
            <a:ext cx="3810000" cy="457200"/>
            <a:chOff x="6551612" y="4419600"/>
            <a:chExt cx="3810000" cy="457200"/>
          </a:xfrm>
          <a:noFill/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3200" y="5029200"/>
            <a:ext cx="3810000" cy="457200"/>
            <a:chOff x="6551612" y="4876800"/>
            <a:chExt cx="3810000" cy="457200"/>
          </a:xfrm>
          <a:noFill/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3200" y="1828800"/>
            <a:ext cx="3810000" cy="457200"/>
            <a:chOff x="6551612" y="2133600"/>
            <a:chExt cx="3810000" cy="457200"/>
          </a:xfrm>
          <a:noFill/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8800" y="5029200"/>
            <a:ext cx="3276600" cy="457200"/>
            <a:chOff x="1827212" y="4876800"/>
            <a:chExt cx="3276600" cy="457200"/>
          </a:xfrm>
          <a:noFill/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3200" y="3200400"/>
            <a:ext cx="3810000" cy="457200"/>
            <a:chOff x="6551612" y="4419600"/>
            <a:chExt cx="3810000" cy="457200"/>
          </a:xfrm>
          <a:noFill/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41" name="Slide Number Placeholder">
            <a:extLst>
              <a:ext uri="{FF2B5EF4-FFF2-40B4-BE49-F238E27FC236}">
                <a16:creationId xmlns:a16="http://schemas.microsoft.com/office/drawing/2014/main" id="{3D2AB0C9-A9C2-4F8D-9EE3-C6FBCC077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DD0B3D9D-E52D-B5F9-7B41-FE12D7D4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63989" cy="975058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Онагледяване на </a:t>
            </a:r>
            <a:r>
              <a:rPr lang="en-US" sz="4000" dirty="0">
                <a:latin typeface="Comfortaa" pitchFamily="2" charset="0"/>
              </a:rPr>
              <a:t>JOIN</a:t>
            </a:r>
            <a:r>
              <a:rPr lang="bg-BG" sz="4000" dirty="0">
                <a:latin typeface="Comfortaa" pitchFamily="2" charset="0"/>
              </a:rPr>
              <a:t> клаузите</a:t>
            </a:r>
            <a:r>
              <a:rPr lang="en-US" sz="4000" dirty="0">
                <a:latin typeface="Comfortaa" pitchFamily="2" charset="0"/>
              </a:rPr>
              <a:t> [2/5]</a:t>
            </a:r>
          </a:p>
        </p:txBody>
      </p:sp>
    </p:spTree>
    <p:extLst>
      <p:ext uri="{BB962C8B-B14F-4D97-AF65-F5344CB8AC3E}">
        <p14:creationId xmlns:p14="http://schemas.microsoft.com/office/powerpoint/2010/main" val="373336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838199" y="13716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INNER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28800" y="2743200"/>
            <a:ext cx="3276600" cy="457200"/>
            <a:chOff x="1827212" y="3048000"/>
            <a:chExt cx="3276600" cy="457200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8800" y="3657600"/>
            <a:ext cx="3276600" cy="457200"/>
            <a:chOff x="1827212" y="3962400"/>
            <a:chExt cx="3276600" cy="457200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3200" y="2743200"/>
            <a:ext cx="3810000" cy="457200"/>
            <a:chOff x="6551612" y="3048000"/>
            <a:chExt cx="3810000" cy="457200"/>
          </a:xfrm>
          <a:noFill/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3200" y="3657600"/>
            <a:ext cx="3810000" cy="457200"/>
            <a:chOff x="6551612" y="3962400"/>
            <a:chExt cx="3810000" cy="457200"/>
          </a:xfrm>
          <a:noFill/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3200" y="5029200"/>
            <a:ext cx="3810000" cy="457200"/>
            <a:chOff x="6551612" y="4876800"/>
            <a:chExt cx="3810000" cy="457200"/>
          </a:xfrm>
          <a:noFill/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8800" y="5029200"/>
            <a:ext cx="3276600" cy="457200"/>
            <a:chOff x="1827212" y="4876800"/>
            <a:chExt cx="3276600" cy="457200"/>
          </a:xfrm>
          <a:noFill/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28800" y="1828800"/>
            <a:ext cx="8534400" cy="4114800"/>
            <a:chOff x="1827212" y="1828800"/>
            <a:chExt cx="8534400" cy="4114800"/>
          </a:xfrm>
          <a:noFill/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  <a:grpFill/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  <a:grpFill/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334000" y="2971800"/>
            <a:ext cx="1066800" cy="2286000"/>
            <a:chOff x="5332412" y="2971800"/>
            <a:chExt cx="1066800" cy="2286000"/>
          </a:xfrm>
        </p:grpSpPr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3">
            <a:extLst>
              <a:ext uri="{FF2B5EF4-FFF2-40B4-BE49-F238E27FC236}">
                <a16:creationId xmlns:a16="http://schemas.microsoft.com/office/drawing/2014/main" id="{BD81CF14-873A-FFFF-C6E1-33EF4F6E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63989" cy="975058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Онагледяване на </a:t>
            </a:r>
            <a:r>
              <a:rPr lang="en-US" sz="4000" dirty="0">
                <a:latin typeface="Comfortaa" pitchFamily="2" charset="0"/>
              </a:rPr>
              <a:t>JOIN</a:t>
            </a:r>
            <a:r>
              <a:rPr lang="bg-BG" sz="4000" dirty="0">
                <a:latin typeface="Comfortaa" pitchFamily="2" charset="0"/>
              </a:rPr>
              <a:t> клаузите</a:t>
            </a:r>
            <a:r>
              <a:rPr lang="en-US" sz="4000" dirty="0">
                <a:latin typeface="Comfortaa" pitchFamily="2" charset="0"/>
              </a:rPr>
              <a:t> [3/5]</a:t>
            </a:r>
          </a:p>
        </p:txBody>
      </p:sp>
    </p:spTree>
    <p:extLst>
      <p:ext uri="{BB962C8B-B14F-4D97-AF65-F5344CB8AC3E}">
        <p14:creationId xmlns:p14="http://schemas.microsoft.com/office/powerpoint/2010/main" val="224216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936</Words>
  <Application>Microsoft Office PowerPoint</Application>
  <PresentationFormat>Widescreen</PresentationFormat>
  <Paragraphs>306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Comfortaa</vt:lpstr>
      <vt:lpstr>Consolas</vt:lpstr>
      <vt:lpstr>Office Theme</vt:lpstr>
      <vt:lpstr>OUTER JOIN клауза</vt:lpstr>
      <vt:lpstr>Съдържание</vt:lpstr>
      <vt:lpstr>LEFT OUTER JOIN</vt:lpstr>
      <vt:lpstr>LEFT OUTER JOIN синтаксис</vt:lpstr>
      <vt:lpstr>RIGHT OUTER JOIN</vt:lpstr>
      <vt:lpstr>RIGHT OUTER JOIN синтаксис</vt:lpstr>
      <vt:lpstr>Онагледяване на JOIN клаузите [1/5]</vt:lpstr>
      <vt:lpstr>Онагледяване на JOIN клаузите [2/5]</vt:lpstr>
      <vt:lpstr>Онагледяване на JOIN клаузите [3/5]</vt:lpstr>
      <vt:lpstr>Онагледяване на JOIN клаузите [4/5]</vt:lpstr>
      <vt:lpstr>Онагледяване на JOIN клаузите [5/5]</vt:lpstr>
      <vt:lpstr>Задача: Страни, в които няма планини</vt:lpstr>
      <vt:lpstr>Решение: Страни, в които няма планини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2023-02-17T11:16:20Z</dcterms:modified>
</cp:coreProperties>
</file>