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8" r:id="rId2"/>
    <p:sldId id="571" r:id="rId3"/>
    <p:sldId id="418" r:id="rId4"/>
    <p:sldId id="419" r:id="rId5"/>
    <p:sldId id="420" r:id="rId6"/>
    <p:sldId id="421" r:id="rId7"/>
    <p:sldId id="456" r:id="rId8"/>
    <p:sldId id="457" r:id="rId9"/>
    <p:sldId id="462" r:id="rId10"/>
    <p:sldId id="463" r:id="rId11"/>
    <p:sldId id="464" r:id="rId12"/>
    <p:sldId id="468" r:id="rId13"/>
    <p:sldId id="466" r:id="rId14"/>
    <p:sldId id="467" r:id="rId15"/>
    <p:sldId id="469" r:id="rId16"/>
    <p:sldId id="447" r:id="rId17"/>
    <p:sldId id="5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1"/>
          </p14:sldIdLst>
        </p14:section>
        <p14:section name="Съдържание" id="{0B0C01F3-1F60-4ADB-AC1E-9589654EAEF3}">
          <p14:sldIdLst>
            <p14:sldId id="418"/>
            <p14:sldId id="419"/>
            <p14:sldId id="420"/>
            <p14:sldId id="421"/>
            <p14:sldId id="456"/>
            <p14:sldId id="457"/>
            <p14:sldId id="462"/>
            <p14:sldId id="463"/>
            <p14:sldId id="464"/>
            <p14:sldId id="468"/>
            <p14:sldId id="466"/>
            <p14:sldId id="467"/>
            <p14:sldId id="469"/>
            <p14:sldId id="447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30790-C8E3-408C-87B8-9B942B75FC25}" v="92" dt="2023-02-17T11:15:27.5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СУ" userId="bdbaa275-9249-41b1-8d15-242f632c67bf" providerId="ADAL" clId="{F1230790-C8E3-408C-87B8-9B942B75FC25}"/>
    <pc:docChg chg="undo custSel addSld modSld sldOrd modSection">
      <pc:chgData name="БСУ" userId="bdbaa275-9249-41b1-8d15-242f632c67bf" providerId="ADAL" clId="{F1230790-C8E3-408C-87B8-9B942B75FC25}" dt="2023-02-17T11:15:27.564" v="545"/>
      <pc:docMkLst>
        <pc:docMk/>
      </pc:docMkLst>
      <pc:sldChg chg="modSp mod">
        <pc:chgData name="БСУ" userId="bdbaa275-9249-41b1-8d15-242f632c67bf" providerId="ADAL" clId="{F1230790-C8E3-408C-87B8-9B942B75FC25}" dt="2023-02-17T10:53:21.427" v="14" actId="27636"/>
        <pc:sldMkLst>
          <pc:docMk/>
          <pc:sldMk cId="2386959723" sldId="258"/>
        </pc:sldMkLst>
        <pc:spChg chg="mod">
          <ac:chgData name="БСУ" userId="bdbaa275-9249-41b1-8d15-242f632c67bf" providerId="ADAL" clId="{F1230790-C8E3-408C-87B8-9B942B75FC25}" dt="2023-02-17T10:53:21.427" v="14" actId="27636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F1230790-C8E3-408C-87B8-9B942B75FC25}" dt="2023-02-17T10:53:03.424" v="12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delSp modSp add mod modAnim">
        <pc:chgData name="БСУ" userId="bdbaa275-9249-41b1-8d15-242f632c67bf" providerId="ADAL" clId="{F1230790-C8E3-408C-87B8-9B942B75FC25}" dt="2023-02-17T10:55:20.166" v="83"/>
        <pc:sldMkLst>
          <pc:docMk/>
          <pc:sldMk cId="111945450" sldId="418"/>
        </pc:sldMkLst>
        <pc:spChg chg="mod">
          <ac:chgData name="БСУ" userId="bdbaa275-9249-41b1-8d15-242f632c67bf" providerId="ADAL" clId="{F1230790-C8E3-408C-87B8-9B942B75FC25}" dt="2023-02-17T10:55:16.831" v="82" actId="1076"/>
          <ac:spMkLst>
            <pc:docMk/>
            <pc:sldMk cId="111945450" sldId="418"/>
            <ac:spMk id="1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0:55:16.831" v="82" actId="1076"/>
          <ac:spMkLst>
            <pc:docMk/>
            <pc:sldMk cId="111945450" sldId="418"/>
            <ac:spMk id="1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0:55:16.831" v="82" actId="1076"/>
          <ac:spMkLst>
            <pc:docMk/>
            <pc:sldMk cId="111945450" sldId="418"/>
            <ac:spMk id="15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0:55:16.831" v="82" actId="1076"/>
          <ac:spMkLst>
            <pc:docMk/>
            <pc:sldMk cId="111945450" sldId="418"/>
            <ac:spMk id="1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0:55:16.831" v="82" actId="1076"/>
          <ac:spMkLst>
            <pc:docMk/>
            <pc:sldMk cId="111945450" sldId="418"/>
            <ac:spMk id="19" creationId="{00000000-0000-0000-0000-000000000000}"/>
          </ac:spMkLst>
        </pc:spChg>
        <pc:spChg chg="del mod">
          <ac:chgData name="БСУ" userId="bdbaa275-9249-41b1-8d15-242f632c67bf" providerId="ADAL" clId="{F1230790-C8E3-408C-87B8-9B942B75FC25}" dt="2023-02-17T10:54:46.529" v="74" actId="478"/>
          <ac:spMkLst>
            <pc:docMk/>
            <pc:sldMk cId="111945450" sldId="418"/>
            <ac:spMk id="20" creationId="{EA947134-7082-42C5-8CC4-8DA468672F81}"/>
          </ac:spMkLst>
        </pc:spChg>
        <pc:spChg chg="mod">
          <ac:chgData name="БСУ" userId="bdbaa275-9249-41b1-8d15-242f632c67bf" providerId="ADAL" clId="{F1230790-C8E3-408C-87B8-9B942B75FC25}" dt="2023-02-17T10:54:41.573" v="73" actId="1076"/>
          <ac:spMkLst>
            <pc:docMk/>
            <pc:sldMk cId="111945450" sldId="418"/>
            <ac:spMk id="465922" creationId="{00000000-0000-0000-0000-000000000000}"/>
          </ac:spMkLst>
        </pc:spChg>
        <pc:graphicFrameChg chg="mod modGraphic">
          <ac:chgData name="БСУ" userId="bdbaa275-9249-41b1-8d15-242f632c67bf" providerId="ADAL" clId="{F1230790-C8E3-408C-87B8-9B942B75FC25}" dt="2023-02-17T10:55:16.831" v="82" actId="1076"/>
          <ac:graphicFrameMkLst>
            <pc:docMk/>
            <pc:sldMk cId="111945450" sldId="418"/>
            <ac:graphicFrameMk id="2" creationId="{00000000-0000-0000-0000-000000000000}"/>
          </ac:graphicFrameMkLst>
        </pc:graphicFrameChg>
        <pc:graphicFrameChg chg="mod modGraphic">
          <ac:chgData name="БСУ" userId="bdbaa275-9249-41b1-8d15-242f632c67bf" providerId="ADAL" clId="{F1230790-C8E3-408C-87B8-9B942B75FC25}" dt="2023-02-17T10:55:16.831" v="82" actId="1076"/>
          <ac:graphicFrameMkLst>
            <pc:docMk/>
            <pc:sldMk cId="111945450" sldId="418"/>
            <ac:graphicFrameMk id="14" creationId="{00000000-0000-0000-0000-000000000000}"/>
          </ac:graphicFrameMkLst>
        </pc:graphicFrameChg>
        <pc:graphicFrameChg chg="mod modGraphic">
          <ac:chgData name="БСУ" userId="bdbaa275-9249-41b1-8d15-242f632c67bf" providerId="ADAL" clId="{F1230790-C8E3-408C-87B8-9B942B75FC25}" dt="2023-02-17T10:55:16.831" v="82" actId="1076"/>
          <ac:graphicFrameMkLst>
            <pc:docMk/>
            <pc:sldMk cId="111945450" sldId="418"/>
            <ac:graphicFrameMk id="16" creationId="{00000000-0000-0000-0000-000000000000}"/>
          </ac:graphicFrameMkLst>
        </pc:graphicFrameChg>
        <pc:cxnChg chg="mod">
          <ac:chgData name="БСУ" userId="bdbaa275-9249-41b1-8d15-242f632c67bf" providerId="ADAL" clId="{F1230790-C8E3-408C-87B8-9B942B75FC25}" dt="2023-02-17T10:55:16.831" v="82" actId="1076"/>
          <ac:cxnSpMkLst>
            <pc:docMk/>
            <pc:sldMk cId="111945450" sldId="418"/>
            <ac:cxnSpMk id="10" creationId="{00000000-0000-0000-0000-000000000000}"/>
          </ac:cxnSpMkLst>
        </pc:cxnChg>
        <pc:cxnChg chg="mod">
          <ac:chgData name="БСУ" userId="bdbaa275-9249-41b1-8d15-242f632c67bf" providerId="ADAL" clId="{F1230790-C8E3-408C-87B8-9B942B75FC25}" dt="2023-02-17T10:55:16.831" v="82" actId="1076"/>
          <ac:cxnSpMkLst>
            <pc:docMk/>
            <pc:sldMk cId="111945450" sldId="418"/>
            <ac:cxnSpMk id="11" creationId="{00000000-0000-0000-0000-000000000000}"/>
          </ac:cxnSpMkLst>
        </pc:cxnChg>
        <pc:cxnChg chg="mod">
          <ac:chgData name="БСУ" userId="bdbaa275-9249-41b1-8d15-242f632c67bf" providerId="ADAL" clId="{F1230790-C8E3-408C-87B8-9B942B75FC25}" dt="2023-02-17T10:55:16.831" v="82" actId="1076"/>
          <ac:cxnSpMkLst>
            <pc:docMk/>
            <pc:sldMk cId="111945450" sldId="418"/>
            <ac:cxnSpMk id="17" creationId="{00000000-0000-0000-0000-000000000000}"/>
          </ac:cxnSpMkLst>
        </pc:cxnChg>
        <pc:cxnChg chg="mod">
          <ac:chgData name="БСУ" userId="bdbaa275-9249-41b1-8d15-242f632c67bf" providerId="ADAL" clId="{F1230790-C8E3-408C-87B8-9B942B75FC25}" dt="2023-02-17T10:55:16.831" v="82" actId="1076"/>
          <ac:cxnSpMkLst>
            <pc:docMk/>
            <pc:sldMk cId="111945450" sldId="418"/>
            <ac:cxnSpMk id="22" creationId="{00000000-0000-0000-0000-000000000000}"/>
          </ac:cxnSpMkLst>
        </pc:cxnChg>
      </pc:sldChg>
      <pc:sldChg chg="delSp modSp add mod modAnim">
        <pc:chgData name="БСУ" userId="bdbaa275-9249-41b1-8d15-242f632c67bf" providerId="ADAL" clId="{F1230790-C8E3-408C-87B8-9B942B75FC25}" dt="2023-02-17T10:57:05.611" v="129"/>
        <pc:sldMkLst>
          <pc:docMk/>
          <pc:sldMk cId="1557097374" sldId="419"/>
        </pc:sldMkLst>
        <pc:spChg chg="mod">
          <ac:chgData name="БСУ" userId="bdbaa275-9249-41b1-8d15-242f632c67bf" providerId="ADAL" clId="{F1230790-C8E3-408C-87B8-9B942B75FC25}" dt="2023-02-17T10:56:15.483" v="116" actId="1076"/>
          <ac:spMkLst>
            <pc:docMk/>
            <pc:sldMk cId="1557097374" sldId="419"/>
            <ac:spMk id="2" creationId="{77AE3AE0-7AE5-43AE-A70C-013A891899E8}"/>
          </ac:spMkLst>
        </pc:spChg>
        <pc:spChg chg="mod">
          <ac:chgData name="БСУ" userId="bdbaa275-9249-41b1-8d15-242f632c67bf" providerId="ADAL" clId="{F1230790-C8E3-408C-87B8-9B942B75FC25}" dt="2023-02-17T10:57:01.510" v="128" actId="2085"/>
          <ac:spMkLst>
            <pc:docMk/>
            <pc:sldMk cId="1557097374" sldId="419"/>
            <ac:spMk id="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0:56:31.175" v="121" actId="113"/>
          <ac:spMkLst>
            <pc:docMk/>
            <pc:sldMk cId="1557097374" sldId="419"/>
            <ac:spMk id="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0:56:44.369" v="124" actId="207"/>
          <ac:spMkLst>
            <pc:docMk/>
            <pc:sldMk cId="1557097374" sldId="419"/>
            <ac:spMk id="10" creationId="{00000000-0000-0000-0000-000000000000}"/>
          </ac:spMkLst>
        </pc:spChg>
        <pc:spChg chg="del mod">
          <ac:chgData name="БСУ" userId="bdbaa275-9249-41b1-8d15-242f632c67bf" providerId="ADAL" clId="{F1230790-C8E3-408C-87B8-9B942B75FC25}" dt="2023-02-17T10:56:17.619" v="117" actId="478"/>
          <ac:spMkLst>
            <pc:docMk/>
            <pc:sldMk cId="1557097374" sldId="419"/>
            <ac:spMk id="11" creationId="{A06519E9-95E1-4E1F-9A44-0A966039B1DC}"/>
          </ac:spMkLst>
        </pc:spChg>
        <pc:spChg chg="mod">
          <ac:chgData name="БСУ" userId="bdbaa275-9249-41b1-8d15-242f632c67bf" providerId="ADAL" clId="{F1230790-C8E3-408C-87B8-9B942B75FC25}" dt="2023-02-17T10:56:56.458" v="126" actId="2085"/>
          <ac:spMkLst>
            <pc:docMk/>
            <pc:sldMk cId="1557097374" sldId="419"/>
            <ac:spMk id="1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0:56:56.458" v="126" actId="2085"/>
          <ac:spMkLst>
            <pc:docMk/>
            <pc:sldMk cId="1557097374" sldId="419"/>
            <ac:spMk id="15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0:57:01.510" v="128" actId="2085"/>
          <ac:spMkLst>
            <pc:docMk/>
            <pc:sldMk cId="1557097374" sldId="419"/>
            <ac:spMk id="1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0:56:34.269" v="122" actId="1076"/>
          <ac:spMkLst>
            <pc:docMk/>
            <pc:sldMk cId="1557097374" sldId="419"/>
            <ac:spMk id="465922" creationId="{00000000-0000-0000-0000-000000000000}"/>
          </ac:spMkLst>
        </pc:spChg>
      </pc:sldChg>
      <pc:sldChg chg="delSp modSp add mod modAnim">
        <pc:chgData name="БСУ" userId="bdbaa275-9249-41b1-8d15-242f632c67bf" providerId="ADAL" clId="{F1230790-C8E3-408C-87B8-9B942B75FC25}" dt="2023-02-17T11:01:15.112" v="185"/>
        <pc:sldMkLst>
          <pc:docMk/>
          <pc:sldMk cId="3401952669" sldId="420"/>
        </pc:sldMkLst>
        <pc:spChg chg="mod">
          <ac:chgData name="БСУ" userId="bdbaa275-9249-41b1-8d15-242f632c67bf" providerId="ADAL" clId="{F1230790-C8E3-408C-87B8-9B942B75FC25}" dt="2023-02-17T10:59:21.044" v="155" actId="1076"/>
          <ac:spMkLst>
            <pc:docMk/>
            <pc:sldMk cId="3401952669" sldId="420"/>
            <ac:spMk id="1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0:59:21.044" v="155" actId="1076"/>
          <ac:spMkLst>
            <pc:docMk/>
            <pc:sldMk cId="3401952669" sldId="420"/>
            <ac:spMk id="15" creationId="{00000000-0000-0000-0000-000000000000}"/>
          </ac:spMkLst>
        </pc:spChg>
        <pc:spChg chg="del mod">
          <ac:chgData name="БСУ" userId="bdbaa275-9249-41b1-8d15-242f632c67bf" providerId="ADAL" clId="{F1230790-C8E3-408C-87B8-9B942B75FC25}" dt="2023-02-17T10:57:43.440" v="136" actId="478"/>
          <ac:spMkLst>
            <pc:docMk/>
            <pc:sldMk cId="3401952669" sldId="420"/>
            <ac:spMk id="17" creationId="{6B1794EA-6A60-4C10-9C5E-F307645C1C8A}"/>
          </ac:spMkLst>
        </pc:spChg>
        <pc:spChg chg="mod">
          <ac:chgData name="БСУ" userId="bdbaa275-9249-41b1-8d15-242f632c67bf" providerId="ADAL" clId="{F1230790-C8E3-408C-87B8-9B942B75FC25}" dt="2023-02-17T10:59:21.044" v="155" actId="1076"/>
          <ac:spMkLst>
            <pc:docMk/>
            <pc:sldMk cId="3401952669" sldId="420"/>
            <ac:spMk id="1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0:59:24.425" v="156" actId="1076"/>
          <ac:spMkLst>
            <pc:docMk/>
            <pc:sldMk cId="3401952669" sldId="420"/>
            <ac:spMk id="465922" creationId="{00000000-0000-0000-0000-000000000000}"/>
          </ac:spMkLst>
        </pc:spChg>
        <pc:graphicFrameChg chg="mod modGraphic">
          <ac:chgData name="БСУ" userId="bdbaa275-9249-41b1-8d15-242f632c67bf" providerId="ADAL" clId="{F1230790-C8E3-408C-87B8-9B942B75FC25}" dt="2023-02-17T10:59:21.044" v="155" actId="1076"/>
          <ac:graphicFrameMkLst>
            <pc:docMk/>
            <pc:sldMk cId="3401952669" sldId="420"/>
            <ac:graphicFrameMk id="2" creationId="{00000000-0000-0000-0000-000000000000}"/>
          </ac:graphicFrameMkLst>
        </pc:graphicFrameChg>
        <pc:graphicFrameChg chg="mod modGraphic">
          <ac:chgData name="БСУ" userId="bdbaa275-9249-41b1-8d15-242f632c67bf" providerId="ADAL" clId="{F1230790-C8E3-408C-87B8-9B942B75FC25}" dt="2023-02-17T10:59:21.044" v="155" actId="1076"/>
          <ac:graphicFrameMkLst>
            <pc:docMk/>
            <pc:sldMk cId="3401952669" sldId="420"/>
            <ac:graphicFrameMk id="14" creationId="{00000000-0000-0000-0000-000000000000}"/>
          </ac:graphicFrameMkLst>
        </pc:graphicFrameChg>
        <pc:graphicFrameChg chg="mod modGraphic">
          <ac:chgData name="БСУ" userId="bdbaa275-9249-41b1-8d15-242f632c67bf" providerId="ADAL" clId="{F1230790-C8E3-408C-87B8-9B942B75FC25}" dt="2023-02-17T10:59:21.044" v="155" actId="1076"/>
          <ac:graphicFrameMkLst>
            <pc:docMk/>
            <pc:sldMk cId="3401952669" sldId="420"/>
            <ac:graphicFrameMk id="16" creationId="{00000000-0000-0000-0000-000000000000}"/>
          </ac:graphicFrameMkLst>
        </pc:graphicFrameChg>
        <pc:cxnChg chg="mod">
          <ac:chgData name="БСУ" userId="bdbaa275-9249-41b1-8d15-242f632c67bf" providerId="ADAL" clId="{F1230790-C8E3-408C-87B8-9B942B75FC25}" dt="2023-02-17T10:59:21.044" v="155" actId="1076"/>
          <ac:cxnSpMkLst>
            <pc:docMk/>
            <pc:sldMk cId="3401952669" sldId="420"/>
            <ac:cxnSpMk id="11" creationId="{00000000-0000-0000-0000-000000000000}"/>
          </ac:cxnSpMkLst>
        </pc:cxnChg>
        <pc:cxnChg chg="mod">
          <ac:chgData name="БСУ" userId="bdbaa275-9249-41b1-8d15-242f632c67bf" providerId="ADAL" clId="{F1230790-C8E3-408C-87B8-9B942B75FC25}" dt="2023-02-17T10:59:21.044" v="155" actId="1076"/>
          <ac:cxnSpMkLst>
            <pc:docMk/>
            <pc:sldMk cId="3401952669" sldId="420"/>
            <ac:cxnSpMk id="23" creationId="{00000000-0000-0000-0000-000000000000}"/>
          </ac:cxnSpMkLst>
        </pc:cxnChg>
        <pc:cxnChg chg="mod">
          <ac:chgData name="БСУ" userId="bdbaa275-9249-41b1-8d15-242f632c67bf" providerId="ADAL" clId="{F1230790-C8E3-408C-87B8-9B942B75FC25}" dt="2023-02-17T10:59:21.044" v="155" actId="1076"/>
          <ac:cxnSpMkLst>
            <pc:docMk/>
            <pc:sldMk cId="3401952669" sldId="420"/>
            <ac:cxnSpMk id="24" creationId="{00000000-0000-0000-0000-000000000000}"/>
          </ac:cxnSpMkLst>
        </pc:cxnChg>
        <pc:cxnChg chg="mod">
          <ac:chgData name="БСУ" userId="bdbaa275-9249-41b1-8d15-242f632c67bf" providerId="ADAL" clId="{F1230790-C8E3-408C-87B8-9B942B75FC25}" dt="2023-02-17T10:59:21.044" v="155" actId="1076"/>
          <ac:cxnSpMkLst>
            <pc:docMk/>
            <pc:sldMk cId="3401952669" sldId="420"/>
            <ac:cxnSpMk id="25" creationId="{00000000-0000-0000-0000-000000000000}"/>
          </ac:cxnSpMkLst>
        </pc:cxnChg>
        <pc:cxnChg chg="mod">
          <ac:chgData name="БСУ" userId="bdbaa275-9249-41b1-8d15-242f632c67bf" providerId="ADAL" clId="{F1230790-C8E3-408C-87B8-9B942B75FC25}" dt="2023-02-17T10:59:21.044" v="155" actId="1076"/>
          <ac:cxnSpMkLst>
            <pc:docMk/>
            <pc:sldMk cId="3401952669" sldId="420"/>
            <ac:cxnSpMk id="26" creationId="{00000000-0000-0000-0000-000000000000}"/>
          </ac:cxnSpMkLst>
        </pc:cxnChg>
        <pc:cxnChg chg="mod">
          <ac:chgData name="БСУ" userId="bdbaa275-9249-41b1-8d15-242f632c67bf" providerId="ADAL" clId="{F1230790-C8E3-408C-87B8-9B942B75FC25}" dt="2023-02-17T10:59:21.044" v="155" actId="1076"/>
          <ac:cxnSpMkLst>
            <pc:docMk/>
            <pc:sldMk cId="3401952669" sldId="420"/>
            <ac:cxnSpMk id="27" creationId="{00000000-0000-0000-0000-000000000000}"/>
          </ac:cxnSpMkLst>
        </pc:cxnChg>
      </pc:sldChg>
      <pc:sldChg chg="delSp modSp add mod modAnim">
        <pc:chgData name="БСУ" userId="bdbaa275-9249-41b1-8d15-242f632c67bf" providerId="ADAL" clId="{F1230790-C8E3-408C-87B8-9B942B75FC25}" dt="2023-02-17T11:01:07.123" v="184"/>
        <pc:sldMkLst>
          <pc:docMk/>
          <pc:sldMk cId="221864205" sldId="421"/>
        </pc:sldMkLst>
        <pc:spChg chg="mod">
          <ac:chgData name="БСУ" userId="bdbaa275-9249-41b1-8d15-242f632c67bf" providerId="ADAL" clId="{F1230790-C8E3-408C-87B8-9B942B75FC25}" dt="2023-02-17T11:00:45.492" v="178" actId="1076"/>
          <ac:spMkLst>
            <pc:docMk/>
            <pc:sldMk cId="221864205" sldId="421"/>
            <ac:spMk id="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0:45.492" v="178" actId="1076"/>
          <ac:spMkLst>
            <pc:docMk/>
            <pc:sldMk cId="221864205" sldId="421"/>
            <ac:spMk id="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0:45.492" v="178" actId="1076"/>
          <ac:spMkLst>
            <pc:docMk/>
            <pc:sldMk cId="221864205" sldId="421"/>
            <ac:spMk id="1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1:01.309" v="182" actId="113"/>
          <ac:spMkLst>
            <pc:docMk/>
            <pc:sldMk cId="221864205" sldId="421"/>
            <ac:spMk id="11" creationId="{00000000-0000-0000-0000-000000000000}"/>
          </ac:spMkLst>
        </pc:spChg>
        <pc:spChg chg="del mod">
          <ac:chgData name="БСУ" userId="bdbaa275-9249-41b1-8d15-242f632c67bf" providerId="ADAL" clId="{F1230790-C8E3-408C-87B8-9B942B75FC25}" dt="2023-02-17T11:01:03.556" v="183" actId="478"/>
          <ac:spMkLst>
            <pc:docMk/>
            <pc:sldMk cId="221864205" sldId="421"/>
            <ac:spMk id="12" creationId="{C7A2AE0B-CA15-4AB8-9EA2-F33A2F30728E}"/>
          </ac:spMkLst>
        </pc:spChg>
        <pc:spChg chg="mod">
          <ac:chgData name="БСУ" userId="bdbaa275-9249-41b1-8d15-242f632c67bf" providerId="ADAL" clId="{F1230790-C8E3-408C-87B8-9B942B75FC25}" dt="2023-02-17T11:00:45.492" v="178" actId="1076"/>
          <ac:spMkLst>
            <pc:docMk/>
            <pc:sldMk cId="221864205" sldId="421"/>
            <ac:spMk id="1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0:45.492" v="178" actId="1076"/>
          <ac:spMkLst>
            <pc:docMk/>
            <pc:sldMk cId="221864205" sldId="421"/>
            <ac:spMk id="15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0:59:40.013" v="159" actId="2711"/>
          <ac:spMkLst>
            <pc:docMk/>
            <pc:sldMk cId="221864205" sldId="421"/>
            <ac:spMk id="465922" creationId="{00000000-0000-0000-0000-000000000000}"/>
          </ac:spMkLst>
        </pc:spChg>
      </pc:sldChg>
      <pc:sldChg chg="delSp modSp add mod modAnim">
        <pc:chgData name="БСУ" userId="bdbaa275-9249-41b1-8d15-242f632c67bf" providerId="ADAL" clId="{F1230790-C8E3-408C-87B8-9B942B75FC25}" dt="2023-02-17T11:02:26.138" v="209"/>
        <pc:sldMkLst>
          <pc:docMk/>
          <pc:sldMk cId="2518898566" sldId="447"/>
        </pc:sldMkLst>
        <pc:spChg chg="mod">
          <ac:chgData name="БСУ" userId="bdbaa275-9249-41b1-8d15-242f632c67bf" providerId="ADAL" clId="{F1230790-C8E3-408C-87B8-9B942B75FC25}" dt="2023-02-17T11:02:24.674" v="208" actId="1076"/>
          <ac:spMkLst>
            <pc:docMk/>
            <pc:sldMk cId="2518898566" sldId="447"/>
            <ac:spMk id="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2:24.674" v="208" actId="1076"/>
          <ac:spMkLst>
            <pc:docMk/>
            <pc:sldMk cId="2518898566" sldId="447"/>
            <ac:spMk id="5" creationId="{00000000-0000-0000-0000-000000000000}"/>
          </ac:spMkLst>
        </pc:spChg>
        <pc:spChg chg="del mod">
          <ac:chgData name="БСУ" userId="bdbaa275-9249-41b1-8d15-242f632c67bf" providerId="ADAL" clId="{F1230790-C8E3-408C-87B8-9B942B75FC25}" dt="2023-02-17T11:02:21.231" v="207" actId="478"/>
          <ac:spMkLst>
            <pc:docMk/>
            <pc:sldMk cId="2518898566" sldId="447"/>
            <ac:spMk id="11" creationId="{125C6BC4-02DA-4CD4-88CD-63E064DB8514}"/>
          </ac:spMkLst>
        </pc:spChg>
        <pc:grpChg chg="del">
          <ac:chgData name="БСУ" userId="bdbaa275-9249-41b1-8d15-242f632c67bf" providerId="ADAL" clId="{F1230790-C8E3-408C-87B8-9B942B75FC25}" dt="2023-02-17T11:01:33.886" v="187" actId="478"/>
          <ac:grpSpMkLst>
            <pc:docMk/>
            <pc:sldMk cId="2518898566" sldId="447"/>
            <ac:grpSpMk id="8" creationId="{00000000-0000-0000-0000-000000000000}"/>
          </ac:grpSpMkLst>
        </pc:grpChg>
        <pc:picChg chg="del">
          <ac:chgData name="БСУ" userId="bdbaa275-9249-41b1-8d15-242f632c67bf" providerId="ADAL" clId="{F1230790-C8E3-408C-87B8-9B942B75FC25}" dt="2023-02-17T11:01:32.914" v="186" actId="478"/>
          <ac:picMkLst>
            <pc:docMk/>
            <pc:sldMk cId="2518898566" sldId="447"/>
            <ac:picMk id="7" creationId="{00000000-0000-0000-0000-000000000000}"/>
          </ac:picMkLst>
        </pc:picChg>
      </pc:sldChg>
      <pc:sldChg chg="delSp modSp add mod">
        <pc:chgData name="БСУ" userId="bdbaa275-9249-41b1-8d15-242f632c67bf" providerId="ADAL" clId="{F1230790-C8E3-408C-87B8-9B942B75FC25}" dt="2023-02-17T11:04:02.331" v="228" actId="20577"/>
        <pc:sldMkLst>
          <pc:docMk/>
          <pc:sldMk cId="3849635871" sldId="456"/>
        </pc:sldMkLst>
        <pc:spChg chg="mod">
          <ac:chgData name="БСУ" userId="bdbaa275-9249-41b1-8d15-242f632c67bf" providerId="ADAL" clId="{F1230790-C8E3-408C-87B8-9B942B75FC25}" dt="2023-02-17T11:04:02.331" v="228" actId="20577"/>
          <ac:spMkLst>
            <pc:docMk/>
            <pc:sldMk cId="3849635871" sldId="456"/>
            <ac:spMk id="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5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1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11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1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1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1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1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1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1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1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21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2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2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24" creationId="{00000000-0000-0000-0000-000000000000}"/>
          </ac:spMkLst>
        </pc:spChg>
        <pc:spChg chg="del mod">
          <ac:chgData name="БСУ" userId="bdbaa275-9249-41b1-8d15-242f632c67bf" providerId="ADAL" clId="{F1230790-C8E3-408C-87B8-9B942B75FC25}" dt="2023-02-17T11:02:45.170" v="211" actId="478"/>
          <ac:spMkLst>
            <pc:docMk/>
            <pc:sldMk cId="3849635871" sldId="456"/>
            <ac:spMk id="43" creationId="{46F450EC-B992-4F40-A54F-3542762A5D50}"/>
          </ac:spMkLst>
        </pc:spChg>
        <pc:spChg chg="mod">
          <ac:chgData name="БСУ" userId="bdbaa275-9249-41b1-8d15-242f632c67bf" providerId="ADAL" clId="{F1230790-C8E3-408C-87B8-9B942B75FC25}" dt="2023-02-17T11:03:21.859" v="215" actId="2085"/>
          <ac:spMkLst>
            <pc:docMk/>
            <pc:sldMk cId="3849635871" sldId="456"/>
            <ac:spMk id="5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5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5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5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6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6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3:14.616" v="214" actId="208"/>
          <ac:spMkLst>
            <pc:docMk/>
            <pc:sldMk cId="3849635871" sldId="456"/>
            <ac:spMk id="63" creationId="{00000000-0000-0000-0000-000000000000}"/>
          </ac:spMkLst>
        </pc:spChg>
        <pc:grpChg chg="mod">
          <ac:chgData name="БСУ" userId="bdbaa275-9249-41b1-8d15-242f632c67bf" providerId="ADAL" clId="{F1230790-C8E3-408C-87B8-9B942B75FC25}" dt="2023-02-17T11:03:04.117" v="213" actId="207"/>
          <ac:grpSpMkLst>
            <pc:docMk/>
            <pc:sldMk cId="3849635871" sldId="456"/>
            <ac:grpSpMk id="3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3:04.117" v="213" actId="207"/>
          <ac:grpSpMkLst>
            <pc:docMk/>
            <pc:sldMk cId="3849635871" sldId="456"/>
            <ac:grpSpMk id="32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3:04.117" v="213" actId="207"/>
          <ac:grpSpMkLst>
            <pc:docMk/>
            <pc:sldMk cId="3849635871" sldId="456"/>
            <ac:grpSpMk id="33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3:04.117" v="213" actId="207"/>
          <ac:grpSpMkLst>
            <pc:docMk/>
            <pc:sldMk cId="3849635871" sldId="456"/>
            <ac:grpSpMk id="34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3:04.117" v="213" actId="207"/>
          <ac:grpSpMkLst>
            <pc:docMk/>
            <pc:sldMk cId="3849635871" sldId="456"/>
            <ac:grpSpMk id="3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3:04.117" v="213" actId="207"/>
          <ac:grpSpMkLst>
            <pc:docMk/>
            <pc:sldMk cId="3849635871" sldId="456"/>
            <ac:grpSpMk id="37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3:04.117" v="213" actId="207"/>
          <ac:grpSpMkLst>
            <pc:docMk/>
            <pc:sldMk cId="3849635871" sldId="456"/>
            <ac:grpSpMk id="38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3:04.117" v="213" actId="207"/>
          <ac:grpSpMkLst>
            <pc:docMk/>
            <pc:sldMk cId="3849635871" sldId="456"/>
            <ac:grpSpMk id="39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3:04.117" v="213" actId="207"/>
          <ac:grpSpMkLst>
            <pc:docMk/>
            <pc:sldMk cId="3849635871" sldId="456"/>
            <ac:grpSpMk id="40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3:04.117" v="213" actId="207"/>
          <ac:grpSpMkLst>
            <pc:docMk/>
            <pc:sldMk cId="3849635871" sldId="456"/>
            <ac:grpSpMk id="5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3:04.117" v="213" actId="207"/>
          <ac:grpSpMkLst>
            <pc:docMk/>
            <pc:sldMk cId="3849635871" sldId="456"/>
            <ac:grpSpMk id="58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3:04.117" v="213" actId="207"/>
          <ac:grpSpMkLst>
            <pc:docMk/>
            <pc:sldMk cId="3849635871" sldId="456"/>
            <ac:grpSpMk id="61" creationId="{00000000-0000-0000-0000-000000000000}"/>
          </ac:grpSpMkLst>
        </pc:grpChg>
        <pc:cxnChg chg="mod">
          <ac:chgData name="БСУ" userId="bdbaa275-9249-41b1-8d15-242f632c67bf" providerId="ADAL" clId="{F1230790-C8E3-408C-87B8-9B942B75FC25}" dt="2023-02-17T11:03:14.616" v="214" actId="208"/>
          <ac:cxnSpMkLst>
            <pc:docMk/>
            <pc:sldMk cId="3849635871" sldId="456"/>
            <ac:cxnSpMk id="42" creationId="{00000000-0000-0000-0000-000000000000}"/>
          </ac:cxnSpMkLst>
        </pc:cxnChg>
      </pc:sldChg>
      <pc:sldChg chg="addSp delSp modSp add mod modTransition">
        <pc:chgData name="БСУ" userId="bdbaa275-9249-41b1-8d15-242f632c67bf" providerId="ADAL" clId="{F1230790-C8E3-408C-87B8-9B942B75FC25}" dt="2023-02-17T11:04:46.645" v="238"/>
        <pc:sldMkLst>
          <pc:docMk/>
          <pc:sldMk cId="3629592266" sldId="457"/>
        </pc:sldMkLst>
        <pc:spChg chg="add del mod">
          <ac:chgData name="БСУ" userId="bdbaa275-9249-41b1-8d15-242f632c67bf" providerId="ADAL" clId="{F1230790-C8E3-408C-87B8-9B942B75FC25}" dt="2023-02-17T11:04:27.897" v="233" actId="478"/>
          <ac:spMkLst>
            <pc:docMk/>
            <pc:sldMk cId="3629592266" sldId="457"/>
            <ac:spMk id="3" creationId="{28335D18-3FB7-FAFA-E52E-F8199DE190E6}"/>
          </ac:spMkLst>
        </pc:spChg>
        <pc:spChg chg="del">
          <ac:chgData name="БСУ" userId="bdbaa275-9249-41b1-8d15-242f632c67bf" providerId="ADAL" clId="{F1230790-C8E3-408C-87B8-9B942B75FC25}" dt="2023-02-17T11:04:25.771" v="232" actId="478"/>
          <ac:spMkLst>
            <pc:docMk/>
            <pc:sldMk cId="3629592266" sldId="457"/>
            <ac:spMk id="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5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1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11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1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1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14" creationId="{00000000-0000-0000-0000-000000000000}"/>
          </ac:spMkLst>
        </pc:spChg>
        <pc:spChg chg="add mod">
          <ac:chgData name="БСУ" userId="bdbaa275-9249-41b1-8d15-242f632c67bf" providerId="ADAL" clId="{F1230790-C8E3-408C-87B8-9B942B75FC25}" dt="2023-02-17T11:04:30.864" v="236" actId="6549"/>
          <ac:spMkLst>
            <pc:docMk/>
            <pc:sldMk cId="3629592266" sldId="457"/>
            <ac:spMk id="15" creationId="{E6F86548-C2BF-358E-A01D-34676409DD12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1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1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1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1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21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2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2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24" creationId="{00000000-0000-0000-0000-000000000000}"/>
          </ac:spMkLst>
        </pc:spChg>
        <pc:spChg chg="del mod">
          <ac:chgData name="БСУ" userId="bdbaa275-9249-41b1-8d15-242f632c67bf" providerId="ADAL" clId="{F1230790-C8E3-408C-87B8-9B942B75FC25}" dt="2023-02-17T11:04:33.568" v="237" actId="478"/>
          <ac:spMkLst>
            <pc:docMk/>
            <pc:sldMk cId="3629592266" sldId="457"/>
            <ac:spMk id="41" creationId="{BF2D3A77-87AC-4DDB-BAC4-104F169F4F76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5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5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5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5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5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4:22.393" v="231" actId="208"/>
          <ac:spMkLst>
            <pc:docMk/>
            <pc:sldMk cId="3629592266" sldId="457"/>
            <ac:spMk id="60" creationId="{00000000-0000-0000-0000-000000000000}"/>
          </ac:spMkLst>
        </pc:spChg>
        <pc:grpChg chg="mod">
          <ac:chgData name="БСУ" userId="bdbaa275-9249-41b1-8d15-242f632c67bf" providerId="ADAL" clId="{F1230790-C8E3-408C-87B8-9B942B75FC25}" dt="2023-02-17T11:04:14.897" v="229" actId="207"/>
          <ac:grpSpMkLst>
            <pc:docMk/>
            <pc:sldMk cId="3629592266" sldId="457"/>
            <ac:grpSpMk id="3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4:14.897" v="229" actId="207"/>
          <ac:grpSpMkLst>
            <pc:docMk/>
            <pc:sldMk cId="3629592266" sldId="457"/>
            <ac:grpSpMk id="32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4:14.897" v="229" actId="207"/>
          <ac:grpSpMkLst>
            <pc:docMk/>
            <pc:sldMk cId="3629592266" sldId="457"/>
            <ac:grpSpMk id="33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4:14.897" v="229" actId="207"/>
          <ac:grpSpMkLst>
            <pc:docMk/>
            <pc:sldMk cId="3629592266" sldId="457"/>
            <ac:grpSpMk id="34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4:14.897" v="229" actId="207"/>
          <ac:grpSpMkLst>
            <pc:docMk/>
            <pc:sldMk cId="3629592266" sldId="457"/>
            <ac:grpSpMk id="3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4:14.897" v="229" actId="207"/>
          <ac:grpSpMkLst>
            <pc:docMk/>
            <pc:sldMk cId="3629592266" sldId="457"/>
            <ac:grpSpMk id="37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4:14.897" v="229" actId="207"/>
          <ac:grpSpMkLst>
            <pc:docMk/>
            <pc:sldMk cId="3629592266" sldId="457"/>
            <ac:grpSpMk id="38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4:14.897" v="229" actId="207"/>
          <ac:grpSpMkLst>
            <pc:docMk/>
            <pc:sldMk cId="3629592266" sldId="457"/>
            <ac:grpSpMk id="39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4:14.897" v="229" actId="207"/>
          <ac:grpSpMkLst>
            <pc:docMk/>
            <pc:sldMk cId="3629592266" sldId="457"/>
            <ac:grpSpMk id="40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4:14.897" v="229" actId="207"/>
          <ac:grpSpMkLst>
            <pc:docMk/>
            <pc:sldMk cId="3629592266" sldId="457"/>
            <ac:grpSpMk id="5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4:14.897" v="229" actId="207"/>
          <ac:grpSpMkLst>
            <pc:docMk/>
            <pc:sldMk cId="3629592266" sldId="457"/>
            <ac:grpSpMk id="5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4:14.897" v="229" actId="207"/>
          <ac:grpSpMkLst>
            <pc:docMk/>
            <pc:sldMk cId="3629592266" sldId="457"/>
            <ac:grpSpMk id="58" creationId="{00000000-0000-0000-0000-000000000000}"/>
          </ac:grpSpMkLst>
        </pc:grpChg>
      </pc:sldChg>
      <pc:sldChg chg="addSp delSp modSp add mod modTransition modAnim">
        <pc:chgData name="БСУ" userId="bdbaa275-9249-41b1-8d15-242f632c67bf" providerId="ADAL" clId="{F1230790-C8E3-408C-87B8-9B942B75FC25}" dt="2023-02-17T11:05:44.228" v="257"/>
        <pc:sldMkLst>
          <pc:docMk/>
          <pc:sldMk cId="237811759" sldId="462"/>
        </pc:sldMkLst>
        <pc:spChg chg="add del mod">
          <ac:chgData name="БСУ" userId="bdbaa275-9249-41b1-8d15-242f632c67bf" providerId="ADAL" clId="{F1230790-C8E3-408C-87B8-9B942B75FC25}" dt="2023-02-17T11:04:54.359" v="240" actId="478"/>
          <ac:spMkLst>
            <pc:docMk/>
            <pc:sldMk cId="237811759" sldId="462"/>
            <ac:spMk id="3" creationId="{1B20073E-B166-C5BB-A83E-9DE585E3DE1A}"/>
          </ac:spMkLst>
        </pc:spChg>
        <pc:spChg chg="del">
          <ac:chgData name="БСУ" userId="bdbaa275-9249-41b1-8d15-242f632c67bf" providerId="ADAL" clId="{F1230790-C8E3-408C-87B8-9B942B75FC25}" dt="2023-02-17T11:04:53.179" v="239" actId="478"/>
          <ac:spMkLst>
            <pc:docMk/>
            <pc:sldMk cId="237811759" sldId="462"/>
            <ac:spMk id="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5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1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11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1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1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14" creationId="{00000000-0000-0000-0000-000000000000}"/>
          </ac:spMkLst>
        </pc:spChg>
        <pc:spChg chg="add mod">
          <ac:chgData name="БСУ" userId="bdbaa275-9249-41b1-8d15-242f632c67bf" providerId="ADAL" clId="{F1230790-C8E3-408C-87B8-9B942B75FC25}" dt="2023-02-17T11:04:57.598" v="243" actId="20577"/>
          <ac:spMkLst>
            <pc:docMk/>
            <pc:sldMk cId="237811759" sldId="462"/>
            <ac:spMk id="15" creationId="{E4123CB9-0885-E722-9AA0-EEC0951B2AED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1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1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1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1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21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2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2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2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30.467" v="254" actId="1076"/>
          <ac:spMkLst>
            <pc:docMk/>
            <pc:sldMk cId="237811759" sldId="462"/>
            <ac:spMk id="30" creationId="{00000000-0000-0000-0000-000000000000}"/>
          </ac:spMkLst>
        </pc:spChg>
        <pc:spChg chg="del mod">
          <ac:chgData name="БСУ" userId="bdbaa275-9249-41b1-8d15-242f632c67bf" providerId="ADAL" clId="{F1230790-C8E3-408C-87B8-9B942B75FC25}" dt="2023-02-17T11:05:02.173" v="244" actId="478"/>
          <ac:spMkLst>
            <pc:docMk/>
            <pc:sldMk cId="237811759" sldId="462"/>
            <ac:spMk id="46" creationId="{82E6DA2B-0540-4989-BBC2-579D56ED1711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5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5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5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5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5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5:09.546" v="247" actId="207"/>
          <ac:spMkLst>
            <pc:docMk/>
            <pc:sldMk cId="237811759" sldId="462"/>
            <ac:spMk id="60" creationId="{00000000-0000-0000-0000-000000000000}"/>
          </ac:spMkLst>
        </pc:spChg>
        <pc:grpChg chg="mod">
          <ac:chgData name="БСУ" userId="bdbaa275-9249-41b1-8d15-242f632c67bf" providerId="ADAL" clId="{F1230790-C8E3-408C-87B8-9B942B75FC25}" dt="2023-02-17T11:05:08.022" v="246" actId="207"/>
          <ac:grpSpMkLst>
            <pc:docMk/>
            <pc:sldMk cId="237811759" sldId="462"/>
            <ac:grpSpMk id="29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5:08.022" v="246" actId="207"/>
          <ac:grpSpMkLst>
            <pc:docMk/>
            <pc:sldMk cId="237811759" sldId="462"/>
            <ac:grpSpMk id="3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5:08.022" v="246" actId="207"/>
          <ac:grpSpMkLst>
            <pc:docMk/>
            <pc:sldMk cId="237811759" sldId="462"/>
            <ac:grpSpMk id="32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5:08.022" v="246" actId="207"/>
          <ac:grpSpMkLst>
            <pc:docMk/>
            <pc:sldMk cId="237811759" sldId="462"/>
            <ac:grpSpMk id="33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5:08.022" v="246" actId="207"/>
          <ac:grpSpMkLst>
            <pc:docMk/>
            <pc:sldMk cId="237811759" sldId="462"/>
            <ac:grpSpMk id="34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5:08.022" v="246" actId="207"/>
          <ac:grpSpMkLst>
            <pc:docMk/>
            <pc:sldMk cId="237811759" sldId="462"/>
            <ac:grpSpMk id="3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5:08.022" v="246" actId="207"/>
          <ac:grpSpMkLst>
            <pc:docMk/>
            <pc:sldMk cId="237811759" sldId="462"/>
            <ac:grpSpMk id="36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5:08.022" v="246" actId="207"/>
          <ac:grpSpMkLst>
            <pc:docMk/>
            <pc:sldMk cId="237811759" sldId="462"/>
            <ac:grpSpMk id="37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5:08.022" v="246" actId="207"/>
          <ac:grpSpMkLst>
            <pc:docMk/>
            <pc:sldMk cId="237811759" sldId="462"/>
            <ac:grpSpMk id="38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5:08.022" v="246" actId="207"/>
          <ac:grpSpMkLst>
            <pc:docMk/>
            <pc:sldMk cId="237811759" sldId="462"/>
            <ac:grpSpMk id="39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5:08.022" v="246" actId="207"/>
          <ac:grpSpMkLst>
            <pc:docMk/>
            <pc:sldMk cId="237811759" sldId="462"/>
            <ac:grpSpMk id="40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5:08.022" v="246" actId="207"/>
          <ac:grpSpMkLst>
            <pc:docMk/>
            <pc:sldMk cId="237811759" sldId="462"/>
            <ac:grpSpMk id="5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5:08.022" v="246" actId="207"/>
          <ac:grpSpMkLst>
            <pc:docMk/>
            <pc:sldMk cId="237811759" sldId="462"/>
            <ac:grpSpMk id="5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5:08.022" v="246" actId="207"/>
          <ac:grpSpMkLst>
            <pc:docMk/>
            <pc:sldMk cId="237811759" sldId="462"/>
            <ac:grpSpMk id="58" creationId="{00000000-0000-0000-0000-000000000000}"/>
          </ac:grpSpMkLst>
        </pc:grpChg>
        <pc:cxnChg chg="mod">
          <ac:chgData name="БСУ" userId="bdbaa275-9249-41b1-8d15-242f632c67bf" providerId="ADAL" clId="{F1230790-C8E3-408C-87B8-9B942B75FC25}" dt="2023-02-17T11:05:37.624" v="255" actId="208"/>
          <ac:cxnSpMkLst>
            <pc:docMk/>
            <pc:sldMk cId="237811759" sldId="462"/>
            <ac:cxnSpMk id="27" creationId="{00000000-0000-0000-0000-000000000000}"/>
          </ac:cxnSpMkLst>
        </pc:cxnChg>
        <pc:cxnChg chg="mod">
          <ac:chgData name="БСУ" userId="bdbaa275-9249-41b1-8d15-242f632c67bf" providerId="ADAL" clId="{F1230790-C8E3-408C-87B8-9B942B75FC25}" dt="2023-02-17T11:05:37.624" v="255" actId="208"/>
          <ac:cxnSpMkLst>
            <pc:docMk/>
            <pc:sldMk cId="237811759" sldId="462"/>
            <ac:cxnSpMk id="47" creationId="{00000000-0000-0000-0000-000000000000}"/>
          </ac:cxnSpMkLst>
        </pc:cxnChg>
        <pc:cxnChg chg="mod">
          <ac:chgData name="БСУ" userId="bdbaa275-9249-41b1-8d15-242f632c67bf" providerId="ADAL" clId="{F1230790-C8E3-408C-87B8-9B942B75FC25}" dt="2023-02-17T11:05:37.624" v="255" actId="208"/>
          <ac:cxnSpMkLst>
            <pc:docMk/>
            <pc:sldMk cId="237811759" sldId="462"/>
            <ac:cxnSpMk id="48" creationId="{00000000-0000-0000-0000-000000000000}"/>
          </ac:cxnSpMkLst>
        </pc:cxnChg>
      </pc:sldChg>
      <pc:sldChg chg="addSp delSp modSp add mod modTransition modAnim">
        <pc:chgData name="БСУ" userId="bdbaa275-9249-41b1-8d15-242f632c67bf" providerId="ADAL" clId="{F1230790-C8E3-408C-87B8-9B942B75FC25}" dt="2023-02-17T11:08:20.228" v="298"/>
        <pc:sldMkLst>
          <pc:docMk/>
          <pc:sldMk cId="1362847793" sldId="463"/>
        </pc:sldMkLst>
        <pc:spChg chg="del">
          <ac:chgData name="БСУ" userId="bdbaa275-9249-41b1-8d15-242f632c67bf" providerId="ADAL" clId="{F1230790-C8E3-408C-87B8-9B942B75FC25}" dt="2023-02-17T11:06:03.416" v="263" actId="478"/>
          <ac:spMkLst>
            <pc:docMk/>
            <pc:sldMk cId="1362847793" sldId="463"/>
            <ac:spMk id="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5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1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11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1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1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1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1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1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1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19" creationId="{00000000-0000-0000-0000-000000000000}"/>
          </ac:spMkLst>
        </pc:spChg>
        <pc:spChg chg="add del mod">
          <ac:chgData name="БСУ" userId="bdbaa275-9249-41b1-8d15-242f632c67bf" providerId="ADAL" clId="{F1230790-C8E3-408C-87B8-9B942B75FC25}" dt="2023-02-17T11:06:07.141" v="264" actId="478"/>
          <ac:spMkLst>
            <pc:docMk/>
            <pc:sldMk cId="1362847793" sldId="463"/>
            <ac:spMk id="20" creationId="{A2731D09-1437-F7F5-B98C-FC576C6138A2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21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2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2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2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30.688" v="272" actId="1076"/>
          <ac:spMkLst>
            <pc:docMk/>
            <pc:sldMk cId="1362847793" sldId="463"/>
            <ac:spMk id="25" creationId="{00000000-0000-0000-0000-000000000000}"/>
          </ac:spMkLst>
        </pc:spChg>
        <pc:spChg chg="add mod">
          <ac:chgData name="БСУ" userId="bdbaa275-9249-41b1-8d15-242f632c67bf" providerId="ADAL" clId="{F1230790-C8E3-408C-87B8-9B942B75FC25}" dt="2023-02-17T11:06:26.871" v="271" actId="6549"/>
          <ac:spMkLst>
            <pc:docMk/>
            <pc:sldMk cId="1362847793" sldId="463"/>
            <ac:spMk id="26" creationId="{CBCA80CC-FFBE-5872-7955-1BC7F849A86A}"/>
          </ac:spMkLst>
        </pc:spChg>
        <pc:spChg chg="mod">
          <ac:chgData name="БСУ" userId="bdbaa275-9249-41b1-8d15-242f632c67bf" providerId="ADAL" clId="{F1230790-C8E3-408C-87B8-9B942B75FC25}" dt="2023-02-17T11:07:00.148" v="278" actId="207"/>
          <ac:spMkLst>
            <pc:docMk/>
            <pc:sldMk cId="1362847793" sldId="463"/>
            <ac:spMk id="4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00.148" v="278" actId="207"/>
          <ac:spMkLst>
            <pc:docMk/>
            <pc:sldMk cId="1362847793" sldId="463"/>
            <ac:spMk id="4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00.148" v="278" actId="207"/>
          <ac:spMkLst>
            <pc:docMk/>
            <pc:sldMk cId="1362847793" sldId="463"/>
            <ac:spMk id="5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5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5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00.148" v="278" actId="207"/>
          <ac:spMkLst>
            <pc:docMk/>
            <pc:sldMk cId="1362847793" sldId="463"/>
            <ac:spMk id="5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5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5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5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6:42.661" v="276" actId="207"/>
          <ac:spMkLst>
            <pc:docMk/>
            <pc:sldMk cId="1362847793" sldId="463"/>
            <ac:spMk id="6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00.148" v="278" actId="207"/>
          <ac:spMkLst>
            <pc:docMk/>
            <pc:sldMk cId="1362847793" sldId="463"/>
            <ac:spMk id="6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00.148" v="278" actId="207"/>
          <ac:spMkLst>
            <pc:docMk/>
            <pc:sldMk cId="1362847793" sldId="463"/>
            <ac:spMk id="63" creationId="{00000000-0000-0000-0000-000000000000}"/>
          </ac:spMkLst>
        </pc:spChg>
        <pc:spChg chg="del mod">
          <ac:chgData name="БСУ" userId="bdbaa275-9249-41b1-8d15-242f632c67bf" providerId="ADAL" clId="{F1230790-C8E3-408C-87B8-9B942B75FC25}" dt="2023-02-17T11:06:33.829" v="273" actId="478"/>
          <ac:spMkLst>
            <pc:docMk/>
            <pc:sldMk cId="1362847793" sldId="463"/>
            <ac:spMk id="68" creationId="{173DF257-0C0D-4373-819C-274F1497B74A}"/>
          </ac:spMkLst>
        </pc:spChg>
        <pc:grpChg chg="mod">
          <ac:chgData name="БСУ" userId="bdbaa275-9249-41b1-8d15-242f632c67bf" providerId="ADAL" clId="{F1230790-C8E3-408C-87B8-9B942B75FC25}" dt="2023-02-17T11:06:39.503" v="274" actId="207"/>
          <ac:grpSpMkLst>
            <pc:docMk/>
            <pc:sldMk cId="1362847793" sldId="463"/>
            <ac:grpSpMk id="3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6:39.503" v="274" actId="207"/>
          <ac:grpSpMkLst>
            <pc:docMk/>
            <pc:sldMk cId="1362847793" sldId="463"/>
            <ac:grpSpMk id="1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6:39.503" v="274" actId="207"/>
          <ac:grpSpMkLst>
            <pc:docMk/>
            <pc:sldMk cId="1362847793" sldId="463"/>
            <ac:grpSpMk id="3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6:39.503" v="274" actId="207"/>
          <ac:grpSpMkLst>
            <pc:docMk/>
            <pc:sldMk cId="1362847793" sldId="463"/>
            <ac:grpSpMk id="32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6:39.503" v="274" actId="207"/>
          <ac:grpSpMkLst>
            <pc:docMk/>
            <pc:sldMk cId="1362847793" sldId="463"/>
            <ac:grpSpMk id="33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6:39.503" v="274" actId="207"/>
          <ac:grpSpMkLst>
            <pc:docMk/>
            <pc:sldMk cId="1362847793" sldId="463"/>
            <ac:grpSpMk id="34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6:39.503" v="274" actId="207"/>
          <ac:grpSpMkLst>
            <pc:docMk/>
            <pc:sldMk cId="1362847793" sldId="463"/>
            <ac:grpSpMk id="3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6:39.503" v="274" actId="207"/>
          <ac:grpSpMkLst>
            <pc:docMk/>
            <pc:sldMk cId="1362847793" sldId="463"/>
            <ac:grpSpMk id="37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6:39.503" v="274" actId="207"/>
          <ac:grpSpMkLst>
            <pc:docMk/>
            <pc:sldMk cId="1362847793" sldId="463"/>
            <ac:grpSpMk id="38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6:39.503" v="274" actId="207"/>
          <ac:grpSpMkLst>
            <pc:docMk/>
            <pc:sldMk cId="1362847793" sldId="463"/>
            <ac:grpSpMk id="39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6:39.503" v="274" actId="207"/>
          <ac:grpSpMkLst>
            <pc:docMk/>
            <pc:sldMk cId="1362847793" sldId="463"/>
            <ac:grpSpMk id="40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6:39.503" v="274" actId="207"/>
          <ac:grpSpMkLst>
            <pc:docMk/>
            <pc:sldMk cId="1362847793" sldId="463"/>
            <ac:grpSpMk id="46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6:39.503" v="274" actId="207"/>
          <ac:grpSpMkLst>
            <pc:docMk/>
            <pc:sldMk cId="1362847793" sldId="463"/>
            <ac:grpSpMk id="49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6:39.503" v="274" actId="207"/>
          <ac:grpSpMkLst>
            <pc:docMk/>
            <pc:sldMk cId="1362847793" sldId="463"/>
            <ac:grpSpMk id="5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6:39.503" v="274" actId="207"/>
          <ac:grpSpMkLst>
            <pc:docMk/>
            <pc:sldMk cId="1362847793" sldId="463"/>
            <ac:grpSpMk id="5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6:39.503" v="274" actId="207"/>
          <ac:grpSpMkLst>
            <pc:docMk/>
            <pc:sldMk cId="1362847793" sldId="463"/>
            <ac:grpSpMk id="58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6:39.503" v="274" actId="207"/>
          <ac:grpSpMkLst>
            <pc:docMk/>
            <pc:sldMk cId="1362847793" sldId="463"/>
            <ac:grpSpMk id="6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6:39.503" v="274" actId="207"/>
          <ac:grpSpMkLst>
            <pc:docMk/>
            <pc:sldMk cId="1362847793" sldId="463"/>
            <ac:grpSpMk id="64" creationId="{00000000-0000-0000-0000-000000000000}"/>
          </ac:grpSpMkLst>
        </pc:grpChg>
        <pc:cxnChg chg="mod">
          <ac:chgData name="БСУ" userId="bdbaa275-9249-41b1-8d15-242f632c67bf" providerId="ADAL" clId="{F1230790-C8E3-408C-87B8-9B942B75FC25}" dt="2023-02-17T11:06:49.454" v="277" actId="208"/>
          <ac:cxnSpMkLst>
            <pc:docMk/>
            <pc:sldMk cId="1362847793" sldId="463"/>
            <ac:cxnSpMk id="65" creationId="{00000000-0000-0000-0000-000000000000}"/>
          </ac:cxnSpMkLst>
        </pc:cxnChg>
        <pc:cxnChg chg="mod">
          <ac:chgData name="БСУ" userId="bdbaa275-9249-41b1-8d15-242f632c67bf" providerId="ADAL" clId="{F1230790-C8E3-408C-87B8-9B942B75FC25}" dt="2023-02-17T11:06:49.454" v="277" actId="208"/>
          <ac:cxnSpMkLst>
            <pc:docMk/>
            <pc:sldMk cId="1362847793" sldId="463"/>
            <ac:cxnSpMk id="66" creationId="{00000000-0000-0000-0000-000000000000}"/>
          </ac:cxnSpMkLst>
        </pc:cxnChg>
        <pc:cxnChg chg="mod">
          <ac:chgData name="БСУ" userId="bdbaa275-9249-41b1-8d15-242f632c67bf" providerId="ADAL" clId="{F1230790-C8E3-408C-87B8-9B942B75FC25}" dt="2023-02-17T11:06:49.454" v="277" actId="208"/>
          <ac:cxnSpMkLst>
            <pc:docMk/>
            <pc:sldMk cId="1362847793" sldId="463"/>
            <ac:cxnSpMk id="67" creationId="{00000000-0000-0000-0000-000000000000}"/>
          </ac:cxnSpMkLst>
        </pc:cxnChg>
      </pc:sldChg>
      <pc:sldChg chg="addSp delSp modSp add mod modTransition modAnim">
        <pc:chgData name="БСУ" userId="bdbaa275-9249-41b1-8d15-242f632c67bf" providerId="ADAL" clId="{F1230790-C8E3-408C-87B8-9B942B75FC25}" dt="2023-02-17T11:08:17.318" v="297"/>
        <pc:sldMkLst>
          <pc:docMk/>
          <pc:sldMk cId="219122425" sldId="464"/>
        </pc:sldMkLst>
        <pc:spChg chg="del">
          <ac:chgData name="БСУ" userId="bdbaa275-9249-41b1-8d15-242f632c67bf" providerId="ADAL" clId="{F1230790-C8E3-408C-87B8-9B942B75FC25}" dt="2023-02-17T11:07:15.588" v="279" actId="478"/>
          <ac:spMkLst>
            <pc:docMk/>
            <pc:sldMk cId="219122425" sldId="464"/>
            <ac:spMk id="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5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1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11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1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1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1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1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1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1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19" creationId="{00000000-0000-0000-0000-000000000000}"/>
          </ac:spMkLst>
        </pc:spChg>
        <pc:spChg chg="add del mod">
          <ac:chgData name="БСУ" userId="bdbaa275-9249-41b1-8d15-242f632c67bf" providerId="ADAL" clId="{F1230790-C8E3-408C-87B8-9B942B75FC25}" dt="2023-02-17T11:07:16.805" v="280" actId="478"/>
          <ac:spMkLst>
            <pc:docMk/>
            <pc:sldMk cId="219122425" sldId="464"/>
            <ac:spMk id="20" creationId="{B8F63E07-CC97-F77E-9418-EE8EC4256A4F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21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2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2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2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29.867" v="288" actId="1076"/>
          <ac:spMkLst>
            <pc:docMk/>
            <pc:sldMk cId="219122425" sldId="464"/>
            <ac:spMk id="25" creationId="{00000000-0000-0000-0000-000000000000}"/>
          </ac:spMkLst>
        </pc:spChg>
        <pc:spChg chg="add mod">
          <ac:chgData name="БСУ" userId="bdbaa275-9249-41b1-8d15-242f632c67bf" providerId="ADAL" clId="{F1230790-C8E3-408C-87B8-9B942B75FC25}" dt="2023-02-17T11:07:19.542" v="283" actId="20577"/>
          <ac:spMkLst>
            <pc:docMk/>
            <pc:sldMk cId="219122425" sldId="464"/>
            <ac:spMk id="26" creationId="{26BE7C42-83B4-2BEC-4BC4-DF20DA4EFA11}"/>
          </ac:spMkLst>
        </pc:spChg>
        <pc:spChg chg="mod">
          <ac:chgData name="БСУ" userId="bdbaa275-9249-41b1-8d15-242f632c67bf" providerId="ADAL" clId="{F1230790-C8E3-408C-87B8-9B942B75FC25}" dt="2023-02-17T11:08:04.408" v="294" actId="207"/>
          <ac:spMkLst>
            <pc:docMk/>
            <pc:sldMk cId="219122425" sldId="464"/>
            <ac:spMk id="4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8:04.408" v="294" actId="207"/>
          <ac:spMkLst>
            <pc:docMk/>
            <pc:sldMk cId="219122425" sldId="464"/>
            <ac:spMk id="4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8:04.408" v="294" actId="207"/>
          <ac:spMkLst>
            <pc:docMk/>
            <pc:sldMk cId="219122425" sldId="464"/>
            <ac:spMk id="5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5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5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8:04.408" v="294" actId="207"/>
          <ac:spMkLst>
            <pc:docMk/>
            <pc:sldMk cId="219122425" sldId="464"/>
            <ac:spMk id="5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5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5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5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7:47.223" v="292" actId="207"/>
          <ac:spMkLst>
            <pc:docMk/>
            <pc:sldMk cId="219122425" sldId="464"/>
            <ac:spMk id="6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8:04.408" v="294" actId="207"/>
          <ac:spMkLst>
            <pc:docMk/>
            <pc:sldMk cId="219122425" sldId="464"/>
            <ac:spMk id="6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8:04.408" v="294" actId="207"/>
          <ac:spMkLst>
            <pc:docMk/>
            <pc:sldMk cId="219122425" sldId="464"/>
            <ac:spMk id="63" creationId="{00000000-0000-0000-0000-000000000000}"/>
          </ac:spMkLst>
        </pc:spChg>
        <pc:spChg chg="del mod">
          <ac:chgData name="БСУ" userId="bdbaa275-9249-41b1-8d15-242f632c67bf" providerId="ADAL" clId="{F1230790-C8E3-408C-87B8-9B942B75FC25}" dt="2023-02-17T11:07:32.358" v="289" actId="478"/>
          <ac:spMkLst>
            <pc:docMk/>
            <pc:sldMk cId="219122425" sldId="464"/>
            <ac:spMk id="64" creationId="{0CA9B7C7-4D94-4215-847B-F2EB9B8CF47F}"/>
          </ac:spMkLst>
        </pc:spChg>
        <pc:grpChg chg="mod">
          <ac:chgData name="БСУ" userId="bdbaa275-9249-41b1-8d15-242f632c67bf" providerId="ADAL" clId="{F1230790-C8E3-408C-87B8-9B942B75FC25}" dt="2023-02-17T11:07:37.636" v="290" actId="207"/>
          <ac:grpSpMkLst>
            <pc:docMk/>
            <pc:sldMk cId="219122425" sldId="464"/>
            <ac:grpSpMk id="3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7:37.636" v="290" actId="207"/>
          <ac:grpSpMkLst>
            <pc:docMk/>
            <pc:sldMk cId="219122425" sldId="464"/>
            <ac:grpSpMk id="1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7:37.636" v="290" actId="207"/>
          <ac:grpSpMkLst>
            <pc:docMk/>
            <pc:sldMk cId="219122425" sldId="464"/>
            <ac:grpSpMk id="3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7:37.636" v="290" actId="207"/>
          <ac:grpSpMkLst>
            <pc:docMk/>
            <pc:sldMk cId="219122425" sldId="464"/>
            <ac:grpSpMk id="32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7:37.636" v="290" actId="207"/>
          <ac:grpSpMkLst>
            <pc:docMk/>
            <pc:sldMk cId="219122425" sldId="464"/>
            <ac:grpSpMk id="33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7:37.636" v="290" actId="207"/>
          <ac:grpSpMkLst>
            <pc:docMk/>
            <pc:sldMk cId="219122425" sldId="464"/>
            <ac:grpSpMk id="34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7:37.636" v="290" actId="207"/>
          <ac:grpSpMkLst>
            <pc:docMk/>
            <pc:sldMk cId="219122425" sldId="464"/>
            <ac:grpSpMk id="3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7:37.636" v="290" actId="207"/>
          <ac:grpSpMkLst>
            <pc:docMk/>
            <pc:sldMk cId="219122425" sldId="464"/>
            <ac:grpSpMk id="37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7:37.636" v="290" actId="207"/>
          <ac:grpSpMkLst>
            <pc:docMk/>
            <pc:sldMk cId="219122425" sldId="464"/>
            <ac:grpSpMk id="38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7:37.636" v="290" actId="207"/>
          <ac:grpSpMkLst>
            <pc:docMk/>
            <pc:sldMk cId="219122425" sldId="464"/>
            <ac:grpSpMk id="39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7:37.636" v="290" actId="207"/>
          <ac:grpSpMkLst>
            <pc:docMk/>
            <pc:sldMk cId="219122425" sldId="464"/>
            <ac:grpSpMk id="40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7:37.636" v="290" actId="207"/>
          <ac:grpSpMkLst>
            <pc:docMk/>
            <pc:sldMk cId="219122425" sldId="464"/>
            <ac:grpSpMk id="4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7:37.636" v="290" actId="207"/>
          <ac:grpSpMkLst>
            <pc:docMk/>
            <pc:sldMk cId="219122425" sldId="464"/>
            <ac:grpSpMk id="46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7:37.636" v="290" actId="207"/>
          <ac:grpSpMkLst>
            <pc:docMk/>
            <pc:sldMk cId="219122425" sldId="464"/>
            <ac:grpSpMk id="49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7:37.636" v="290" actId="207"/>
          <ac:grpSpMkLst>
            <pc:docMk/>
            <pc:sldMk cId="219122425" sldId="464"/>
            <ac:grpSpMk id="5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7:37.636" v="290" actId="207"/>
          <ac:grpSpMkLst>
            <pc:docMk/>
            <pc:sldMk cId="219122425" sldId="464"/>
            <ac:grpSpMk id="5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7:37.636" v="290" actId="207"/>
          <ac:grpSpMkLst>
            <pc:docMk/>
            <pc:sldMk cId="219122425" sldId="464"/>
            <ac:grpSpMk id="58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7:37.636" v="290" actId="207"/>
          <ac:grpSpMkLst>
            <pc:docMk/>
            <pc:sldMk cId="219122425" sldId="464"/>
            <ac:grpSpMk id="61" creationId="{00000000-0000-0000-0000-000000000000}"/>
          </ac:grpSpMkLst>
        </pc:grpChg>
        <pc:cxnChg chg="mod">
          <ac:chgData name="БСУ" userId="bdbaa275-9249-41b1-8d15-242f632c67bf" providerId="ADAL" clId="{F1230790-C8E3-408C-87B8-9B942B75FC25}" dt="2023-02-17T11:07:54.426" v="293" actId="208"/>
          <ac:cxnSpMkLst>
            <pc:docMk/>
            <pc:sldMk cId="219122425" sldId="464"/>
            <ac:cxnSpMk id="42" creationId="{00000000-0000-0000-0000-000000000000}"/>
          </ac:cxnSpMkLst>
        </pc:cxnChg>
        <pc:cxnChg chg="mod">
          <ac:chgData name="БСУ" userId="bdbaa275-9249-41b1-8d15-242f632c67bf" providerId="ADAL" clId="{F1230790-C8E3-408C-87B8-9B942B75FC25}" dt="2023-02-17T11:07:54.426" v="293" actId="208"/>
          <ac:cxnSpMkLst>
            <pc:docMk/>
            <pc:sldMk cId="219122425" sldId="464"/>
            <ac:cxnSpMk id="43" creationId="{00000000-0000-0000-0000-000000000000}"/>
          </ac:cxnSpMkLst>
        </pc:cxnChg>
        <pc:cxnChg chg="mod">
          <ac:chgData name="БСУ" userId="bdbaa275-9249-41b1-8d15-242f632c67bf" providerId="ADAL" clId="{F1230790-C8E3-408C-87B8-9B942B75FC25}" dt="2023-02-17T11:07:54.426" v="293" actId="208"/>
          <ac:cxnSpMkLst>
            <pc:docMk/>
            <pc:sldMk cId="219122425" sldId="464"/>
            <ac:cxnSpMk id="44" creationId="{00000000-0000-0000-0000-000000000000}"/>
          </ac:cxnSpMkLst>
        </pc:cxnChg>
      </pc:sldChg>
      <pc:sldChg chg="addSp delSp modSp add mod modTransition modAnim">
        <pc:chgData name="БСУ" userId="bdbaa275-9249-41b1-8d15-242f632c67bf" providerId="ADAL" clId="{F1230790-C8E3-408C-87B8-9B942B75FC25}" dt="2023-02-17T11:12:26.319" v="413" actId="1076"/>
        <pc:sldMkLst>
          <pc:docMk/>
          <pc:sldMk cId="2717395015" sldId="466"/>
        </pc:sldMkLst>
        <pc:spChg chg="del">
          <ac:chgData name="БСУ" userId="bdbaa275-9249-41b1-8d15-242f632c67bf" providerId="ADAL" clId="{F1230790-C8E3-408C-87B8-9B942B75FC25}" dt="2023-02-17T11:10:35.293" v="396" actId="478"/>
          <ac:spMkLst>
            <pc:docMk/>
            <pc:sldMk cId="2717395015" sldId="466"/>
            <ac:spMk id="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5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1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11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1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1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14" creationId="{00000000-0000-0000-0000-000000000000}"/>
          </ac:spMkLst>
        </pc:spChg>
        <pc:spChg chg="add del mod">
          <ac:chgData name="БСУ" userId="bdbaa275-9249-41b1-8d15-242f632c67bf" providerId="ADAL" clId="{F1230790-C8E3-408C-87B8-9B942B75FC25}" dt="2023-02-17T11:10:36.268" v="397" actId="478"/>
          <ac:spMkLst>
            <pc:docMk/>
            <pc:sldMk cId="2717395015" sldId="466"/>
            <ac:spMk id="15" creationId="{0CC28C9B-CF72-F778-E192-1C1B5F3FBC5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1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1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1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1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21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2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2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24" creationId="{00000000-0000-0000-0000-000000000000}"/>
          </ac:spMkLst>
        </pc:spChg>
        <pc:spChg chg="add mod">
          <ac:chgData name="БСУ" userId="bdbaa275-9249-41b1-8d15-242f632c67bf" providerId="ADAL" clId="{F1230790-C8E3-408C-87B8-9B942B75FC25}" dt="2023-02-17T11:10:50.935" v="400" actId="20577"/>
          <ac:spMkLst>
            <pc:docMk/>
            <pc:sldMk cId="2717395015" sldId="466"/>
            <ac:spMk id="25" creationId="{3F96BDF3-937B-95AE-4CA8-39BBC790CCC1}"/>
          </ac:spMkLst>
        </pc:spChg>
        <pc:spChg chg="mod">
          <ac:chgData name="БСУ" userId="bdbaa275-9249-41b1-8d15-242f632c67bf" providerId="ADAL" clId="{F1230790-C8E3-408C-87B8-9B942B75FC25}" dt="2023-02-17T11:12:26.319" v="413" actId="1076"/>
          <ac:spMkLst>
            <pc:docMk/>
            <pc:sldMk cId="2717395015" sldId="466"/>
            <ac:spMk id="3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5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5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5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5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5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1:39.767" v="408" actId="207"/>
          <ac:spMkLst>
            <pc:docMk/>
            <pc:sldMk cId="2717395015" sldId="466"/>
            <ac:spMk id="60" creationId="{00000000-0000-0000-0000-000000000000}"/>
          </ac:spMkLst>
        </pc:spChg>
        <pc:spChg chg="del mod">
          <ac:chgData name="БСУ" userId="bdbaa275-9249-41b1-8d15-242f632c67bf" providerId="ADAL" clId="{F1230790-C8E3-408C-87B8-9B942B75FC25}" dt="2023-02-17T11:11:22.366" v="405" actId="478"/>
          <ac:spMkLst>
            <pc:docMk/>
            <pc:sldMk cId="2717395015" sldId="466"/>
            <ac:spMk id="61" creationId="{B85C9C5B-87B1-4E6A-B771-712643BA374F}"/>
          </ac:spMkLst>
        </pc:spChg>
        <pc:spChg chg="mod">
          <ac:chgData name="БСУ" userId="bdbaa275-9249-41b1-8d15-242f632c67bf" providerId="ADAL" clId="{F1230790-C8E3-408C-87B8-9B942B75FC25}" dt="2023-02-17T11:12:07.996" v="410" actId="207"/>
          <ac:spMkLst>
            <pc:docMk/>
            <pc:sldMk cId="2717395015" sldId="466"/>
            <ac:spMk id="7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2:07.996" v="410" actId="207"/>
          <ac:spMkLst>
            <pc:docMk/>
            <pc:sldMk cId="2717395015" sldId="466"/>
            <ac:spMk id="7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2:07.996" v="410" actId="207"/>
          <ac:spMkLst>
            <pc:docMk/>
            <pc:sldMk cId="2717395015" sldId="466"/>
            <ac:spMk id="7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2:07.996" v="410" actId="207"/>
          <ac:spMkLst>
            <pc:docMk/>
            <pc:sldMk cId="2717395015" sldId="466"/>
            <ac:spMk id="75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2:07.996" v="410" actId="207"/>
          <ac:spMkLst>
            <pc:docMk/>
            <pc:sldMk cId="2717395015" sldId="466"/>
            <ac:spMk id="7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2:07.996" v="410" actId="207"/>
          <ac:spMkLst>
            <pc:docMk/>
            <pc:sldMk cId="2717395015" sldId="466"/>
            <ac:spMk id="77" creationId="{00000000-0000-0000-0000-000000000000}"/>
          </ac:spMkLst>
        </pc:spChg>
        <pc:grpChg chg="mod">
          <ac:chgData name="БСУ" userId="bdbaa275-9249-41b1-8d15-242f632c67bf" providerId="ADAL" clId="{F1230790-C8E3-408C-87B8-9B942B75FC25}" dt="2023-02-17T11:11:28.588" v="407" actId="207"/>
          <ac:grpSpMkLst>
            <pc:docMk/>
            <pc:sldMk cId="2717395015" sldId="466"/>
            <ac:grpSpMk id="3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1:28.588" v="407" actId="207"/>
          <ac:grpSpMkLst>
            <pc:docMk/>
            <pc:sldMk cId="2717395015" sldId="466"/>
            <ac:grpSpMk id="20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1:28.588" v="407" actId="207"/>
          <ac:grpSpMkLst>
            <pc:docMk/>
            <pc:sldMk cId="2717395015" sldId="466"/>
            <ac:grpSpMk id="29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1:28.588" v="407" actId="207"/>
          <ac:grpSpMkLst>
            <pc:docMk/>
            <pc:sldMk cId="2717395015" sldId="466"/>
            <ac:grpSpMk id="3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1:28.588" v="407" actId="207"/>
          <ac:grpSpMkLst>
            <pc:docMk/>
            <pc:sldMk cId="2717395015" sldId="466"/>
            <ac:grpSpMk id="32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1:28.588" v="407" actId="207"/>
          <ac:grpSpMkLst>
            <pc:docMk/>
            <pc:sldMk cId="2717395015" sldId="466"/>
            <ac:grpSpMk id="33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1:28.588" v="407" actId="207"/>
          <ac:grpSpMkLst>
            <pc:docMk/>
            <pc:sldMk cId="2717395015" sldId="466"/>
            <ac:grpSpMk id="34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1:28.588" v="407" actId="207"/>
          <ac:grpSpMkLst>
            <pc:docMk/>
            <pc:sldMk cId="2717395015" sldId="466"/>
            <ac:grpSpMk id="3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1:28.588" v="407" actId="207"/>
          <ac:grpSpMkLst>
            <pc:docMk/>
            <pc:sldMk cId="2717395015" sldId="466"/>
            <ac:grpSpMk id="37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1:28.588" v="407" actId="207"/>
          <ac:grpSpMkLst>
            <pc:docMk/>
            <pc:sldMk cId="2717395015" sldId="466"/>
            <ac:grpSpMk id="38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1:28.588" v="407" actId="207"/>
          <ac:grpSpMkLst>
            <pc:docMk/>
            <pc:sldMk cId="2717395015" sldId="466"/>
            <ac:grpSpMk id="39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1:28.588" v="407" actId="207"/>
          <ac:grpSpMkLst>
            <pc:docMk/>
            <pc:sldMk cId="2717395015" sldId="466"/>
            <ac:grpSpMk id="40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1:28.588" v="407" actId="207"/>
          <ac:grpSpMkLst>
            <pc:docMk/>
            <pc:sldMk cId="2717395015" sldId="466"/>
            <ac:grpSpMk id="5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1:28.588" v="407" actId="207"/>
          <ac:grpSpMkLst>
            <pc:docMk/>
            <pc:sldMk cId="2717395015" sldId="466"/>
            <ac:grpSpMk id="5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1:28.588" v="407" actId="207"/>
          <ac:grpSpMkLst>
            <pc:docMk/>
            <pc:sldMk cId="2717395015" sldId="466"/>
            <ac:grpSpMk id="58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1:28.588" v="407" actId="207"/>
          <ac:grpSpMkLst>
            <pc:docMk/>
            <pc:sldMk cId="2717395015" sldId="466"/>
            <ac:grpSpMk id="68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1:28.588" v="407" actId="207"/>
          <ac:grpSpMkLst>
            <pc:docMk/>
            <pc:sldMk cId="2717395015" sldId="466"/>
            <ac:grpSpMk id="69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1:28.588" v="407" actId="207"/>
          <ac:grpSpMkLst>
            <pc:docMk/>
            <pc:sldMk cId="2717395015" sldId="466"/>
            <ac:grpSpMk id="70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1:28.588" v="407" actId="207"/>
          <ac:grpSpMkLst>
            <pc:docMk/>
            <pc:sldMk cId="2717395015" sldId="466"/>
            <ac:grpSpMk id="71" creationId="{00000000-0000-0000-0000-000000000000}"/>
          </ac:grpSpMkLst>
        </pc:grpChg>
        <pc:cxnChg chg="mod">
          <ac:chgData name="БСУ" userId="bdbaa275-9249-41b1-8d15-242f632c67bf" providerId="ADAL" clId="{F1230790-C8E3-408C-87B8-9B942B75FC25}" dt="2023-02-17T11:11:56.314" v="409" actId="208"/>
          <ac:cxnSpMkLst>
            <pc:docMk/>
            <pc:sldMk cId="2717395015" sldId="466"/>
            <ac:cxnSpMk id="27" creationId="{00000000-0000-0000-0000-000000000000}"/>
          </ac:cxnSpMkLst>
        </pc:cxnChg>
        <pc:cxnChg chg="mod">
          <ac:chgData name="БСУ" userId="bdbaa275-9249-41b1-8d15-242f632c67bf" providerId="ADAL" clId="{F1230790-C8E3-408C-87B8-9B942B75FC25}" dt="2023-02-17T11:11:56.314" v="409" actId="208"/>
          <ac:cxnSpMkLst>
            <pc:docMk/>
            <pc:sldMk cId="2717395015" sldId="466"/>
            <ac:cxnSpMk id="47" creationId="{00000000-0000-0000-0000-000000000000}"/>
          </ac:cxnSpMkLst>
        </pc:cxnChg>
        <pc:cxnChg chg="mod">
          <ac:chgData name="БСУ" userId="bdbaa275-9249-41b1-8d15-242f632c67bf" providerId="ADAL" clId="{F1230790-C8E3-408C-87B8-9B942B75FC25}" dt="2023-02-17T11:11:56.314" v="409" actId="208"/>
          <ac:cxnSpMkLst>
            <pc:docMk/>
            <pc:sldMk cId="2717395015" sldId="466"/>
            <ac:cxnSpMk id="48" creationId="{00000000-0000-0000-0000-000000000000}"/>
          </ac:cxnSpMkLst>
        </pc:cxnChg>
      </pc:sldChg>
      <pc:sldChg chg="addSp delSp modSp add mod modTransition modAnim">
        <pc:chgData name="БСУ" userId="bdbaa275-9249-41b1-8d15-242f632c67bf" providerId="ADAL" clId="{F1230790-C8E3-408C-87B8-9B942B75FC25}" dt="2023-02-17T11:14:01.179" v="489"/>
        <pc:sldMkLst>
          <pc:docMk/>
          <pc:sldMk cId="2558213411" sldId="467"/>
        </pc:sldMkLst>
        <pc:spChg chg="del">
          <ac:chgData name="БСУ" userId="bdbaa275-9249-41b1-8d15-242f632c67bf" providerId="ADAL" clId="{F1230790-C8E3-408C-87B8-9B942B75FC25}" dt="2023-02-17T11:12:34.714" v="414" actId="478"/>
          <ac:spMkLst>
            <pc:docMk/>
            <pc:sldMk cId="2558213411" sldId="467"/>
            <ac:spMk id="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5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1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11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1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1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1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1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1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1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19" creationId="{00000000-0000-0000-0000-000000000000}"/>
          </ac:spMkLst>
        </pc:spChg>
        <pc:spChg chg="add del mod">
          <ac:chgData name="БСУ" userId="bdbaa275-9249-41b1-8d15-242f632c67bf" providerId="ADAL" clId="{F1230790-C8E3-408C-87B8-9B942B75FC25}" dt="2023-02-17T11:12:37.072" v="415" actId="478"/>
          <ac:spMkLst>
            <pc:docMk/>
            <pc:sldMk cId="2558213411" sldId="467"/>
            <ac:spMk id="20" creationId="{72B69A3E-79A5-C3C2-4213-96A959B21F5D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21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2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2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2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08.777" v="480" actId="1076"/>
          <ac:spMkLst>
            <pc:docMk/>
            <pc:sldMk cId="2558213411" sldId="467"/>
            <ac:spMk id="25" creationId="{00000000-0000-0000-0000-000000000000}"/>
          </ac:spMkLst>
        </pc:spChg>
        <pc:spChg chg="add mod">
          <ac:chgData name="БСУ" userId="bdbaa275-9249-41b1-8d15-242f632c67bf" providerId="ADAL" clId="{F1230790-C8E3-408C-87B8-9B942B75FC25}" dt="2023-02-17T11:12:39.713" v="418" actId="20577"/>
          <ac:spMkLst>
            <pc:docMk/>
            <pc:sldMk cId="2558213411" sldId="467"/>
            <ac:spMk id="26" creationId="{E7F2905E-3376-84BE-A22B-4C9961B01F85}"/>
          </ac:spMkLst>
        </pc:spChg>
        <pc:spChg chg="mod">
          <ac:chgData name="БСУ" userId="bdbaa275-9249-41b1-8d15-242f632c67bf" providerId="ADAL" clId="{F1230790-C8E3-408C-87B8-9B942B75FC25}" dt="2023-02-17T11:13:52.003" v="487" actId="207"/>
          <ac:spMkLst>
            <pc:docMk/>
            <pc:sldMk cId="2558213411" sldId="467"/>
            <ac:spMk id="5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5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5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52.003" v="487" actId="207"/>
          <ac:spMkLst>
            <pc:docMk/>
            <pc:sldMk cId="2558213411" sldId="467"/>
            <ac:spMk id="5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5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5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5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32.931" v="485" actId="207"/>
          <ac:spMkLst>
            <pc:docMk/>
            <pc:sldMk cId="2558213411" sldId="467"/>
            <ac:spMk id="6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52.003" v="487" actId="207"/>
          <ac:spMkLst>
            <pc:docMk/>
            <pc:sldMk cId="2558213411" sldId="467"/>
            <ac:spMk id="61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52.003" v="487" actId="207"/>
          <ac:spMkLst>
            <pc:docMk/>
            <pc:sldMk cId="2558213411" sldId="467"/>
            <ac:spMk id="6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52.003" v="487" actId="207"/>
          <ac:spMkLst>
            <pc:docMk/>
            <pc:sldMk cId="2558213411" sldId="467"/>
            <ac:spMk id="6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3:52.003" v="487" actId="207"/>
          <ac:spMkLst>
            <pc:docMk/>
            <pc:sldMk cId="2558213411" sldId="467"/>
            <ac:spMk id="64" creationId="{00000000-0000-0000-0000-000000000000}"/>
          </ac:spMkLst>
        </pc:spChg>
        <pc:spChg chg="del mod">
          <ac:chgData name="БСУ" userId="bdbaa275-9249-41b1-8d15-242f632c67bf" providerId="ADAL" clId="{F1230790-C8E3-408C-87B8-9B942B75FC25}" dt="2023-02-17T11:13:12.911" v="481" actId="478"/>
          <ac:spMkLst>
            <pc:docMk/>
            <pc:sldMk cId="2558213411" sldId="467"/>
            <ac:spMk id="65" creationId="{698B7A75-4D3C-4044-B0E6-858F3F331E34}"/>
          </ac:spMkLst>
        </pc:spChg>
        <pc:grpChg chg="mod">
          <ac:chgData name="БСУ" userId="bdbaa275-9249-41b1-8d15-242f632c67bf" providerId="ADAL" clId="{F1230790-C8E3-408C-87B8-9B942B75FC25}" dt="2023-02-17T11:13:20.153" v="483" actId="207"/>
          <ac:grpSpMkLst>
            <pc:docMk/>
            <pc:sldMk cId="2558213411" sldId="467"/>
            <ac:grpSpMk id="3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3:20.153" v="483" actId="207"/>
          <ac:grpSpMkLst>
            <pc:docMk/>
            <pc:sldMk cId="2558213411" sldId="467"/>
            <ac:grpSpMk id="1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3:20.153" v="483" actId="207"/>
          <ac:grpSpMkLst>
            <pc:docMk/>
            <pc:sldMk cId="2558213411" sldId="467"/>
            <ac:grpSpMk id="3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3:20.153" v="483" actId="207"/>
          <ac:grpSpMkLst>
            <pc:docMk/>
            <pc:sldMk cId="2558213411" sldId="467"/>
            <ac:grpSpMk id="32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3:20.153" v="483" actId="207"/>
          <ac:grpSpMkLst>
            <pc:docMk/>
            <pc:sldMk cId="2558213411" sldId="467"/>
            <ac:grpSpMk id="33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3:20.153" v="483" actId="207"/>
          <ac:grpSpMkLst>
            <pc:docMk/>
            <pc:sldMk cId="2558213411" sldId="467"/>
            <ac:grpSpMk id="34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3:20.153" v="483" actId="207"/>
          <ac:grpSpMkLst>
            <pc:docMk/>
            <pc:sldMk cId="2558213411" sldId="467"/>
            <ac:grpSpMk id="3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3:20.153" v="483" actId="207"/>
          <ac:grpSpMkLst>
            <pc:docMk/>
            <pc:sldMk cId="2558213411" sldId="467"/>
            <ac:grpSpMk id="37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3:20.153" v="483" actId="207"/>
          <ac:grpSpMkLst>
            <pc:docMk/>
            <pc:sldMk cId="2558213411" sldId="467"/>
            <ac:grpSpMk id="38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3:20.153" v="483" actId="207"/>
          <ac:grpSpMkLst>
            <pc:docMk/>
            <pc:sldMk cId="2558213411" sldId="467"/>
            <ac:grpSpMk id="39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3:20.153" v="483" actId="207"/>
          <ac:grpSpMkLst>
            <pc:docMk/>
            <pc:sldMk cId="2558213411" sldId="467"/>
            <ac:grpSpMk id="40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3:20.153" v="483" actId="207"/>
          <ac:grpSpMkLst>
            <pc:docMk/>
            <pc:sldMk cId="2558213411" sldId="467"/>
            <ac:grpSpMk id="4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3:20.153" v="483" actId="207"/>
          <ac:grpSpMkLst>
            <pc:docMk/>
            <pc:sldMk cId="2558213411" sldId="467"/>
            <ac:grpSpMk id="46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3:20.153" v="483" actId="207"/>
          <ac:grpSpMkLst>
            <pc:docMk/>
            <pc:sldMk cId="2558213411" sldId="467"/>
            <ac:grpSpMk id="47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3:20.153" v="483" actId="207"/>
          <ac:grpSpMkLst>
            <pc:docMk/>
            <pc:sldMk cId="2558213411" sldId="467"/>
            <ac:grpSpMk id="48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3:20.153" v="483" actId="207"/>
          <ac:grpSpMkLst>
            <pc:docMk/>
            <pc:sldMk cId="2558213411" sldId="467"/>
            <ac:grpSpMk id="49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3:20.153" v="483" actId="207"/>
          <ac:grpSpMkLst>
            <pc:docMk/>
            <pc:sldMk cId="2558213411" sldId="467"/>
            <ac:grpSpMk id="5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3:20.153" v="483" actId="207"/>
          <ac:grpSpMkLst>
            <pc:docMk/>
            <pc:sldMk cId="2558213411" sldId="467"/>
            <ac:grpSpMk id="5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3:20.153" v="483" actId="207"/>
          <ac:grpSpMkLst>
            <pc:docMk/>
            <pc:sldMk cId="2558213411" sldId="467"/>
            <ac:grpSpMk id="58" creationId="{00000000-0000-0000-0000-000000000000}"/>
          </ac:grpSpMkLst>
        </pc:grpChg>
        <pc:cxnChg chg="mod">
          <ac:chgData name="БСУ" userId="bdbaa275-9249-41b1-8d15-242f632c67bf" providerId="ADAL" clId="{F1230790-C8E3-408C-87B8-9B942B75FC25}" dt="2023-02-17T11:13:43.770" v="486" actId="208"/>
          <ac:cxnSpMkLst>
            <pc:docMk/>
            <pc:sldMk cId="2558213411" sldId="467"/>
            <ac:cxnSpMk id="42" creationId="{00000000-0000-0000-0000-000000000000}"/>
          </ac:cxnSpMkLst>
        </pc:cxnChg>
        <pc:cxnChg chg="mod">
          <ac:chgData name="БСУ" userId="bdbaa275-9249-41b1-8d15-242f632c67bf" providerId="ADAL" clId="{F1230790-C8E3-408C-87B8-9B942B75FC25}" dt="2023-02-17T11:13:43.770" v="486" actId="208"/>
          <ac:cxnSpMkLst>
            <pc:docMk/>
            <pc:sldMk cId="2558213411" sldId="467"/>
            <ac:cxnSpMk id="43" creationId="{00000000-0000-0000-0000-000000000000}"/>
          </ac:cxnSpMkLst>
        </pc:cxnChg>
        <pc:cxnChg chg="mod">
          <ac:chgData name="БСУ" userId="bdbaa275-9249-41b1-8d15-242f632c67bf" providerId="ADAL" clId="{F1230790-C8E3-408C-87B8-9B942B75FC25}" dt="2023-02-17T11:13:43.770" v="486" actId="208"/>
          <ac:cxnSpMkLst>
            <pc:docMk/>
            <pc:sldMk cId="2558213411" sldId="467"/>
            <ac:cxnSpMk id="44" creationId="{00000000-0000-0000-0000-000000000000}"/>
          </ac:cxnSpMkLst>
        </pc:cxnChg>
      </pc:sldChg>
      <pc:sldChg chg="addSp delSp modSp add mod modTransition modAnim">
        <pc:chgData name="БСУ" userId="bdbaa275-9249-41b1-8d15-242f632c67bf" providerId="ADAL" clId="{F1230790-C8E3-408C-87B8-9B942B75FC25}" dt="2023-02-17T11:09:54.769" v="346"/>
        <pc:sldMkLst>
          <pc:docMk/>
          <pc:sldMk cId="1286522803" sldId="468"/>
        </pc:sldMkLst>
        <pc:spChg chg="del">
          <ac:chgData name="БСУ" userId="bdbaa275-9249-41b1-8d15-242f632c67bf" providerId="ADAL" clId="{F1230790-C8E3-408C-87B8-9B942B75FC25}" dt="2023-02-17T11:08:36.499" v="299" actId="478"/>
          <ac:spMkLst>
            <pc:docMk/>
            <pc:sldMk cId="1286522803" sldId="468"/>
            <ac:spMk id="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5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1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11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1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1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1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1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1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1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19" creationId="{00000000-0000-0000-0000-000000000000}"/>
          </ac:spMkLst>
        </pc:spChg>
        <pc:spChg chg="add del mod">
          <ac:chgData name="БСУ" userId="bdbaa275-9249-41b1-8d15-242f632c67bf" providerId="ADAL" clId="{F1230790-C8E3-408C-87B8-9B942B75FC25}" dt="2023-02-17T11:08:39.141" v="300" actId="478"/>
          <ac:spMkLst>
            <pc:docMk/>
            <pc:sldMk cId="1286522803" sldId="468"/>
            <ac:spMk id="20" creationId="{F6D2FBD7-F754-AFAE-80A4-EDD4F148BC1A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21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2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2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2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13.971" v="338" actId="113"/>
          <ac:spMkLst>
            <pc:docMk/>
            <pc:sldMk cId="1286522803" sldId="468"/>
            <ac:spMk id="25" creationId="{00000000-0000-0000-0000-000000000000}"/>
          </ac:spMkLst>
        </pc:spChg>
        <pc:spChg chg="add mod">
          <ac:chgData name="БСУ" userId="bdbaa275-9249-41b1-8d15-242f632c67bf" providerId="ADAL" clId="{F1230790-C8E3-408C-87B8-9B942B75FC25}" dt="2023-02-17T11:08:42.203" v="303" actId="20577"/>
          <ac:spMkLst>
            <pc:docMk/>
            <pc:sldMk cId="1286522803" sldId="468"/>
            <ac:spMk id="26" creationId="{354D1AEB-2976-ABAA-09F8-6A1E470D4E97}"/>
          </ac:spMkLst>
        </pc:spChg>
        <pc:spChg chg="mod">
          <ac:chgData name="БСУ" userId="bdbaa275-9249-41b1-8d15-242f632c67bf" providerId="ADAL" clId="{F1230790-C8E3-408C-87B8-9B942B75FC25}" dt="2023-02-17T11:09:46.807" v="343" actId="207"/>
          <ac:spMkLst>
            <pc:docMk/>
            <pc:sldMk cId="1286522803" sldId="468"/>
            <ac:spMk id="4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46.807" v="343" actId="207"/>
          <ac:spMkLst>
            <pc:docMk/>
            <pc:sldMk cId="1286522803" sldId="468"/>
            <ac:spMk id="4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46.807" v="343" actId="207"/>
          <ac:spMkLst>
            <pc:docMk/>
            <pc:sldMk cId="1286522803" sldId="468"/>
            <ac:spMk id="5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5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5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46.807" v="343" actId="207"/>
          <ac:spMkLst>
            <pc:docMk/>
            <pc:sldMk cId="1286522803" sldId="468"/>
            <ac:spMk id="5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5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5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5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25.276" v="341" actId="207"/>
          <ac:spMkLst>
            <pc:docMk/>
            <pc:sldMk cId="1286522803" sldId="468"/>
            <ac:spMk id="6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46.807" v="343" actId="207"/>
          <ac:spMkLst>
            <pc:docMk/>
            <pc:sldMk cId="1286522803" sldId="468"/>
            <ac:spMk id="6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46.807" v="343" actId="207"/>
          <ac:spMkLst>
            <pc:docMk/>
            <pc:sldMk cId="1286522803" sldId="468"/>
            <ac:spMk id="6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46.807" v="343" actId="207"/>
          <ac:spMkLst>
            <pc:docMk/>
            <pc:sldMk cId="1286522803" sldId="468"/>
            <ac:spMk id="6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46.807" v="343" actId="207"/>
          <ac:spMkLst>
            <pc:docMk/>
            <pc:sldMk cId="1286522803" sldId="468"/>
            <ac:spMk id="6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46.807" v="343" actId="207"/>
          <ac:spMkLst>
            <pc:docMk/>
            <pc:sldMk cId="1286522803" sldId="468"/>
            <ac:spMk id="7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46.807" v="343" actId="207"/>
          <ac:spMkLst>
            <pc:docMk/>
            <pc:sldMk cId="1286522803" sldId="468"/>
            <ac:spMk id="71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46.807" v="343" actId="207"/>
          <ac:spMkLst>
            <pc:docMk/>
            <pc:sldMk cId="1286522803" sldId="468"/>
            <ac:spMk id="7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09:46.807" v="343" actId="207"/>
          <ac:spMkLst>
            <pc:docMk/>
            <pc:sldMk cId="1286522803" sldId="468"/>
            <ac:spMk id="73" creationId="{00000000-0000-0000-0000-000000000000}"/>
          </ac:spMkLst>
        </pc:spChg>
        <pc:spChg chg="del mod">
          <ac:chgData name="БСУ" userId="bdbaa275-9249-41b1-8d15-242f632c67bf" providerId="ADAL" clId="{F1230790-C8E3-408C-87B8-9B942B75FC25}" dt="2023-02-17T11:09:48.676" v="344" actId="478"/>
          <ac:spMkLst>
            <pc:docMk/>
            <pc:sldMk cId="1286522803" sldId="468"/>
            <ac:spMk id="74" creationId="{B61A6C40-F130-49A8-A9B6-44883C8D3489}"/>
          </ac:spMkLst>
        </pc:spChg>
        <pc:grpChg chg="mod">
          <ac:chgData name="БСУ" userId="bdbaa275-9249-41b1-8d15-242f632c67bf" providerId="ADAL" clId="{F1230790-C8E3-408C-87B8-9B942B75FC25}" dt="2023-02-17T11:09:20.071" v="339" actId="207"/>
          <ac:grpSpMkLst>
            <pc:docMk/>
            <pc:sldMk cId="1286522803" sldId="468"/>
            <ac:grpSpMk id="3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9:20.071" v="339" actId="207"/>
          <ac:grpSpMkLst>
            <pc:docMk/>
            <pc:sldMk cId="1286522803" sldId="468"/>
            <ac:grpSpMk id="1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9:20.071" v="339" actId="207"/>
          <ac:grpSpMkLst>
            <pc:docMk/>
            <pc:sldMk cId="1286522803" sldId="468"/>
            <ac:grpSpMk id="3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9:20.071" v="339" actId="207"/>
          <ac:grpSpMkLst>
            <pc:docMk/>
            <pc:sldMk cId="1286522803" sldId="468"/>
            <ac:grpSpMk id="32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9:20.071" v="339" actId="207"/>
          <ac:grpSpMkLst>
            <pc:docMk/>
            <pc:sldMk cId="1286522803" sldId="468"/>
            <ac:grpSpMk id="33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9:20.071" v="339" actId="207"/>
          <ac:grpSpMkLst>
            <pc:docMk/>
            <pc:sldMk cId="1286522803" sldId="468"/>
            <ac:grpSpMk id="34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9:20.071" v="339" actId="207"/>
          <ac:grpSpMkLst>
            <pc:docMk/>
            <pc:sldMk cId="1286522803" sldId="468"/>
            <ac:grpSpMk id="3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9:20.071" v="339" actId="207"/>
          <ac:grpSpMkLst>
            <pc:docMk/>
            <pc:sldMk cId="1286522803" sldId="468"/>
            <ac:grpSpMk id="37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9:20.071" v="339" actId="207"/>
          <ac:grpSpMkLst>
            <pc:docMk/>
            <pc:sldMk cId="1286522803" sldId="468"/>
            <ac:grpSpMk id="38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9:20.071" v="339" actId="207"/>
          <ac:grpSpMkLst>
            <pc:docMk/>
            <pc:sldMk cId="1286522803" sldId="468"/>
            <ac:grpSpMk id="39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9:20.071" v="339" actId="207"/>
          <ac:grpSpMkLst>
            <pc:docMk/>
            <pc:sldMk cId="1286522803" sldId="468"/>
            <ac:grpSpMk id="40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9:20.071" v="339" actId="207"/>
          <ac:grpSpMkLst>
            <pc:docMk/>
            <pc:sldMk cId="1286522803" sldId="468"/>
            <ac:grpSpMk id="4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9:20.071" v="339" actId="207"/>
          <ac:grpSpMkLst>
            <pc:docMk/>
            <pc:sldMk cId="1286522803" sldId="468"/>
            <ac:grpSpMk id="46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9:20.071" v="339" actId="207"/>
          <ac:grpSpMkLst>
            <pc:docMk/>
            <pc:sldMk cId="1286522803" sldId="468"/>
            <ac:grpSpMk id="49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9:20.071" v="339" actId="207"/>
          <ac:grpSpMkLst>
            <pc:docMk/>
            <pc:sldMk cId="1286522803" sldId="468"/>
            <ac:grpSpMk id="5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9:20.071" v="339" actId="207"/>
          <ac:grpSpMkLst>
            <pc:docMk/>
            <pc:sldMk cId="1286522803" sldId="468"/>
            <ac:grpSpMk id="5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9:20.071" v="339" actId="207"/>
          <ac:grpSpMkLst>
            <pc:docMk/>
            <pc:sldMk cId="1286522803" sldId="468"/>
            <ac:grpSpMk id="58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9:20.071" v="339" actId="207"/>
          <ac:grpSpMkLst>
            <pc:docMk/>
            <pc:sldMk cId="1286522803" sldId="468"/>
            <ac:grpSpMk id="6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9:20.071" v="339" actId="207"/>
          <ac:grpSpMkLst>
            <pc:docMk/>
            <pc:sldMk cId="1286522803" sldId="468"/>
            <ac:grpSpMk id="64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9:20.071" v="339" actId="207"/>
          <ac:grpSpMkLst>
            <pc:docMk/>
            <pc:sldMk cId="1286522803" sldId="468"/>
            <ac:grpSpMk id="6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9:20.071" v="339" actId="207"/>
          <ac:grpSpMkLst>
            <pc:docMk/>
            <pc:sldMk cId="1286522803" sldId="468"/>
            <ac:grpSpMk id="66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09:20.071" v="339" actId="207"/>
          <ac:grpSpMkLst>
            <pc:docMk/>
            <pc:sldMk cId="1286522803" sldId="468"/>
            <ac:grpSpMk id="67" creationId="{00000000-0000-0000-0000-000000000000}"/>
          </ac:grpSpMkLst>
        </pc:grpChg>
        <pc:cxnChg chg="mod">
          <ac:chgData name="БСУ" userId="bdbaa275-9249-41b1-8d15-242f632c67bf" providerId="ADAL" clId="{F1230790-C8E3-408C-87B8-9B942B75FC25}" dt="2023-02-17T11:09:31.207" v="342" actId="208"/>
          <ac:cxnSpMkLst>
            <pc:docMk/>
            <pc:sldMk cId="1286522803" sldId="468"/>
            <ac:cxnSpMk id="42" creationId="{00000000-0000-0000-0000-000000000000}"/>
          </ac:cxnSpMkLst>
        </pc:cxnChg>
        <pc:cxnChg chg="mod">
          <ac:chgData name="БСУ" userId="bdbaa275-9249-41b1-8d15-242f632c67bf" providerId="ADAL" clId="{F1230790-C8E3-408C-87B8-9B942B75FC25}" dt="2023-02-17T11:09:31.207" v="342" actId="208"/>
          <ac:cxnSpMkLst>
            <pc:docMk/>
            <pc:sldMk cId="1286522803" sldId="468"/>
            <ac:cxnSpMk id="43" creationId="{00000000-0000-0000-0000-000000000000}"/>
          </ac:cxnSpMkLst>
        </pc:cxnChg>
        <pc:cxnChg chg="mod">
          <ac:chgData name="БСУ" userId="bdbaa275-9249-41b1-8d15-242f632c67bf" providerId="ADAL" clId="{F1230790-C8E3-408C-87B8-9B942B75FC25}" dt="2023-02-17T11:09:31.207" v="342" actId="208"/>
          <ac:cxnSpMkLst>
            <pc:docMk/>
            <pc:sldMk cId="1286522803" sldId="468"/>
            <ac:cxnSpMk id="44" creationId="{00000000-0000-0000-0000-000000000000}"/>
          </ac:cxnSpMkLst>
        </pc:cxnChg>
      </pc:sldChg>
      <pc:sldChg chg="addSp delSp modSp add mod modTransition modAnim">
        <pc:chgData name="БСУ" userId="bdbaa275-9249-41b1-8d15-242f632c67bf" providerId="ADAL" clId="{F1230790-C8E3-408C-87B8-9B942B75FC25}" dt="2023-02-17T11:15:27.564" v="545"/>
        <pc:sldMkLst>
          <pc:docMk/>
          <pc:sldMk cId="2574503664" sldId="469"/>
        </pc:sldMkLst>
        <pc:spChg chg="del">
          <ac:chgData name="БСУ" userId="bdbaa275-9249-41b1-8d15-242f632c67bf" providerId="ADAL" clId="{F1230790-C8E3-408C-87B8-9B942B75FC25}" dt="2023-02-17T11:14:06.662" v="490" actId="478"/>
          <ac:spMkLst>
            <pc:docMk/>
            <pc:sldMk cId="2574503664" sldId="469"/>
            <ac:spMk id="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5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1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11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1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1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1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1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1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1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1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21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2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2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2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39.054" v="537" actId="113"/>
          <ac:spMkLst>
            <pc:docMk/>
            <pc:sldMk cId="2574503664" sldId="469"/>
            <ac:spMk id="25" creationId="{00000000-0000-0000-0000-000000000000}"/>
          </ac:spMkLst>
        </pc:spChg>
        <pc:spChg chg="add del mod">
          <ac:chgData name="БСУ" userId="bdbaa275-9249-41b1-8d15-242f632c67bf" providerId="ADAL" clId="{F1230790-C8E3-408C-87B8-9B942B75FC25}" dt="2023-02-17T11:14:08.388" v="491" actId="478"/>
          <ac:spMkLst>
            <pc:docMk/>
            <pc:sldMk cId="2574503664" sldId="469"/>
            <ac:spMk id="26" creationId="{BB7BDE76-A41E-1AB5-E1AF-F4DD0D52DE7A}"/>
          </ac:spMkLst>
        </pc:spChg>
        <pc:spChg chg="add mod">
          <ac:chgData name="БСУ" userId="bdbaa275-9249-41b1-8d15-242f632c67bf" providerId="ADAL" clId="{F1230790-C8E3-408C-87B8-9B942B75FC25}" dt="2023-02-17T11:14:11.798" v="494" actId="6549"/>
          <ac:spMkLst>
            <pc:docMk/>
            <pc:sldMk cId="2574503664" sldId="469"/>
            <ac:spMk id="27" creationId="{E411CFE8-0DD0-DD7B-6398-B46C7B9AA0F8}"/>
          </ac:spMkLst>
        </pc:spChg>
        <pc:spChg chg="mod">
          <ac:chgData name="БСУ" userId="bdbaa275-9249-41b1-8d15-242f632c67bf" providerId="ADAL" clId="{F1230790-C8E3-408C-87B8-9B942B75FC25}" dt="2023-02-17T11:15:19.514" v="542" actId="207"/>
          <ac:spMkLst>
            <pc:docMk/>
            <pc:sldMk cId="2574503664" sldId="469"/>
            <ac:spMk id="4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5:19.514" v="542" actId="207"/>
          <ac:spMkLst>
            <pc:docMk/>
            <pc:sldMk cId="2574503664" sldId="469"/>
            <ac:spMk id="4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5:19.514" v="542" actId="207"/>
          <ac:spMkLst>
            <pc:docMk/>
            <pc:sldMk cId="2574503664" sldId="469"/>
            <ac:spMk id="5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5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5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5:19.514" v="542" actId="207"/>
          <ac:spMkLst>
            <pc:docMk/>
            <pc:sldMk cId="2574503664" sldId="469"/>
            <ac:spMk id="54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56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57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5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4:52.016" v="540" actId="207"/>
          <ac:spMkLst>
            <pc:docMk/>
            <pc:sldMk cId="2574503664" sldId="469"/>
            <ac:spMk id="6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5:19.514" v="542" actId="207"/>
          <ac:spMkLst>
            <pc:docMk/>
            <pc:sldMk cId="2574503664" sldId="469"/>
            <ac:spMk id="6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5:19.514" v="542" actId="207"/>
          <ac:spMkLst>
            <pc:docMk/>
            <pc:sldMk cId="2574503664" sldId="469"/>
            <ac:spMk id="63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5:19.514" v="542" actId="207"/>
          <ac:spMkLst>
            <pc:docMk/>
            <pc:sldMk cId="2574503664" sldId="469"/>
            <ac:spMk id="68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5:19.514" v="542" actId="207"/>
          <ac:spMkLst>
            <pc:docMk/>
            <pc:sldMk cId="2574503664" sldId="469"/>
            <ac:spMk id="69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5:19.514" v="542" actId="207"/>
          <ac:spMkLst>
            <pc:docMk/>
            <pc:sldMk cId="2574503664" sldId="469"/>
            <ac:spMk id="70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5:19.514" v="542" actId="207"/>
          <ac:spMkLst>
            <pc:docMk/>
            <pc:sldMk cId="2574503664" sldId="469"/>
            <ac:spMk id="71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5:19.514" v="542" actId="207"/>
          <ac:spMkLst>
            <pc:docMk/>
            <pc:sldMk cId="2574503664" sldId="469"/>
            <ac:spMk id="72" creationId="{00000000-0000-0000-0000-000000000000}"/>
          </ac:spMkLst>
        </pc:spChg>
        <pc:spChg chg="mod">
          <ac:chgData name="БСУ" userId="bdbaa275-9249-41b1-8d15-242f632c67bf" providerId="ADAL" clId="{F1230790-C8E3-408C-87B8-9B942B75FC25}" dt="2023-02-17T11:15:19.514" v="542" actId="207"/>
          <ac:spMkLst>
            <pc:docMk/>
            <pc:sldMk cId="2574503664" sldId="469"/>
            <ac:spMk id="73" creationId="{00000000-0000-0000-0000-000000000000}"/>
          </ac:spMkLst>
        </pc:spChg>
        <pc:spChg chg="del mod">
          <ac:chgData name="БСУ" userId="bdbaa275-9249-41b1-8d15-242f632c67bf" providerId="ADAL" clId="{F1230790-C8E3-408C-87B8-9B942B75FC25}" dt="2023-02-17T11:15:22.891" v="543" actId="478"/>
          <ac:spMkLst>
            <pc:docMk/>
            <pc:sldMk cId="2574503664" sldId="469"/>
            <ac:spMk id="74" creationId="{90CD08D4-EA77-4A20-9DA7-955D258E0807}"/>
          </ac:spMkLst>
        </pc:s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3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1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20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3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32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33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34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3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37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38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39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40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4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46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49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5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5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58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61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64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65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66" creationId="{00000000-0000-0000-0000-000000000000}"/>
          </ac:grpSpMkLst>
        </pc:grpChg>
        <pc:grpChg chg="mod">
          <ac:chgData name="БСУ" userId="bdbaa275-9249-41b1-8d15-242f632c67bf" providerId="ADAL" clId="{F1230790-C8E3-408C-87B8-9B942B75FC25}" dt="2023-02-17T11:14:52.016" v="540" actId="207"/>
          <ac:grpSpMkLst>
            <pc:docMk/>
            <pc:sldMk cId="2574503664" sldId="469"/>
            <ac:grpSpMk id="67" creationId="{00000000-0000-0000-0000-000000000000}"/>
          </ac:grpSpMkLst>
        </pc:grpChg>
        <pc:cxnChg chg="mod">
          <ac:chgData name="БСУ" userId="bdbaa275-9249-41b1-8d15-242f632c67bf" providerId="ADAL" clId="{F1230790-C8E3-408C-87B8-9B942B75FC25}" dt="2023-02-17T11:15:02.184" v="541" actId="208"/>
          <ac:cxnSpMkLst>
            <pc:docMk/>
            <pc:sldMk cId="2574503664" sldId="469"/>
            <ac:cxnSpMk id="42" creationId="{00000000-0000-0000-0000-000000000000}"/>
          </ac:cxnSpMkLst>
        </pc:cxnChg>
        <pc:cxnChg chg="mod">
          <ac:chgData name="БСУ" userId="bdbaa275-9249-41b1-8d15-242f632c67bf" providerId="ADAL" clId="{F1230790-C8E3-408C-87B8-9B942B75FC25}" dt="2023-02-17T11:15:02.184" v="541" actId="208"/>
          <ac:cxnSpMkLst>
            <pc:docMk/>
            <pc:sldMk cId="2574503664" sldId="469"/>
            <ac:cxnSpMk id="43" creationId="{00000000-0000-0000-0000-000000000000}"/>
          </ac:cxnSpMkLst>
        </pc:cxnChg>
        <pc:cxnChg chg="mod">
          <ac:chgData name="БСУ" userId="bdbaa275-9249-41b1-8d15-242f632c67bf" providerId="ADAL" clId="{F1230790-C8E3-408C-87B8-9B942B75FC25}" dt="2023-02-17T11:15:02.184" v="541" actId="208"/>
          <ac:cxnSpMkLst>
            <pc:docMk/>
            <pc:sldMk cId="2574503664" sldId="469"/>
            <ac:cxnSpMk id="44" creationId="{00000000-0000-0000-0000-000000000000}"/>
          </ac:cxnSpMkLst>
        </pc:cxnChg>
      </pc:sldChg>
      <pc:sldChg chg="modSp mod ord">
        <pc:chgData name="БСУ" userId="bdbaa275-9249-41b1-8d15-242f632c67bf" providerId="ADAL" clId="{F1230790-C8E3-408C-87B8-9B942B75FC25}" dt="2023-02-17T10:53:51.124" v="58" actId="207"/>
        <pc:sldMkLst>
          <pc:docMk/>
          <pc:sldMk cId="2385751420" sldId="571"/>
        </pc:sldMkLst>
        <pc:spChg chg="mod">
          <ac:chgData name="БСУ" userId="bdbaa275-9249-41b1-8d15-242f632c67bf" providerId="ADAL" clId="{F1230790-C8E3-408C-87B8-9B942B75FC25}" dt="2023-02-17T10:53:51.124" v="58" actId="207"/>
          <ac:spMkLst>
            <pc:docMk/>
            <pc:sldMk cId="2385751420" sldId="571"/>
            <ac:spMk id="8" creationId="{00000000-0000-0000-0000-000000000000}"/>
          </ac:spMkLst>
        </pc:spChg>
      </pc:sldChg>
    </pc:docChg>
  </pc:docChgLst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6DBC027-9D15-4CBE-B219-D44152DDC4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5988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98F8256F-ED5D-4294-9E9B-083857C6A1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5842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Cross joins create Cartesian products. This means that</a:t>
            </a:r>
            <a:r>
              <a:rPr lang="en-US" baseline="0" dirty="0"/>
              <a:t> all the rows in the left table are multiplied by all the rows in the right table. If table Employees has 2 rows and table Departments has 3 rows the result will return the multiplication – 6 rows.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378EE5DE-6E69-414F-BD4E-2EF0E8E026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18646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8C693A8-7161-4307-8732-94CBAD99F5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53945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7E9C792D-CED1-4130-A534-58811DE78A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9165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3schools.com/sql/sql_join_full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Comfortaa" pitchFamily="2" charset="0"/>
              </a:rPr>
              <a:t>Други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видове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връзки</a:t>
            </a:r>
            <a:br>
              <a:rPr lang="ru-RU" dirty="0">
                <a:latin typeface="Comfortaa" pitchFamily="2" charset="0"/>
              </a:rPr>
            </a:br>
            <a:r>
              <a:rPr lang="ru-RU" dirty="0">
                <a:latin typeface="Comfortaa" pitchFamily="2" charset="0"/>
              </a:rPr>
              <a:t>между </a:t>
            </a:r>
            <a:r>
              <a:rPr lang="ru-RU" dirty="0" err="1">
                <a:latin typeface="Comfortaa" pitchFamily="2" charset="0"/>
              </a:rPr>
              <a:t>таблици</a:t>
            </a:r>
            <a:br>
              <a:rPr lang="ru-RU" dirty="0">
                <a:latin typeface="Comfortaa" pitchFamily="2" charset="0"/>
              </a:rPr>
            </a:br>
            <a:endParaRPr lang="bg-BG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Бази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данни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856248" y="1363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LEFT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28800" y="2743200"/>
            <a:ext cx="3276600" cy="457200"/>
            <a:chOff x="1827212" y="3048000"/>
            <a:chExt cx="3276600" cy="457200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8800" y="2286000"/>
            <a:ext cx="3276600" cy="457200"/>
            <a:chOff x="1827212" y="2590800"/>
            <a:chExt cx="3276600" cy="457200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8800" y="3657600"/>
            <a:ext cx="3276600" cy="457200"/>
            <a:chOff x="1827212" y="3962400"/>
            <a:chExt cx="3276600" cy="457200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8800" y="4572000"/>
            <a:ext cx="3276600" cy="457200"/>
            <a:chOff x="1827212" y="4876800"/>
            <a:chExt cx="3276600" cy="457200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5486400"/>
            <a:ext cx="3276600" cy="457200"/>
            <a:chOff x="1827212" y="5334000"/>
            <a:chExt cx="3276600" cy="457200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3200" y="2743200"/>
            <a:ext cx="3810000" cy="457200"/>
            <a:chOff x="6551612" y="3048000"/>
            <a:chExt cx="3810000" cy="457200"/>
          </a:xfrm>
          <a:noFill/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3200" y="3657600"/>
            <a:ext cx="3810000" cy="457200"/>
            <a:chOff x="6551612" y="3962400"/>
            <a:chExt cx="3810000" cy="457200"/>
          </a:xfrm>
          <a:noFill/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3200" y="5029200"/>
            <a:ext cx="3810000" cy="457200"/>
            <a:chOff x="6551612" y="4876800"/>
            <a:chExt cx="3810000" cy="457200"/>
          </a:xfrm>
          <a:noFill/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8800" y="5029200"/>
            <a:ext cx="3276600" cy="457200"/>
            <a:chOff x="1827212" y="4876800"/>
            <a:chExt cx="3276600" cy="457200"/>
          </a:xfrm>
          <a:noFill/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3200" y="1828800"/>
            <a:ext cx="3810000" cy="2743200"/>
            <a:chOff x="6551612" y="1828800"/>
            <a:chExt cx="3810000" cy="2743200"/>
          </a:xfrm>
          <a:noFill/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  <a:grpFill/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6553200" y="2286000"/>
            <a:ext cx="3810000" cy="3657600"/>
            <a:chOff x="6551612" y="2286000"/>
            <a:chExt cx="3810000" cy="3657600"/>
          </a:xfrm>
          <a:noFill/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5334000" y="2971800"/>
            <a:ext cx="1066800" cy="2286000"/>
            <a:chOff x="5332412" y="2971800"/>
            <a:chExt cx="1066800" cy="2286000"/>
          </a:xfrm>
          <a:noFill/>
        </p:grpSpPr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grpFill/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grpFill/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grpFill/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3">
            <a:extLst>
              <a:ext uri="{FF2B5EF4-FFF2-40B4-BE49-F238E27FC236}">
                <a16:creationId xmlns:a16="http://schemas.microsoft.com/office/drawing/2014/main" id="{CBCA80CC-FFBE-5872-7955-1BC7F849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48" y="176842"/>
            <a:ext cx="10868526" cy="1325563"/>
          </a:xfrm>
          <a:noFill/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Онагледяване на </a:t>
            </a:r>
            <a:r>
              <a:rPr lang="en-US" sz="4000" dirty="0">
                <a:latin typeface="Comfortaa" pitchFamily="2" charset="0"/>
              </a:rPr>
              <a:t>JOIN</a:t>
            </a:r>
            <a:r>
              <a:rPr lang="bg-BG" sz="4000" dirty="0">
                <a:latin typeface="Comfortaa" pitchFamily="2" charset="0"/>
              </a:rPr>
              <a:t> клаузите</a:t>
            </a:r>
            <a:r>
              <a:rPr lang="en-US" sz="4000" dirty="0">
                <a:latin typeface="Comfortaa" pitchFamily="2" charset="0"/>
              </a:rPr>
              <a:t> [4/9]</a:t>
            </a:r>
          </a:p>
        </p:txBody>
      </p:sp>
    </p:spTree>
    <p:extLst>
      <p:ext uri="{BB962C8B-B14F-4D97-AF65-F5344CB8AC3E}">
        <p14:creationId xmlns:p14="http://schemas.microsoft.com/office/powerpoint/2010/main" val="136284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856248" y="12533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RIGHT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28800" y="2743200"/>
            <a:ext cx="3276600" cy="457200"/>
            <a:chOff x="1827212" y="3048000"/>
            <a:chExt cx="3276600" cy="457200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8800" y="3657600"/>
            <a:ext cx="3276600" cy="457200"/>
            <a:chOff x="1827212" y="3962400"/>
            <a:chExt cx="3276600" cy="457200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28800" y="2286000"/>
            <a:ext cx="3276600" cy="3657600"/>
            <a:chOff x="1827212" y="2286000"/>
            <a:chExt cx="3276600" cy="3657600"/>
          </a:xfrm>
          <a:noFill/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  <a:grpFill/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6553200" y="2743200"/>
            <a:ext cx="3810000" cy="457200"/>
            <a:chOff x="6551612" y="3048000"/>
            <a:chExt cx="3810000" cy="457200"/>
          </a:xfrm>
          <a:noFill/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3200" y="3657600"/>
            <a:ext cx="3810000" cy="457200"/>
            <a:chOff x="6551612" y="3962400"/>
            <a:chExt cx="3810000" cy="457200"/>
          </a:xfrm>
          <a:noFill/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3200" y="4114800"/>
            <a:ext cx="3810000" cy="457200"/>
            <a:chOff x="6551612" y="4419600"/>
            <a:chExt cx="3810000" cy="457200"/>
          </a:xfrm>
          <a:noFill/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3200" y="5029200"/>
            <a:ext cx="3810000" cy="457200"/>
            <a:chOff x="6551612" y="4876800"/>
            <a:chExt cx="3810000" cy="457200"/>
          </a:xfrm>
          <a:noFill/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3200" y="1828800"/>
            <a:ext cx="3810000" cy="457200"/>
            <a:chOff x="6551612" y="2133600"/>
            <a:chExt cx="3810000" cy="457200"/>
          </a:xfrm>
          <a:noFill/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8800" y="5029200"/>
            <a:ext cx="3276600" cy="457200"/>
            <a:chOff x="1827212" y="4876800"/>
            <a:chExt cx="3276600" cy="457200"/>
          </a:xfrm>
          <a:noFill/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3200" y="3200400"/>
            <a:ext cx="3810000" cy="457200"/>
            <a:chOff x="6551612" y="4419600"/>
            <a:chExt cx="3810000" cy="457200"/>
          </a:xfrm>
          <a:noFill/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34000" y="2971800"/>
            <a:ext cx="1066800" cy="2286000"/>
            <a:chOff x="5332412" y="2971800"/>
            <a:chExt cx="1066800" cy="2286000"/>
          </a:xfrm>
          <a:noFill/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grpFill/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grpFill/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grpFill/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828800" y="1828801"/>
            <a:ext cx="3276600" cy="2743197"/>
            <a:chOff x="1827212" y="1828800"/>
            <a:chExt cx="3276600" cy="2743197"/>
          </a:xfrm>
          <a:noFill/>
        </p:grpSpPr>
        <p:grpSp>
          <p:nvGrpSpPr>
            <p:cNvPr id="46" name="Group 45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47" name="Rectangle 4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</p:grpSp>
      <p:sp>
        <p:nvSpPr>
          <p:cNvPr id="26" name="Title 3">
            <a:extLst>
              <a:ext uri="{FF2B5EF4-FFF2-40B4-BE49-F238E27FC236}">
                <a16:creationId xmlns:a16="http://schemas.microsoft.com/office/drawing/2014/main" id="{26BE7C42-83B4-2BEC-4BC4-DF20DA4E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48" y="176842"/>
            <a:ext cx="10868526" cy="1325563"/>
          </a:xfrm>
          <a:noFill/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Онагледяване на </a:t>
            </a:r>
            <a:r>
              <a:rPr lang="en-US" sz="4000" dirty="0">
                <a:latin typeface="Comfortaa" pitchFamily="2" charset="0"/>
              </a:rPr>
              <a:t>JOIN</a:t>
            </a:r>
            <a:r>
              <a:rPr lang="bg-BG" sz="4000" dirty="0">
                <a:latin typeface="Comfortaa" pitchFamily="2" charset="0"/>
              </a:rPr>
              <a:t> клаузите</a:t>
            </a:r>
            <a:r>
              <a:rPr lang="en-US" sz="4000" dirty="0">
                <a:latin typeface="Comfortaa" pitchFamily="2" charset="0"/>
              </a:rPr>
              <a:t> [5/9]</a:t>
            </a:r>
          </a:p>
        </p:txBody>
      </p:sp>
    </p:spTree>
    <p:extLst>
      <p:ext uri="{BB962C8B-B14F-4D97-AF65-F5344CB8AC3E}">
        <p14:creationId xmlns:p14="http://schemas.microsoft.com/office/powerpoint/2010/main" val="21912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856248" y="12224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FULL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28800" y="2743200"/>
            <a:ext cx="3276600" cy="457200"/>
            <a:chOff x="1827212" y="3048000"/>
            <a:chExt cx="3276600" cy="457200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8800" y="2286000"/>
            <a:ext cx="3276600" cy="457200"/>
            <a:chOff x="1827212" y="2590800"/>
            <a:chExt cx="3276600" cy="457200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8800" y="3657600"/>
            <a:ext cx="3276600" cy="457200"/>
            <a:chOff x="1827212" y="3962400"/>
            <a:chExt cx="3276600" cy="457200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8800" y="4572000"/>
            <a:ext cx="3276600" cy="457200"/>
            <a:chOff x="1827212" y="4876800"/>
            <a:chExt cx="3276600" cy="457200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5486400"/>
            <a:ext cx="3276600" cy="457200"/>
            <a:chOff x="1827212" y="5334000"/>
            <a:chExt cx="3276600" cy="457200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3200" y="2743200"/>
            <a:ext cx="3810000" cy="457200"/>
            <a:chOff x="6551612" y="3048000"/>
            <a:chExt cx="3810000" cy="457200"/>
          </a:xfrm>
          <a:noFill/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3200" y="3657600"/>
            <a:ext cx="3810000" cy="457200"/>
            <a:chOff x="6551612" y="3962400"/>
            <a:chExt cx="3810000" cy="457200"/>
          </a:xfrm>
          <a:noFill/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3200" y="5029200"/>
            <a:ext cx="3810000" cy="457200"/>
            <a:chOff x="6551612" y="4876800"/>
            <a:chExt cx="3810000" cy="457200"/>
          </a:xfrm>
          <a:noFill/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8800" y="5029200"/>
            <a:ext cx="3276600" cy="457200"/>
            <a:chOff x="1827212" y="4876800"/>
            <a:chExt cx="3276600" cy="457200"/>
          </a:xfrm>
          <a:noFill/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3200" y="1828800"/>
            <a:ext cx="3810000" cy="2743200"/>
            <a:chOff x="6551612" y="1828800"/>
            <a:chExt cx="3810000" cy="2743200"/>
          </a:xfrm>
          <a:noFill/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  <a:grpFill/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5334000" y="2971800"/>
            <a:ext cx="1066800" cy="2286000"/>
            <a:chOff x="5332412" y="2971800"/>
            <a:chExt cx="1066800" cy="2286000"/>
          </a:xfrm>
          <a:noFill/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grpFill/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grpFill/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grpFill/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553200" y="2286000"/>
            <a:ext cx="3810000" cy="3657600"/>
            <a:chOff x="6551612" y="2286000"/>
            <a:chExt cx="3810000" cy="3657600"/>
          </a:xfrm>
          <a:noFill/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1828800" y="1828801"/>
            <a:ext cx="3276600" cy="2743197"/>
            <a:chOff x="1827212" y="1828800"/>
            <a:chExt cx="3276600" cy="2743197"/>
          </a:xfrm>
          <a:noFill/>
        </p:grpSpPr>
        <p:grpSp>
          <p:nvGrpSpPr>
            <p:cNvPr id="65" name="Group 64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70" name="Rectangle 6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68" name="Rectangle 67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</p:grpSp>
      <p:sp>
        <p:nvSpPr>
          <p:cNvPr id="26" name="Title 3">
            <a:extLst>
              <a:ext uri="{FF2B5EF4-FFF2-40B4-BE49-F238E27FC236}">
                <a16:creationId xmlns:a16="http://schemas.microsoft.com/office/drawing/2014/main" id="{354D1AEB-2976-ABAA-09F8-6A1E470D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48" y="176842"/>
            <a:ext cx="10868526" cy="1325563"/>
          </a:xfrm>
          <a:noFill/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Онагледяване на </a:t>
            </a:r>
            <a:r>
              <a:rPr lang="en-US" sz="4000" dirty="0">
                <a:latin typeface="Comfortaa" pitchFamily="2" charset="0"/>
              </a:rPr>
              <a:t>JOIN</a:t>
            </a:r>
            <a:r>
              <a:rPr lang="bg-BG" sz="4000" dirty="0">
                <a:latin typeface="Comfortaa" pitchFamily="2" charset="0"/>
              </a:rPr>
              <a:t> клаузите</a:t>
            </a:r>
            <a:r>
              <a:rPr lang="en-US" sz="4000" dirty="0">
                <a:latin typeface="Comfortaa" pitchFamily="2" charset="0"/>
              </a:rPr>
              <a:t> [6/9]</a:t>
            </a:r>
          </a:p>
        </p:txBody>
      </p:sp>
    </p:spTree>
    <p:extLst>
      <p:ext uri="{BB962C8B-B14F-4D97-AF65-F5344CB8AC3E}">
        <p14:creationId xmlns:p14="http://schemas.microsoft.com/office/powerpoint/2010/main" val="1286522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918865" y="13187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NEGATED LEFT OUTER JOIN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828800" y="2286000"/>
            <a:ext cx="3276600" cy="457200"/>
            <a:chOff x="1827212" y="2590800"/>
            <a:chExt cx="3276600" cy="457200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8800" y="4572000"/>
            <a:ext cx="3276600" cy="457200"/>
            <a:chOff x="1827212" y="4876800"/>
            <a:chExt cx="3276600" cy="457200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5486400"/>
            <a:ext cx="3276600" cy="457200"/>
            <a:chOff x="1827212" y="5334000"/>
            <a:chExt cx="3276600" cy="457200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3200" y="1828800"/>
            <a:ext cx="3810000" cy="2743200"/>
            <a:chOff x="6551612" y="1828800"/>
            <a:chExt cx="3810000" cy="2743200"/>
          </a:xfrm>
          <a:noFill/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  <a:grpFill/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828800" y="2743200"/>
            <a:ext cx="8534400" cy="2743200"/>
            <a:chOff x="1827212" y="2743200"/>
            <a:chExt cx="8534400" cy="2743200"/>
          </a:xfrm>
          <a:noFill/>
        </p:grpSpPr>
        <p:grpSp>
          <p:nvGrpSpPr>
            <p:cNvPr id="32" name="Group 31"/>
            <p:cNvGrpSpPr/>
            <p:nvPr/>
          </p:nvGrpSpPr>
          <p:grpSpPr>
            <a:xfrm>
              <a:off x="1827212" y="2743200"/>
              <a:ext cx="3276600" cy="457200"/>
              <a:chOff x="1827212" y="3048000"/>
              <a:chExt cx="3276600" cy="45720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1827212" y="30480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John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60812" y="3048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827212" y="3657600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7" name="Rectangle 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Michael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22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551612" y="2743200"/>
              <a:ext cx="3810000" cy="457200"/>
              <a:chOff x="6551612" y="3048000"/>
              <a:chExt cx="3810000" cy="4572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 flipH="1">
                <a:off x="7694612" y="30480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Marketing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H="1">
                <a:off x="6551612" y="3048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551612" y="3657600"/>
              <a:ext cx="3810000" cy="457200"/>
              <a:chOff x="6551612" y="3962400"/>
              <a:chExt cx="3810000" cy="457200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 flipH="1">
                <a:off x="7694612" y="39624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Engineering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65516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551612" y="50292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Executive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827212" y="5029200"/>
              <a:ext cx="3276600" cy="457200"/>
              <a:chOff x="1827212" y="4876800"/>
              <a:chExt cx="3276600" cy="457200"/>
            </a:xfrm>
            <a:grpFill/>
          </p:grpSpPr>
          <p:sp>
            <p:nvSpPr>
              <p:cNvPr id="56" name="Rectangle 55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Robin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5332412" y="2971800"/>
              <a:ext cx="1066800" cy="2286000"/>
              <a:chOff x="5332412" y="2971800"/>
              <a:chExt cx="1066800" cy="2286000"/>
            </a:xfrm>
            <a:grpFill/>
          </p:grpSpPr>
          <p:cxnSp>
            <p:nvCxnSpPr>
              <p:cNvPr id="27" name="Straight Arrow Connector 26"/>
              <p:cNvCxnSpPr>
                <a:cxnSpLocks/>
              </p:cNvCxnSpPr>
              <p:nvPr/>
            </p:nvCxnSpPr>
            <p:spPr>
              <a:xfrm>
                <a:off x="5332412" y="2971800"/>
                <a:ext cx="1066800" cy="0"/>
              </a:xfrm>
              <a:prstGeom prst="straightConnector1">
                <a:avLst/>
              </a:prstGeom>
              <a:grpFill/>
              <a:ln w="76200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cxnSpLocks/>
              </p:cNvCxnSpPr>
              <p:nvPr/>
            </p:nvCxnSpPr>
            <p:spPr>
              <a:xfrm>
                <a:off x="5332412" y="3886200"/>
                <a:ext cx="1066800" cy="0"/>
              </a:xfrm>
              <a:prstGeom prst="straightConnector1">
                <a:avLst/>
              </a:prstGeom>
              <a:grpFill/>
              <a:ln w="76200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cxnSpLocks/>
              </p:cNvCxnSpPr>
              <p:nvPr/>
            </p:nvCxnSpPr>
            <p:spPr>
              <a:xfrm>
                <a:off x="5332412" y="5257800"/>
                <a:ext cx="1066800" cy="0"/>
              </a:xfrm>
              <a:prstGeom prst="straightConnector1">
                <a:avLst/>
              </a:prstGeom>
              <a:grpFill/>
              <a:ln w="76200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/>
          <p:cNvGrpSpPr/>
          <p:nvPr/>
        </p:nvGrpSpPr>
        <p:grpSpPr>
          <a:xfrm>
            <a:off x="6553200" y="2286000"/>
            <a:ext cx="3810000" cy="3657600"/>
            <a:chOff x="6551612" y="2286000"/>
            <a:chExt cx="3810000" cy="3657600"/>
          </a:xfrm>
          <a:noFill/>
        </p:grpSpPr>
        <p:grpSp>
          <p:nvGrpSpPr>
            <p:cNvPr id="69" name="Group 68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76" name="Rectangle 75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74" name="Rectangle 73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</p:grpSp>
      <p:sp>
        <p:nvSpPr>
          <p:cNvPr id="25" name="Title 3">
            <a:extLst>
              <a:ext uri="{FF2B5EF4-FFF2-40B4-BE49-F238E27FC236}">
                <a16:creationId xmlns:a16="http://schemas.microsoft.com/office/drawing/2014/main" id="{3F96BDF3-937B-95AE-4CA8-39BBC790C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48" y="176842"/>
            <a:ext cx="10868526" cy="1325563"/>
          </a:xfrm>
          <a:noFill/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Онагледяване на </a:t>
            </a:r>
            <a:r>
              <a:rPr lang="en-US" sz="4000" dirty="0">
                <a:latin typeface="Comfortaa" pitchFamily="2" charset="0"/>
              </a:rPr>
              <a:t>JOIN</a:t>
            </a:r>
            <a:r>
              <a:rPr lang="bg-BG" sz="4000" dirty="0">
                <a:latin typeface="Comfortaa" pitchFamily="2" charset="0"/>
              </a:rPr>
              <a:t> клаузите</a:t>
            </a:r>
            <a:r>
              <a:rPr lang="en-US" sz="4000" dirty="0">
                <a:latin typeface="Comfortaa" pitchFamily="2" charset="0"/>
              </a:rPr>
              <a:t> [7/9]</a:t>
            </a:r>
          </a:p>
        </p:txBody>
      </p:sp>
    </p:spTree>
    <p:extLst>
      <p:ext uri="{BB962C8B-B14F-4D97-AF65-F5344CB8AC3E}">
        <p14:creationId xmlns:p14="http://schemas.microsoft.com/office/powerpoint/2010/main" val="271739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856248" y="12044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NEGATED RIGHT OUTER JOIN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828800" y="2286000"/>
            <a:ext cx="3276600" cy="3657600"/>
            <a:chOff x="1827212" y="2286000"/>
            <a:chExt cx="3276600" cy="3657600"/>
          </a:xfrm>
          <a:noFill/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  <a:grpFill/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6553200" y="4114800"/>
            <a:ext cx="3810000" cy="457200"/>
            <a:chOff x="6551612" y="4419600"/>
            <a:chExt cx="3810000" cy="457200"/>
          </a:xfrm>
          <a:noFill/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3200" y="1828800"/>
            <a:ext cx="3810000" cy="457200"/>
            <a:chOff x="6551612" y="2133600"/>
            <a:chExt cx="3810000" cy="457200"/>
          </a:xfrm>
          <a:noFill/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3200" y="3200400"/>
            <a:ext cx="3810000" cy="457200"/>
            <a:chOff x="6551612" y="4419600"/>
            <a:chExt cx="3810000" cy="457200"/>
          </a:xfrm>
          <a:noFill/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28800" y="2743200"/>
            <a:ext cx="8534400" cy="2743200"/>
            <a:chOff x="1827212" y="2743200"/>
            <a:chExt cx="8534400" cy="2743200"/>
          </a:xfrm>
          <a:noFill/>
        </p:grpSpPr>
        <p:grpSp>
          <p:nvGrpSpPr>
            <p:cNvPr id="32" name="Group 31"/>
            <p:cNvGrpSpPr/>
            <p:nvPr/>
          </p:nvGrpSpPr>
          <p:grpSpPr>
            <a:xfrm>
              <a:off x="1827212" y="2743200"/>
              <a:ext cx="3276600" cy="457200"/>
              <a:chOff x="1827212" y="3048000"/>
              <a:chExt cx="3276600" cy="45720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1827212" y="30480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John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60812" y="3048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827212" y="3657600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7" name="Rectangle 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Michael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22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551612" y="2743200"/>
              <a:ext cx="3810000" cy="457200"/>
              <a:chOff x="6551612" y="3048000"/>
              <a:chExt cx="3810000" cy="4572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 flipH="1">
                <a:off x="7694612" y="30480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Marketing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H="1">
                <a:off x="6551612" y="3048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551612" y="3657600"/>
              <a:ext cx="3810000" cy="457200"/>
              <a:chOff x="6551612" y="3962400"/>
              <a:chExt cx="3810000" cy="457200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 flipH="1">
                <a:off x="7694612" y="39624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Engineering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65516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551612" y="50292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Executive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827212" y="5029200"/>
              <a:ext cx="3276600" cy="457200"/>
              <a:chOff x="1827212" y="4876800"/>
              <a:chExt cx="3276600" cy="457200"/>
            </a:xfrm>
            <a:grpFill/>
          </p:grpSpPr>
          <p:sp>
            <p:nvSpPr>
              <p:cNvPr id="56" name="Rectangle 55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Robin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332412" y="2971800"/>
              <a:ext cx="1066800" cy="2286000"/>
              <a:chOff x="5332412" y="2971800"/>
              <a:chExt cx="1066800" cy="2286000"/>
            </a:xfrm>
            <a:grpFill/>
          </p:grpSpPr>
          <p:cxnSp>
            <p:nvCxnSpPr>
              <p:cNvPr id="42" name="Straight Arrow Connector 41"/>
              <p:cNvCxnSpPr>
                <a:cxnSpLocks/>
              </p:cNvCxnSpPr>
              <p:nvPr/>
            </p:nvCxnSpPr>
            <p:spPr>
              <a:xfrm>
                <a:off x="5332412" y="2971800"/>
                <a:ext cx="1066800" cy="0"/>
              </a:xfrm>
              <a:prstGeom prst="straightConnector1">
                <a:avLst/>
              </a:prstGeom>
              <a:grpFill/>
              <a:ln w="76200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cxnSpLocks/>
              </p:cNvCxnSpPr>
              <p:nvPr/>
            </p:nvCxnSpPr>
            <p:spPr>
              <a:xfrm>
                <a:off x="5332412" y="3886200"/>
                <a:ext cx="1066800" cy="0"/>
              </a:xfrm>
              <a:prstGeom prst="straightConnector1">
                <a:avLst/>
              </a:prstGeom>
              <a:grpFill/>
              <a:ln w="76200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>
                <a:off x="5332412" y="5257800"/>
                <a:ext cx="1066800" cy="0"/>
              </a:xfrm>
              <a:prstGeom prst="straightConnector1">
                <a:avLst/>
              </a:prstGeom>
              <a:grpFill/>
              <a:ln w="76200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/>
          <p:cNvGrpSpPr/>
          <p:nvPr/>
        </p:nvGrpSpPr>
        <p:grpSpPr>
          <a:xfrm>
            <a:off x="1828800" y="1828801"/>
            <a:ext cx="3276600" cy="2743197"/>
            <a:chOff x="1827212" y="1828800"/>
            <a:chExt cx="3276600" cy="2743197"/>
          </a:xfrm>
          <a:noFill/>
        </p:grpSpPr>
        <p:grpSp>
          <p:nvGrpSpPr>
            <p:cNvPr id="47" name="Group 46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63" name="Rectangle 62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61" name="Rectangle 60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</p:grpSp>
      <p:sp>
        <p:nvSpPr>
          <p:cNvPr id="26" name="Title 3">
            <a:extLst>
              <a:ext uri="{FF2B5EF4-FFF2-40B4-BE49-F238E27FC236}">
                <a16:creationId xmlns:a16="http://schemas.microsoft.com/office/drawing/2014/main" id="{E7F2905E-3376-84BE-A22B-4C9961B0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48" y="176842"/>
            <a:ext cx="10868526" cy="1325563"/>
          </a:xfrm>
          <a:noFill/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Онагледяване на </a:t>
            </a:r>
            <a:r>
              <a:rPr lang="en-US" sz="4000" dirty="0">
                <a:latin typeface="Comfortaa" pitchFamily="2" charset="0"/>
              </a:rPr>
              <a:t>JOIN</a:t>
            </a:r>
            <a:r>
              <a:rPr lang="bg-BG" sz="4000" dirty="0">
                <a:latin typeface="Comfortaa" pitchFamily="2" charset="0"/>
              </a:rPr>
              <a:t> клаузите</a:t>
            </a:r>
            <a:r>
              <a:rPr lang="en-US" sz="4000" dirty="0">
                <a:latin typeface="Comfortaa" pitchFamily="2" charset="0"/>
              </a:rPr>
              <a:t> [8/9]</a:t>
            </a:r>
          </a:p>
        </p:txBody>
      </p:sp>
    </p:spTree>
    <p:extLst>
      <p:ext uri="{BB962C8B-B14F-4D97-AF65-F5344CB8AC3E}">
        <p14:creationId xmlns:p14="http://schemas.microsoft.com/office/powerpoint/2010/main" val="255821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856248" y="120443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NEGATED OUTER JOIN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828800" y="2286000"/>
            <a:ext cx="3276600" cy="457200"/>
            <a:chOff x="1827212" y="2590800"/>
            <a:chExt cx="3276600" cy="457200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8800" y="4572000"/>
            <a:ext cx="3276600" cy="457200"/>
            <a:chOff x="1827212" y="4876800"/>
            <a:chExt cx="3276600" cy="457200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5486400"/>
            <a:ext cx="3276600" cy="457200"/>
            <a:chOff x="1827212" y="5334000"/>
            <a:chExt cx="3276600" cy="457200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3200" y="1828800"/>
            <a:ext cx="3810000" cy="2743200"/>
            <a:chOff x="6551612" y="1828800"/>
            <a:chExt cx="3810000" cy="2743200"/>
          </a:xfrm>
          <a:noFill/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  <a:grpFill/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1828800" y="2743200"/>
            <a:ext cx="8534400" cy="2743200"/>
            <a:chOff x="1827212" y="2743200"/>
            <a:chExt cx="8534400" cy="2743200"/>
          </a:xfrm>
          <a:noFill/>
        </p:grpSpPr>
        <p:grpSp>
          <p:nvGrpSpPr>
            <p:cNvPr id="32" name="Group 31"/>
            <p:cNvGrpSpPr/>
            <p:nvPr/>
          </p:nvGrpSpPr>
          <p:grpSpPr>
            <a:xfrm>
              <a:off x="1827212" y="2743200"/>
              <a:ext cx="3276600" cy="457200"/>
              <a:chOff x="1827212" y="3048000"/>
              <a:chExt cx="3276600" cy="457200"/>
            </a:xfrm>
            <a:grpFill/>
          </p:grpSpPr>
          <p:sp>
            <p:nvSpPr>
              <p:cNvPr id="5" name="Rectangle 4"/>
              <p:cNvSpPr/>
              <p:nvPr/>
            </p:nvSpPr>
            <p:spPr>
              <a:xfrm>
                <a:off x="1827212" y="30480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John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960812" y="3048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827212" y="3657600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7" name="Rectangle 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Michael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22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6551612" y="2743200"/>
              <a:ext cx="3810000" cy="457200"/>
              <a:chOff x="6551612" y="3048000"/>
              <a:chExt cx="3810000" cy="457200"/>
            </a:xfrm>
            <a:grpFill/>
          </p:grpSpPr>
          <p:sp>
            <p:nvSpPr>
              <p:cNvPr id="16" name="Rectangle 15"/>
              <p:cNvSpPr/>
              <p:nvPr/>
            </p:nvSpPr>
            <p:spPr>
              <a:xfrm flipH="1">
                <a:off x="7694612" y="30480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Marketing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 flipH="1">
                <a:off x="6551612" y="3048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551612" y="3657600"/>
              <a:ext cx="3810000" cy="457200"/>
              <a:chOff x="6551612" y="3962400"/>
              <a:chExt cx="3810000" cy="457200"/>
            </a:xfrm>
            <a:grpFill/>
          </p:grpSpPr>
          <p:sp>
            <p:nvSpPr>
              <p:cNvPr id="17" name="Rectangle 16"/>
              <p:cNvSpPr/>
              <p:nvPr/>
            </p:nvSpPr>
            <p:spPr>
              <a:xfrm flipH="1">
                <a:off x="7694612" y="39624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Engineering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 flipH="1">
                <a:off x="65516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22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551612" y="50292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19" name="Rectangle 18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Executive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827212" y="5029200"/>
              <a:ext cx="3276600" cy="457200"/>
              <a:chOff x="1827212" y="4876800"/>
              <a:chExt cx="3276600" cy="457200"/>
            </a:xfrm>
            <a:grpFill/>
          </p:grpSpPr>
          <p:sp>
            <p:nvSpPr>
              <p:cNvPr id="56" name="Rectangle 55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Robin</a:t>
                </a: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332412" y="2971800"/>
              <a:ext cx="1066800" cy="2286000"/>
              <a:chOff x="5332412" y="2971800"/>
              <a:chExt cx="1066800" cy="2286000"/>
            </a:xfrm>
            <a:grpFill/>
          </p:grpSpPr>
          <p:cxnSp>
            <p:nvCxnSpPr>
              <p:cNvPr id="42" name="Straight Arrow Connector 41"/>
              <p:cNvCxnSpPr>
                <a:cxnSpLocks/>
              </p:cNvCxnSpPr>
              <p:nvPr/>
            </p:nvCxnSpPr>
            <p:spPr>
              <a:xfrm>
                <a:off x="5332412" y="2971800"/>
                <a:ext cx="1066800" cy="0"/>
              </a:xfrm>
              <a:prstGeom prst="straightConnector1">
                <a:avLst/>
              </a:prstGeom>
              <a:grpFill/>
              <a:ln w="76200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cxnSpLocks/>
              </p:cNvCxnSpPr>
              <p:nvPr/>
            </p:nvCxnSpPr>
            <p:spPr>
              <a:xfrm>
                <a:off x="5332412" y="3886200"/>
                <a:ext cx="1066800" cy="0"/>
              </a:xfrm>
              <a:prstGeom prst="straightConnector1">
                <a:avLst/>
              </a:prstGeom>
              <a:grpFill/>
              <a:ln w="76200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cxnSpLocks/>
              </p:cNvCxnSpPr>
              <p:nvPr/>
            </p:nvCxnSpPr>
            <p:spPr>
              <a:xfrm>
                <a:off x="5332412" y="5257800"/>
                <a:ext cx="1066800" cy="0"/>
              </a:xfrm>
              <a:prstGeom prst="straightConnector1">
                <a:avLst/>
              </a:prstGeom>
              <a:grpFill/>
              <a:ln w="76200">
                <a:solidFill>
                  <a:srgbClr val="00B0F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/>
          <p:cNvGrpSpPr/>
          <p:nvPr/>
        </p:nvGrpSpPr>
        <p:grpSpPr>
          <a:xfrm>
            <a:off x="6553200" y="2286000"/>
            <a:ext cx="3810000" cy="3657600"/>
            <a:chOff x="6551612" y="2286000"/>
            <a:chExt cx="3810000" cy="3657600"/>
          </a:xfrm>
          <a:noFill/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  <a:grpFill/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1828800" y="1828801"/>
            <a:ext cx="3276600" cy="2743197"/>
            <a:chOff x="1827212" y="1828800"/>
            <a:chExt cx="3276600" cy="2743197"/>
          </a:xfrm>
          <a:noFill/>
        </p:grpSpPr>
        <p:grpSp>
          <p:nvGrpSpPr>
            <p:cNvPr id="65" name="Group 64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72" name="Rectangle 7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70" name="Rectangle 6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  <a:grpFill/>
          </p:grpSpPr>
          <p:sp>
            <p:nvSpPr>
              <p:cNvPr id="68" name="Rectangle 67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i="1" dirty="0">
                    <a:solidFill>
                      <a:srgbClr val="00B0F0"/>
                    </a:solidFill>
                  </a:rPr>
                  <a:t>NULL</a:t>
                </a:r>
              </a:p>
            </p:txBody>
          </p:sp>
        </p:grpSp>
      </p:grpSp>
      <p:sp>
        <p:nvSpPr>
          <p:cNvPr id="27" name="Title 3">
            <a:extLst>
              <a:ext uri="{FF2B5EF4-FFF2-40B4-BE49-F238E27FC236}">
                <a16:creationId xmlns:a16="http://schemas.microsoft.com/office/drawing/2014/main" id="{E411CFE8-0DD0-DD7B-6398-B46C7B9AA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48" y="176842"/>
            <a:ext cx="10868526" cy="1325563"/>
          </a:xfrm>
          <a:noFill/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Онагледяване на </a:t>
            </a:r>
            <a:r>
              <a:rPr lang="en-US" sz="4000" dirty="0">
                <a:latin typeface="Comfortaa" pitchFamily="2" charset="0"/>
              </a:rPr>
              <a:t>JOIN</a:t>
            </a:r>
            <a:r>
              <a:rPr lang="bg-BG" sz="4000" dirty="0">
                <a:latin typeface="Comfortaa" pitchFamily="2" charset="0"/>
              </a:rPr>
              <a:t> клаузите</a:t>
            </a:r>
            <a:r>
              <a:rPr lang="en-US" sz="4000" dirty="0">
                <a:latin typeface="Comfortaa" pitchFamily="2" charset="0"/>
              </a:rPr>
              <a:t> [9/9]</a:t>
            </a:r>
          </a:p>
        </p:txBody>
      </p:sp>
    </p:spTree>
    <p:extLst>
      <p:ext uri="{BB962C8B-B14F-4D97-AF65-F5344CB8AC3E}">
        <p14:creationId xmlns:p14="http://schemas.microsoft.com/office/powerpoint/2010/main" val="2574503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9912" y="2191854"/>
            <a:ext cx="10822910" cy="3793857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FULL JOIN </a:t>
            </a:r>
            <a:r>
              <a:rPr lang="bg-BG" sz="3200" dirty="0">
                <a:latin typeface="Comfortaa" pitchFamily="2" charset="0"/>
              </a:rPr>
              <a:t>обединява </a:t>
            </a:r>
            <a:r>
              <a:rPr lang="en-US" sz="3200" dirty="0">
                <a:latin typeface="Comfortaa" pitchFamily="2" charset="0"/>
              </a:rPr>
              <a:t>LEFT JOIN </a:t>
            </a:r>
            <a:r>
              <a:rPr lang="bg-BG" sz="3200" dirty="0">
                <a:latin typeface="Comfortaa" pitchFamily="2" charset="0"/>
              </a:rPr>
              <a:t>и </a:t>
            </a:r>
            <a:br>
              <a:rPr lang="bg-BG" sz="3200" dirty="0">
                <a:latin typeface="Comfortaa" pitchFamily="2" charset="0"/>
              </a:rPr>
            </a:br>
            <a:r>
              <a:rPr lang="en-US" sz="3200" dirty="0">
                <a:latin typeface="Comfortaa" pitchFamily="2" charset="0"/>
              </a:rPr>
              <a:t>RIGHT JOIN</a:t>
            </a:r>
            <a:endParaRPr lang="bg-BG" sz="3200" dirty="0">
              <a:latin typeface="Comfortaa" pitchFamily="2" charset="0"/>
            </a:endParaRP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CROSS JOIN </a:t>
            </a:r>
            <a:r>
              <a:rPr lang="bg-BG" sz="3200" dirty="0">
                <a:latin typeface="Comfortaa" pitchFamily="2" charset="0"/>
              </a:rPr>
              <a:t>комбинира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всеки ред </a:t>
            </a:r>
            <a:br>
              <a:rPr lang="bg-BG" sz="3200" dirty="0">
                <a:latin typeface="Comfortaa" pitchFamily="2" charset="0"/>
              </a:rPr>
            </a:br>
            <a:r>
              <a:rPr lang="bg-BG" sz="3200" dirty="0">
                <a:latin typeface="Comfortaa" pitchFamily="2" charset="0"/>
              </a:rPr>
              <a:t>от първата таблица с всеки ред от </a:t>
            </a:r>
            <a:br>
              <a:rPr lang="bg-BG" sz="3200" dirty="0">
                <a:latin typeface="Comfortaa" pitchFamily="2" charset="0"/>
              </a:rPr>
            </a:br>
            <a:r>
              <a:rPr lang="bg-BG" sz="3200" dirty="0">
                <a:latin typeface="Comfortaa" pitchFamily="2" charset="0"/>
              </a:rPr>
              <a:t>втората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sz="3200" dirty="0">
                <a:latin typeface="Comfortaa" pitchFamily="2" charset="0"/>
              </a:rPr>
              <a:t>Има и други видове връзки</a:t>
            </a:r>
            <a:endParaRPr lang="en-US" sz="3200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6248" y="714041"/>
            <a:ext cx="10515600" cy="1325563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Обобщение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898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59" y="733260"/>
            <a:ext cx="10515600" cy="1325563"/>
          </a:xfrm>
        </p:spPr>
        <p:txBody>
          <a:bodyPr>
            <a:normAutofit/>
          </a:bodyPr>
          <a:lstStyle/>
          <a:p>
            <a:r>
              <a:rPr lang="bg-BG" b="1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7959" y="2058823"/>
            <a:ext cx="10515600" cy="42177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200" dirty="0">
                <a:solidFill>
                  <a:srgbClr val="00B0F0"/>
                </a:solidFill>
                <a:latin typeface="Comfortaa" pitchFamily="2" charset="0"/>
              </a:rPr>
              <a:t>FULL JOIN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3200" dirty="0">
                <a:solidFill>
                  <a:srgbClr val="00B0F0"/>
                </a:solidFill>
                <a:latin typeface="Comfortaa" pitchFamily="2" charset="0"/>
              </a:rPr>
              <a:t>CROSS JOIN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sz="3200" dirty="0">
                <a:latin typeface="Comfortaa" pitchFamily="2" charset="0"/>
              </a:rPr>
              <a:t>Други типове връзки</a:t>
            </a: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7" y="99850"/>
            <a:ext cx="10515600" cy="1325563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FULL JOIN</a:t>
            </a:r>
            <a:endParaRPr lang="bg-BG" dirty="0">
              <a:latin typeface="Comfortaa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695751"/>
              </p:ext>
            </p:extLst>
          </p:nvPr>
        </p:nvGraphicFramePr>
        <p:xfrm>
          <a:off x="761998" y="1948513"/>
          <a:ext cx="3962402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noProof="1"/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/>
                        <a:t>DepartmentID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7965" y="2590934"/>
            <a:ext cx="1593285" cy="0"/>
          </a:xfrm>
          <a:prstGeom prst="straightConnector1">
            <a:avLst/>
          </a:prstGeom>
          <a:ln w="4762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403963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557824"/>
              </p:ext>
            </p:extLst>
          </p:nvPr>
        </p:nvGraphicFramePr>
        <p:xfrm>
          <a:off x="6813118" y="1927183"/>
          <a:ext cx="47228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noProof="1"/>
                        <a:t>DepartmentID</a:t>
                      </a:r>
                      <a:endParaRPr lang="en-US" b="1" i="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/>
                        <a:t>DepartmentName</a:t>
                      </a:r>
                      <a:endParaRPr lang="en-US" b="1" i="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355558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6020636" y="3048134"/>
            <a:ext cx="550614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278652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98110"/>
              </p:ext>
            </p:extLst>
          </p:nvPr>
        </p:nvGraphicFramePr>
        <p:xfrm>
          <a:off x="761997" y="4408773"/>
          <a:ext cx="10773935" cy="1913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5131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529432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529432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3559940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382764">
                <a:tc>
                  <a:txBody>
                    <a:bodyPr/>
                    <a:lstStyle/>
                    <a:p>
                      <a:r>
                        <a:rPr lang="en-US" b="1" noProof="1"/>
                        <a:t>EmployeeID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/>
                        <a:t>DepartmentID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/>
                        <a:t>DepartmentID</a:t>
                      </a:r>
                      <a:endParaRPr lang="en-US" b="1" i="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/>
                        <a:t>DepartmentName</a:t>
                      </a:r>
                      <a:endParaRPr lang="en-US" b="1" i="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3827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3827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3827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38276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94692" y="3818458"/>
            <a:ext cx="1476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Резултат</a:t>
            </a:r>
            <a:endParaRPr lang="en-US" sz="2800" dirty="0"/>
          </a:p>
        </p:txBody>
      </p:sp>
      <p:cxnSp>
        <p:nvCxnSpPr>
          <p:cNvPr id="17" name="Straight Arrow Connector 16"/>
          <p:cNvCxnSpPr>
            <a:endCxn id="19" idx="3"/>
          </p:cNvCxnSpPr>
          <p:nvPr/>
        </p:nvCxnSpPr>
        <p:spPr>
          <a:xfrm flipH="1">
            <a:off x="6020636" y="3556848"/>
            <a:ext cx="550614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8800" y="329523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2" name="Straight Arrow Connector 21"/>
          <p:cNvCxnSpPr>
            <a:endCxn id="12" idx="1"/>
          </p:cNvCxnSpPr>
          <p:nvPr/>
        </p:nvCxnSpPr>
        <p:spPr>
          <a:xfrm>
            <a:off x="4977964" y="3048134"/>
            <a:ext cx="660837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4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4"/>
          <p:cNvSpPr>
            <a:spLocks noGrp="1"/>
          </p:cNvSpPr>
          <p:nvPr>
            <p:ph idx="1"/>
          </p:nvPr>
        </p:nvSpPr>
        <p:spPr>
          <a:xfrm>
            <a:off x="447696" y="1443789"/>
            <a:ext cx="11066526" cy="22015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>
                <a:latin typeface="Comfortaa" pitchFamily="2" charset="0"/>
              </a:rPr>
              <a:t>Тази връзка </a:t>
            </a:r>
            <a:r>
              <a:rPr lang="ru-RU" sz="3200" dirty="0">
                <a:latin typeface="Comfortaa" pitchFamily="2" charset="0"/>
              </a:rPr>
              <a:t>връща записите, </a:t>
            </a:r>
            <a:r>
              <a:rPr lang="ru-RU" sz="3200" b="1" dirty="0">
                <a:solidFill>
                  <a:srgbClr val="00B0F0"/>
                </a:solidFill>
                <a:latin typeface="Comfortaa" pitchFamily="2" charset="0"/>
              </a:rPr>
              <a:t>отговарящи</a:t>
            </a:r>
            <a:r>
              <a:rPr lang="ru-RU" sz="3200" dirty="0">
                <a:latin typeface="Comfortaa" pitchFamily="2" charset="0"/>
              </a:rPr>
              <a:t> на свързващото условие и също така </a:t>
            </a:r>
            <a:r>
              <a:rPr lang="bg-BG" sz="3200" b="1" dirty="0" err="1">
                <a:solidFill>
                  <a:srgbClr val="00B0F0"/>
                </a:solidFill>
                <a:latin typeface="Comfortaa" pitchFamily="2" charset="0"/>
              </a:rPr>
              <a:t>несъвпадащите</a:t>
            </a:r>
            <a:r>
              <a:rPr lang="bg-BG" sz="3200" dirty="0">
                <a:solidFill>
                  <a:schemeClr val="accent1"/>
                </a:solidFill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записи от </a:t>
            </a:r>
            <a:r>
              <a:rPr lang="bg-BG" sz="3000" b="1" dirty="0">
                <a:solidFill>
                  <a:srgbClr val="00B0F0"/>
                </a:solidFill>
                <a:latin typeface="Comfortaa" pitchFamily="2" charset="0"/>
              </a:rPr>
              <a:t>лявата</a:t>
            </a:r>
            <a:r>
              <a:rPr lang="bg-BG" sz="3000" dirty="0">
                <a:solidFill>
                  <a:schemeClr val="accent1"/>
                </a:solidFill>
                <a:latin typeface="Comfortaa" pitchFamily="2" charset="0"/>
              </a:rPr>
              <a:t> </a:t>
            </a:r>
            <a:r>
              <a:rPr lang="bg-BG" sz="3000" dirty="0">
                <a:latin typeface="Comfortaa" pitchFamily="2" charset="0"/>
              </a:rPr>
              <a:t>и от</a:t>
            </a:r>
            <a:br>
              <a:rPr lang="bg-BG" sz="3000" dirty="0">
                <a:latin typeface="Comfortaa" pitchFamily="2" charset="0"/>
              </a:rPr>
            </a:br>
            <a:r>
              <a:rPr lang="bg-BG" sz="3000" b="1" dirty="0">
                <a:solidFill>
                  <a:srgbClr val="00B0F0"/>
                </a:solidFill>
                <a:latin typeface="Comfortaa" pitchFamily="2" charset="0"/>
              </a:rPr>
              <a:t>дясната</a:t>
            </a:r>
            <a:r>
              <a:rPr lang="bg-BG" sz="3000" dirty="0">
                <a:latin typeface="Comfortaa" pitchFamily="2" charset="0"/>
              </a:rPr>
              <a:t> таблица</a:t>
            </a:r>
            <a:endParaRPr lang="bg-BG" sz="3200"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ru-RU" dirty="0">
                <a:latin typeface="Comfortaa" pitchFamily="2" charset="0"/>
              </a:rPr>
            </a:br>
            <a:endParaRPr lang="en-US" sz="3200" dirty="0">
              <a:latin typeface="Comfortaa" pitchFamily="2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76300" y="3817032"/>
            <a:ext cx="10439400" cy="169543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FULL OUTER JOIN departments AS d</a:t>
            </a:r>
          </a:p>
          <a:p>
            <a:pPr marL="0" lvl="2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 e.department_id=d.department_id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77778" y="118226"/>
            <a:ext cx="10515600" cy="1325563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FULL JOIN </a:t>
            </a:r>
            <a:r>
              <a:rPr lang="ru-RU" dirty="0">
                <a:latin typeface="Comfortaa" pitchFamily="2" charset="0"/>
              </a:rPr>
              <a:t>синтаксис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914249" y="3709226"/>
            <a:ext cx="3436620" cy="558485"/>
          </a:xfrm>
          <a:prstGeom prst="wedgeRoundRectCallout">
            <a:avLst>
              <a:gd name="adj1" fmla="val -50368"/>
              <a:gd name="adj2" fmla="val 8637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Таблица </a:t>
            </a:r>
            <a:r>
              <a:rPr lang="en-US" sz="2000" noProof="1">
                <a:solidFill>
                  <a:schemeClr val="bg1"/>
                </a:solidFill>
                <a:latin typeface="Comfortaa" pitchFamily="2" charset="0"/>
              </a:rPr>
              <a:t>Depatments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345469" y="3024560"/>
            <a:ext cx="3268980" cy="558485"/>
          </a:xfrm>
          <a:prstGeom prst="wedgeRoundRectCallout">
            <a:avLst>
              <a:gd name="adj1" fmla="val -54874"/>
              <a:gd name="adj2" fmla="val 11724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таблица</a:t>
            </a:r>
            <a:r>
              <a:rPr lang="en-US" sz="2000" noProof="1">
                <a:solidFill>
                  <a:schemeClr val="bg1"/>
                </a:solidFill>
                <a:latin typeface="Comfortaa" pitchFamily="2" charset="0"/>
              </a:rPr>
              <a:t> Employees</a:t>
            </a: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904260" y="5734014"/>
            <a:ext cx="1762106" cy="577994"/>
          </a:xfrm>
          <a:prstGeom prst="wedgeRoundRectCallout">
            <a:avLst>
              <a:gd name="adj1" fmla="val -5409"/>
              <a:gd name="adj2" fmla="val -19109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chemeClr val="bg1"/>
                </a:solidFill>
                <a:latin typeface="Comfortaa" pitchFamily="2" charset="0"/>
              </a:rPr>
              <a:t>Full Join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9234995" y="4439391"/>
            <a:ext cx="2160861" cy="901396"/>
          </a:xfrm>
          <a:prstGeom prst="wedgeRoundRectCallout">
            <a:avLst>
              <a:gd name="adj1" fmla="val -69587"/>
              <a:gd name="adj2" fmla="val 2899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свързващо условие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AE3AE0-7AE5-43AE-A70C-013A891899E8}"/>
              </a:ext>
            </a:extLst>
          </p:cNvPr>
          <p:cNvSpPr/>
          <p:nvPr/>
        </p:nvSpPr>
        <p:spPr>
          <a:xfrm>
            <a:off x="6247327" y="5838345"/>
            <a:ext cx="5319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mfortaa" pitchFamily="2" charset="0"/>
                <a:hlinkClick r:id="rId3"/>
              </a:rPr>
              <a:t>https://w3schools.com/sql/sql_join_full.asp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09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50922" y="172715"/>
            <a:ext cx="10515600" cy="1044700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CROSS JOIN</a:t>
            </a:r>
            <a:endParaRPr lang="bg-BG" dirty="0">
              <a:latin typeface="Comfortaa" pitchFamily="2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621059"/>
              </p:ext>
            </p:extLst>
          </p:nvPr>
        </p:nvGraphicFramePr>
        <p:xfrm>
          <a:off x="471237" y="1591298"/>
          <a:ext cx="4343400" cy="1371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796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45439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068200" y="2284999"/>
            <a:ext cx="1593286" cy="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37774" y="1046748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11066"/>
              </p:ext>
            </p:extLst>
          </p:nvPr>
        </p:nvGraphicFramePr>
        <p:xfrm>
          <a:off x="6903355" y="1542173"/>
          <a:ext cx="47228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b="1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b="1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015038" y="970548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69012"/>
              </p:ext>
            </p:extLst>
          </p:nvPr>
        </p:nvGraphicFramePr>
        <p:xfrm>
          <a:off x="471236" y="3731314"/>
          <a:ext cx="11154933" cy="268160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4572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707689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707689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3244983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334948">
                <a:tc>
                  <a:txBody>
                    <a:bodyPr/>
                    <a:lstStyle/>
                    <a:p>
                      <a:r>
                        <a:rPr lang="en-US" sz="2000" noProof="1">
                          <a:solidFill>
                            <a:schemeClr val="tx1"/>
                          </a:solidFill>
                        </a:rPr>
                        <a:t>employee_id</a:t>
                      </a: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0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0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33494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sz="20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0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0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sz="20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33494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sz="20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0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sz="20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sz="20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33494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263</a:t>
                      </a:r>
                      <a:endParaRPr lang="bg-BG" sz="20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0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sz="20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sz="20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33494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sz="20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sz="20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sz="20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sz="20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  <a:tr h="33494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sz="20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sz="20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sz="20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sz="20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539950"/>
                  </a:ext>
                </a:extLst>
              </a:tr>
              <a:tr h="33494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270</a:t>
                      </a:r>
                      <a:endParaRPr lang="bg-BG" sz="20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bg-BG" sz="200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i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sz="20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i="0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sz="2000" i="0" dirty="0">
                        <a:solidFill>
                          <a:schemeClr val="tx1"/>
                        </a:solidFill>
                      </a:endParaRPr>
                    </a:p>
                  </a:txBody>
                  <a:tcPr marL="78285" marR="78285" marT="39143" marB="391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11098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68200" y="3162973"/>
            <a:ext cx="1476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Резултат</a:t>
            </a:r>
            <a:endParaRPr lang="en-US" sz="28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068200" y="2284999"/>
            <a:ext cx="1593286" cy="38100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052142" y="2284999"/>
            <a:ext cx="1609344" cy="838200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983095" y="2284998"/>
            <a:ext cx="1834418" cy="419102"/>
          </a:xfrm>
          <a:prstGeom prst="straightConnector1">
            <a:avLst/>
          </a:prstGeom>
          <a:ln w="47625">
            <a:solidFill>
              <a:srgbClr val="F3BE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983096" y="2704100"/>
            <a:ext cx="1838781" cy="19048"/>
          </a:xfrm>
          <a:prstGeom prst="straightConnector1">
            <a:avLst/>
          </a:prstGeom>
          <a:ln w="47625">
            <a:solidFill>
              <a:srgbClr val="F3BE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967038" y="2704100"/>
            <a:ext cx="1854839" cy="476248"/>
          </a:xfrm>
          <a:prstGeom prst="straightConnector1">
            <a:avLst/>
          </a:prstGeom>
          <a:ln w="47625">
            <a:solidFill>
              <a:srgbClr val="F3BE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5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/>
          <p:cNvSpPr>
            <a:spLocks noGrp="1"/>
          </p:cNvSpPr>
          <p:nvPr>
            <p:ph idx="1"/>
          </p:nvPr>
        </p:nvSpPr>
        <p:spPr>
          <a:xfrm>
            <a:off x="838200" y="1627928"/>
            <a:ext cx="10355118" cy="18688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200" b="1" dirty="0">
                <a:latin typeface="Comfortaa" pitchFamily="2" charset="0"/>
              </a:rPr>
              <a:t>При тази връзка </a:t>
            </a:r>
            <a:r>
              <a:rPr lang="bg-BG" sz="3200" b="1" dirty="0">
                <a:solidFill>
                  <a:srgbClr val="00B0F0"/>
                </a:solidFill>
                <a:latin typeface="Comfortaa" pitchFamily="2" charset="0"/>
              </a:rPr>
              <a:t>всеки</a:t>
            </a:r>
            <a:r>
              <a:rPr lang="bg-BG" sz="3200" dirty="0">
                <a:latin typeface="Comfortaa" pitchFamily="2" charset="0"/>
              </a:rPr>
              <a:t> ред от </a:t>
            </a:r>
            <a:r>
              <a:rPr lang="bg-BG" sz="3200" b="1" dirty="0">
                <a:solidFill>
                  <a:srgbClr val="00B0F0"/>
                </a:solidFill>
                <a:latin typeface="Comfortaa" pitchFamily="2" charset="0"/>
              </a:rPr>
              <a:t>първата</a:t>
            </a:r>
            <a:r>
              <a:rPr lang="bg-BG" sz="3200" dirty="0">
                <a:solidFill>
                  <a:srgbClr val="F3BE60"/>
                </a:solidFill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таблица е комбиниран</a:t>
            </a:r>
            <a:br>
              <a:rPr lang="bg-BG" sz="3200" dirty="0">
                <a:latin typeface="Comfortaa" pitchFamily="2" charset="0"/>
              </a:rPr>
            </a:br>
            <a:r>
              <a:rPr lang="bg-BG" sz="3200" dirty="0">
                <a:latin typeface="Comfortaa" pitchFamily="2" charset="0"/>
              </a:rPr>
              <a:t>с </a:t>
            </a:r>
            <a:r>
              <a:rPr lang="bg-BG" sz="3200" b="1" dirty="0">
                <a:solidFill>
                  <a:srgbClr val="00B0F0"/>
                </a:solidFill>
                <a:latin typeface="Comfortaa" pitchFamily="2" charset="0"/>
              </a:rPr>
              <a:t>всеки</a:t>
            </a:r>
            <a:r>
              <a:rPr lang="bg-BG" sz="3200" dirty="0">
                <a:latin typeface="Comfortaa" pitchFamily="2" charset="0"/>
              </a:rPr>
              <a:t> ред от </a:t>
            </a:r>
            <a:r>
              <a:rPr lang="bg-BG" sz="3200" b="1" dirty="0">
                <a:solidFill>
                  <a:srgbClr val="00B0F0"/>
                </a:solidFill>
                <a:latin typeface="Comfortaa" pitchFamily="2" charset="0"/>
              </a:rPr>
              <a:t>втората</a:t>
            </a:r>
            <a:br>
              <a:rPr lang="ru-RU" dirty="0">
                <a:latin typeface="Comfortaa" pitchFamily="2" charset="0"/>
              </a:rPr>
            </a:br>
            <a:endParaRPr lang="en-US" sz="3200" dirty="0">
              <a:latin typeface="Comfortaa" pitchFamily="2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28589" y="4011438"/>
            <a:ext cx="9674224" cy="1695437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CROSS JOIN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departments AS d;</a:t>
            </a:r>
          </a:p>
          <a:p>
            <a:pPr marL="0" lvl="2"/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GB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itchFamily="2" charset="0"/>
              </a:rPr>
              <a:t>CROSS JOIN </a:t>
            </a:r>
            <a:r>
              <a:rPr lang="ru-RU" dirty="0">
                <a:latin typeface="Comfortaa" pitchFamily="2" charset="0"/>
              </a:rPr>
              <a:t>синтаксис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95730" y="4329842"/>
            <a:ext cx="3548575" cy="558487"/>
          </a:xfrm>
          <a:prstGeom prst="wedgeRoundRectCallout">
            <a:avLst>
              <a:gd name="adj1" fmla="val -63083"/>
              <a:gd name="adj2" fmla="val 45868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Таблица </a:t>
            </a:r>
            <a:r>
              <a:rPr lang="en-US" sz="2000" noProof="1">
                <a:solidFill>
                  <a:srgbClr val="FFFFFF"/>
                </a:solidFill>
                <a:latin typeface="Comfortaa" pitchFamily="2" charset="0"/>
              </a:rPr>
              <a:t>Depatments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568406" y="3264601"/>
            <a:ext cx="3268980" cy="558485"/>
          </a:xfrm>
          <a:prstGeom prst="wedgeRoundRectCallout">
            <a:avLst>
              <a:gd name="adj1" fmla="val -48101"/>
              <a:gd name="adj2" fmla="val 114032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Таблица</a:t>
            </a:r>
            <a:r>
              <a:rPr lang="en-US" sz="2000" noProof="1">
                <a:solidFill>
                  <a:srgbClr val="FFFFFF"/>
                </a:solidFill>
                <a:latin typeface="Comfortaa" pitchFamily="2" charset="0"/>
              </a:rPr>
              <a:t> Employees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965701" y="5805541"/>
            <a:ext cx="4542501" cy="508891"/>
          </a:xfrm>
          <a:prstGeom prst="wedgeRoundRectCallout">
            <a:avLst>
              <a:gd name="adj1" fmla="val -65097"/>
              <a:gd name="adj2" fmla="val -169464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Липсва свързващо условие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5" name="AutoShape 7"/>
          <p:cNvSpPr>
            <a:spLocks noChangeArrowheads="1"/>
          </p:cNvSpPr>
          <p:nvPr/>
        </p:nvSpPr>
        <p:spPr bwMode="auto">
          <a:xfrm>
            <a:off x="813858" y="5400133"/>
            <a:ext cx="2062176" cy="765806"/>
          </a:xfrm>
          <a:prstGeom prst="wedgeRoundRectCallout">
            <a:avLst>
              <a:gd name="adj1" fmla="val 28985"/>
              <a:gd name="adj2" fmla="val -88829"/>
              <a:gd name="adj3" fmla="val 16667"/>
            </a:avLst>
          </a:prstGeom>
          <a:solidFill>
            <a:srgbClr val="00B0F0">
              <a:alpha val="9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noProof="1">
                <a:solidFill>
                  <a:srgbClr val="FFFFFF"/>
                </a:solidFill>
                <a:latin typeface="Comfortaa" pitchFamily="2" charset="0"/>
              </a:rPr>
              <a:t>Cross Join</a:t>
            </a:r>
          </a:p>
        </p:txBody>
      </p:sp>
    </p:spTree>
    <p:extLst>
      <p:ext uri="{BB962C8B-B14F-4D97-AF65-F5344CB8AC3E}">
        <p14:creationId xmlns:p14="http://schemas.microsoft.com/office/powerpoint/2010/main" val="22186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6248" y="176842"/>
            <a:ext cx="10868526" cy="1325563"/>
          </a:xfrm>
          <a:noFill/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Онагледяване на </a:t>
            </a:r>
            <a:r>
              <a:rPr lang="en-US" sz="4000" dirty="0">
                <a:latin typeface="Comfortaa" pitchFamily="2" charset="0"/>
              </a:rPr>
              <a:t>JOIN</a:t>
            </a:r>
            <a:r>
              <a:rPr lang="bg-BG" sz="4000" dirty="0">
                <a:latin typeface="Comfortaa" pitchFamily="2" charset="0"/>
              </a:rPr>
              <a:t> клаузите</a:t>
            </a:r>
            <a:r>
              <a:rPr lang="en-US" sz="4000" dirty="0">
                <a:latin typeface="Comfortaa" pitchFamily="2" charset="0"/>
              </a:rPr>
              <a:t> [1/9]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28800" y="2286000"/>
            <a:ext cx="3276600" cy="457200"/>
            <a:chOff x="1827212" y="3048000"/>
            <a:chExt cx="3276600" cy="457200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8800" y="1828800"/>
            <a:ext cx="3276600" cy="457200"/>
            <a:chOff x="1827212" y="2590800"/>
            <a:chExt cx="3276600" cy="457200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8800" y="2743200"/>
            <a:ext cx="3276600" cy="457200"/>
            <a:chOff x="1827212" y="3962400"/>
            <a:chExt cx="3276600" cy="457200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8800" y="3200400"/>
            <a:ext cx="3276600" cy="457200"/>
            <a:chOff x="1827212" y="4876800"/>
            <a:chExt cx="3276600" cy="457200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4114800"/>
            <a:ext cx="3276600" cy="457200"/>
            <a:chOff x="1827212" y="5334000"/>
            <a:chExt cx="3276600" cy="457200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3200" y="2286000"/>
            <a:ext cx="3810000" cy="457200"/>
            <a:chOff x="6551612" y="3048000"/>
            <a:chExt cx="3810000" cy="457200"/>
          </a:xfrm>
          <a:noFill/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3200" y="3200400"/>
            <a:ext cx="3810000" cy="457200"/>
            <a:chOff x="6551612" y="3962400"/>
            <a:chExt cx="3810000" cy="457200"/>
          </a:xfrm>
          <a:noFill/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3200" y="3657600"/>
            <a:ext cx="3810000" cy="457200"/>
            <a:chOff x="6551612" y="4419600"/>
            <a:chExt cx="3810000" cy="457200"/>
          </a:xfrm>
          <a:noFill/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3200" y="4114800"/>
            <a:ext cx="3810000" cy="457200"/>
            <a:chOff x="6551612" y="4876800"/>
            <a:chExt cx="3810000" cy="457200"/>
          </a:xfrm>
          <a:noFill/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5829300" y="3282951"/>
            <a:ext cx="12700" cy="2590800"/>
          </a:xfrm>
          <a:prstGeom prst="bentConnector3">
            <a:avLst>
              <a:gd name="adj1" fmla="val 4538031"/>
            </a:avLst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10838" y="5237491"/>
            <a:ext cx="144962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bg-BG" sz="2800" dirty="0"/>
              <a:t>Релация</a:t>
            </a:r>
            <a:endParaRPr lang="en-US" sz="28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1828800" y="3657600"/>
            <a:ext cx="3276600" cy="457200"/>
            <a:chOff x="1827212" y="4876800"/>
            <a:chExt cx="3276600" cy="457200"/>
          </a:xfrm>
          <a:noFill/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3200" y="2743200"/>
            <a:ext cx="3810000" cy="457200"/>
            <a:chOff x="6551612" y="4419600"/>
            <a:chExt cx="3810000" cy="457200"/>
          </a:xfrm>
          <a:noFill/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53200" y="1828800"/>
            <a:ext cx="3810000" cy="457200"/>
            <a:chOff x="6551612" y="2133600"/>
            <a:chExt cx="3810000" cy="457200"/>
          </a:xfrm>
          <a:noFill/>
        </p:grpSpPr>
        <p:sp>
          <p:nvSpPr>
            <p:cNvPr id="62" name="Rectangle 6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9635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828800" y="2743200"/>
            <a:ext cx="3276600" cy="457200"/>
            <a:chOff x="1827212" y="3048000"/>
            <a:chExt cx="3276600" cy="457200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828800" y="2286000"/>
            <a:ext cx="3276600" cy="457200"/>
            <a:chOff x="1827212" y="2590800"/>
            <a:chExt cx="3276600" cy="457200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8800" y="3657600"/>
            <a:ext cx="3276600" cy="457200"/>
            <a:chOff x="1827212" y="3962400"/>
            <a:chExt cx="3276600" cy="457200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828800" y="4572000"/>
            <a:ext cx="3276600" cy="457200"/>
            <a:chOff x="1827212" y="4876800"/>
            <a:chExt cx="3276600" cy="457200"/>
          </a:xfrm>
          <a:noFill/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5486400"/>
            <a:ext cx="3276600" cy="457200"/>
            <a:chOff x="1827212" y="5334000"/>
            <a:chExt cx="3276600" cy="457200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3200" y="2743200"/>
            <a:ext cx="3810000" cy="457200"/>
            <a:chOff x="6551612" y="3048000"/>
            <a:chExt cx="3810000" cy="457200"/>
          </a:xfrm>
          <a:noFill/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3200" y="3657600"/>
            <a:ext cx="3810000" cy="457200"/>
            <a:chOff x="6551612" y="3962400"/>
            <a:chExt cx="3810000" cy="457200"/>
          </a:xfrm>
          <a:noFill/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6553200" y="4114800"/>
            <a:ext cx="3810000" cy="457200"/>
            <a:chOff x="6551612" y="4419600"/>
            <a:chExt cx="3810000" cy="457200"/>
          </a:xfrm>
          <a:noFill/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3200" y="5029200"/>
            <a:ext cx="3810000" cy="457200"/>
            <a:chOff x="6551612" y="4876800"/>
            <a:chExt cx="3810000" cy="457200"/>
          </a:xfrm>
          <a:noFill/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3200" y="1828800"/>
            <a:ext cx="3810000" cy="457200"/>
            <a:chOff x="6551612" y="2133600"/>
            <a:chExt cx="3810000" cy="457200"/>
          </a:xfrm>
          <a:noFill/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8800" y="5029200"/>
            <a:ext cx="3276600" cy="457200"/>
            <a:chOff x="1827212" y="4876800"/>
            <a:chExt cx="3276600" cy="457200"/>
          </a:xfrm>
          <a:noFill/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3200" y="3200400"/>
            <a:ext cx="3810000" cy="457200"/>
            <a:chOff x="6551612" y="4419600"/>
            <a:chExt cx="3810000" cy="457200"/>
          </a:xfrm>
          <a:noFill/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15" name="Title 3">
            <a:extLst>
              <a:ext uri="{FF2B5EF4-FFF2-40B4-BE49-F238E27FC236}">
                <a16:creationId xmlns:a16="http://schemas.microsoft.com/office/drawing/2014/main" id="{E6F86548-C2BF-358E-A01D-34676409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48" y="176842"/>
            <a:ext cx="10868526" cy="1325563"/>
          </a:xfrm>
          <a:noFill/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Онагледяване на </a:t>
            </a:r>
            <a:r>
              <a:rPr lang="en-US" sz="4000" dirty="0">
                <a:latin typeface="Comfortaa" pitchFamily="2" charset="0"/>
              </a:rPr>
              <a:t>JOIN</a:t>
            </a:r>
            <a:r>
              <a:rPr lang="bg-BG" sz="4000" dirty="0">
                <a:latin typeface="Comfortaa" pitchFamily="2" charset="0"/>
              </a:rPr>
              <a:t> клаузите</a:t>
            </a:r>
            <a:r>
              <a:rPr lang="en-US" sz="4000" dirty="0">
                <a:latin typeface="Comfortaa" pitchFamily="2" charset="0"/>
              </a:rPr>
              <a:t> [2/9]</a:t>
            </a:r>
          </a:p>
        </p:txBody>
      </p:sp>
    </p:spTree>
    <p:extLst>
      <p:ext uri="{BB962C8B-B14F-4D97-AF65-F5344CB8AC3E}">
        <p14:creationId xmlns:p14="http://schemas.microsoft.com/office/powerpoint/2010/main" val="362959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980706" y="1371600"/>
            <a:ext cx="5247017" cy="62567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INNER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1828800" y="2743200"/>
            <a:ext cx="3276600" cy="457200"/>
            <a:chOff x="1827212" y="3048000"/>
            <a:chExt cx="3276600" cy="457200"/>
          </a:xfrm>
          <a:noFill/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828800" y="3657600"/>
            <a:ext cx="3276600" cy="457200"/>
            <a:chOff x="1827212" y="3962400"/>
            <a:chExt cx="3276600" cy="457200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53200" y="2743200"/>
            <a:ext cx="3810000" cy="457200"/>
            <a:chOff x="6551612" y="3048000"/>
            <a:chExt cx="3810000" cy="457200"/>
          </a:xfrm>
          <a:noFill/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53200" y="3657600"/>
            <a:ext cx="3810000" cy="457200"/>
            <a:chOff x="6551612" y="3962400"/>
            <a:chExt cx="3810000" cy="457200"/>
          </a:xfrm>
          <a:noFill/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53200" y="5029200"/>
            <a:ext cx="3810000" cy="457200"/>
            <a:chOff x="6551612" y="4876800"/>
            <a:chExt cx="3810000" cy="457200"/>
          </a:xfrm>
          <a:noFill/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28800" y="5029200"/>
            <a:ext cx="3276600" cy="457200"/>
            <a:chOff x="1827212" y="4876800"/>
            <a:chExt cx="3276600" cy="457200"/>
          </a:xfrm>
          <a:noFill/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828800" y="1828800"/>
            <a:ext cx="8534400" cy="4114800"/>
            <a:chOff x="1827212" y="1828800"/>
            <a:chExt cx="8534400" cy="4114800"/>
          </a:xfrm>
          <a:noFill/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  <a:grpFill/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  <a:grpFill/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  <a:grpFill/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  <a:grpFill/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5334000" y="2971800"/>
            <a:ext cx="1066800" cy="2286000"/>
            <a:chOff x="5332412" y="2971800"/>
            <a:chExt cx="1066800" cy="2286000"/>
          </a:xfrm>
          <a:noFill/>
        </p:grpSpPr>
        <p:cxnSp>
          <p:nvCxnSpPr>
            <p:cNvPr id="27" name="Straight Arrow Connector 26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grpFill/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grpFill/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grpFill/>
            <a:ln w="76200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3">
            <a:extLst>
              <a:ext uri="{FF2B5EF4-FFF2-40B4-BE49-F238E27FC236}">
                <a16:creationId xmlns:a16="http://schemas.microsoft.com/office/drawing/2014/main" id="{E4123CB9-0885-E722-9AA0-EEC0951B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48" y="176842"/>
            <a:ext cx="10868526" cy="1325563"/>
          </a:xfrm>
          <a:noFill/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Онагледяване на </a:t>
            </a:r>
            <a:r>
              <a:rPr lang="en-US" sz="4000" dirty="0">
                <a:latin typeface="Comfortaa" pitchFamily="2" charset="0"/>
              </a:rPr>
              <a:t>JOIN</a:t>
            </a:r>
            <a:r>
              <a:rPr lang="bg-BG" sz="4000" dirty="0">
                <a:latin typeface="Comfortaa" pitchFamily="2" charset="0"/>
              </a:rPr>
              <a:t> клаузите</a:t>
            </a:r>
            <a:r>
              <a:rPr lang="en-US" sz="4000" dirty="0">
                <a:latin typeface="Comfortaa" pitchFamily="2" charset="0"/>
              </a:rPr>
              <a:t> [3/9]</a:t>
            </a:r>
          </a:p>
        </p:txBody>
      </p:sp>
    </p:spTree>
    <p:extLst>
      <p:ext uri="{BB962C8B-B14F-4D97-AF65-F5344CB8AC3E}">
        <p14:creationId xmlns:p14="http://schemas.microsoft.com/office/powerpoint/2010/main" val="23781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933</Words>
  <Application>Microsoft Office PowerPoint</Application>
  <PresentationFormat>Widescreen</PresentationFormat>
  <Paragraphs>427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Comfortaa</vt:lpstr>
      <vt:lpstr>Consolas</vt:lpstr>
      <vt:lpstr>Office Theme</vt:lpstr>
      <vt:lpstr>Други видове връзки между таблици </vt:lpstr>
      <vt:lpstr>Съдържание</vt:lpstr>
      <vt:lpstr>FULL JOIN</vt:lpstr>
      <vt:lpstr>FULL JOIN синтаксис</vt:lpstr>
      <vt:lpstr>CROSS JOIN</vt:lpstr>
      <vt:lpstr>CROSS JOIN синтаксис</vt:lpstr>
      <vt:lpstr>Онагледяване на JOIN клаузите [1/9]</vt:lpstr>
      <vt:lpstr>Онагледяване на JOIN клаузите [2/9]</vt:lpstr>
      <vt:lpstr>Онагледяване на JOIN клаузите [3/9]</vt:lpstr>
      <vt:lpstr>Онагледяване на JOIN клаузите [4/9]</vt:lpstr>
      <vt:lpstr>Онагледяване на JOIN клаузите [5/9]</vt:lpstr>
      <vt:lpstr>Онагледяване на JOIN клаузите [6/9]</vt:lpstr>
      <vt:lpstr>Онагледяване на JOIN клаузите [7/9]</vt:lpstr>
      <vt:lpstr>Онагледяване на JOIN клаузите [8/9]</vt:lpstr>
      <vt:lpstr>Онагледяване на JOIN клаузите [9/9]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2023-02-17T11:15:30Z</dcterms:modified>
</cp:coreProperties>
</file>