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8" r:id="rId2"/>
    <p:sldId id="603" r:id="rId3"/>
    <p:sldId id="604" r:id="rId4"/>
    <p:sldId id="605" r:id="rId5"/>
    <p:sldId id="606" r:id="rId6"/>
    <p:sldId id="607" r:id="rId7"/>
    <p:sldId id="608" r:id="rId8"/>
    <p:sldId id="609" r:id="rId9"/>
    <p:sldId id="610" r:id="rId10"/>
    <p:sldId id="611" r:id="rId11"/>
    <p:sldId id="612" r:id="rId12"/>
    <p:sldId id="613" r:id="rId13"/>
    <p:sldId id="57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</p14:sldIdLst>
        </p14:section>
        <p14:section name="Съдържание" id="{0B0C01F3-1F60-4ADB-AC1E-9589654EAEF3}">
          <p14:sldIdLst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C5BE3-0316-47D8-B564-CF7419C5530E}" v="110" dt="2023-02-17T11:53:59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БСУ" userId="bdbaa275-9249-41b1-8d15-242f632c67bf" providerId="ADAL" clId="{3B5C5BE3-0316-47D8-B564-CF7419C5530E}"/>
    <pc:docChg chg="undo custSel addSld delSld modSld modSection">
      <pc:chgData name="БСУ" userId="bdbaa275-9249-41b1-8d15-242f632c67bf" providerId="ADAL" clId="{3B5C5BE3-0316-47D8-B564-CF7419C5530E}" dt="2023-02-17T11:53:59.222" v="282" actId="20577"/>
      <pc:docMkLst>
        <pc:docMk/>
      </pc:docMkLst>
      <pc:sldChg chg="modSp mod">
        <pc:chgData name="БСУ" userId="bdbaa275-9249-41b1-8d15-242f632c67bf" providerId="ADAL" clId="{3B5C5BE3-0316-47D8-B564-CF7419C5530E}" dt="2023-02-17T11:38:50.741" v="19" actId="20577"/>
        <pc:sldMkLst>
          <pc:docMk/>
          <pc:sldMk cId="2386959723" sldId="258"/>
        </pc:sldMkLst>
        <pc:spChg chg="mod">
          <ac:chgData name="БСУ" userId="bdbaa275-9249-41b1-8d15-242f632c67bf" providerId="ADAL" clId="{3B5C5BE3-0316-47D8-B564-CF7419C5530E}" dt="2023-02-17T11:38:44.742" v="1" actId="20577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БСУ" userId="bdbaa275-9249-41b1-8d15-242f632c67bf" providerId="ADAL" clId="{3B5C5BE3-0316-47D8-B564-CF7419C5530E}" dt="2023-02-17T11:38:50.741" v="19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del">
        <pc:chgData name="БСУ" userId="bdbaa275-9249-41b1-8d15-242f632c67bf" providerId="ADAL" clId="{3B5C5BE3-0316-47D8-B564-CF7419C5530E}" dt="2023-02-17T11:39:07.418" v="20" actId="47"/>
        <pc:sldMkLst>
          <pc:docMk/>
          <pc:sldMk cId="2385751420" sldId="571"/>
        </pc:sldMkLst>
      </pc:sldChg>
      <pc:sldChg chg="delSp modSp add mod modAnim">
        <pc:chgData name="БСУ" userId="bdbaa275-9249-41b1-8d15-242f632c67bf" providerId="ADAL" clId="{3B5C5BE3-0316-47D8-B564-CF7419C5530E}" dt="2023-02-17T11:41:39.846" v="50"/>
        <pc:sldMkLst>
          <pc:docMk/>
          <pc:sldMk cId="205335136" sldId="603"/>
        </pc:sldMkLst>
        <pc:spChg chg="mod">
          <ac:chgData name="БСУ" userId="bdbaa275-9249-41b1-8d15-242f632c67bf" providerId="ADAL" clId="{3B5C5BE3-0316-47D8-B564-CF7419C5530E}" dt="2023-02-17T11:41:35.284" v="48" actId="1076"/>
          <ac:spMkLst>
            <pc:docMk/>
            <pc:sldMk cId="205335136" sldId="603"/>
            <ac:spMk id="4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1:31.425" v="47" actId="5793"/>
          <ac:spMkLst>
            <pc:docMk/>
            <pc:sldMk cId="205335136" sldId="603"/>
            <ac:spMk id="5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1:28.352" v="46" actId="1076"/>
          <ac:spMkLst>
            <pc:docMk/>
            <pc:sldMk cId="205335136" sldId="603"/>
            <ac:spMk id="6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41:37.281" v="49" actId="478"/>
          <ac:spMkLst>
            <pc:docMk/>
            <pc:sldMk cId="205335136" sldId="603"/>
            <ac:spMk id="7" creationId="{86DE6C74-8BA1-4E22-A096-530949694DE3}"/>
          </ac:spMkLst>
        </pc:spChg>
        <pc:spChg chg="mod">
          <ac:chgData name="БСУ" userId="bdbaa275-9249-41b1-8d15-242f632c67bf" providerId="ADAL" clId="{3B5C5BE3-0316-47D8-B564-CF7419C5530E}" dt="2023-02-17T11:41:28.352" v="46" actId="1076"/>
          <ac:spMkLst>
            <pc:docMk/>
            <pc:sldMk cId="205335136" sldId="603"/>
            <ac:spMk id="15" creationId="{00000000-0000-0000-0000-000000000000}"/>
          </ac:spMkLst>
        </pc:spChg>
        <pc:picChg chg="mod">
          <ac:chgData name="БСУ" userId="bdbaa275-9249-41b1-8d15-242f632c67bf" providerId="ADAL" clId="{3B5C5BE3-0316-47D8-B564-CF7419C5530E}" dt="2023-02-17T11:41:28.352" v="46" actId="1076"/>
          <ac:picMkLst>
            <pc:docMk/>
            <pc:sldMk cId="205335136" sldId="603"/>
            <ac:picMk id="2" creationId="{00000000-0000-0000-0000-000000000000}"/>
          </ac:picMkLst>
        </pc:picChg>
      </pc:sldChg>
      <pc:sldChg chg="delSp modSp add mod modAnim">
        <pc:chgData name="БСУ" userId="bdbaa275-9249-41b1-8d15-242f632c67bf" providerId="ADAL" clId="{3B5C5BE3-0316-47D8-B564-CF7419C5530E}" dt="2023-02-17T11:53:26.716" v="275" actId="20577"/>
        <pc:sldMkLst>
          <pc:docMk/>
          <pc:sldMk cId="4002370935" sldId="604"/>
        </pc:sldMkLst>
        <pc:spChg chg="mod">
          <ac:chgData name="БСУ" userId="bdbaa275-9249-41b1-8d15-242f632c67bf" providerId="ADAL" clId="{3B5C5BE3-0316-47D8-B564-CF7419C5530E}" dt="2023-02-17T11:53:26.716" v="275" actId="20577"/>
          <ac:spMkLst>
            <pc:docMk/>
            <pc:sldMk cId="4002370935" sldId="604"/>
            <ac:spMk id="9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42:08.127" v="61" actId="478"/>
          <ac:spMkLst>
            <pc:docMk/>
            <pc:sldMk cId="4002370935" sldId="604"/>
            <ac:spMk id="12" creationId="{6DAE3363-DF52-4550-9EC4-FDA388BA7DB1}"/>
          </ac:spMkLst>
        </pc:spChg>
        <pc:spChg chg="mod">
          <ac:chgData name="БСУ" userId="bdbaa275-9249-41b1-8d15-242f632c67bf" providerId="ADAL" clId="{3B5C5BE3-0316-47D8-B564-CF7419C5530E}" dt="2023-02-17T11:42:29.852" v="66" actId="688"/>
          <ac:spMkLst>
            <pc:docMk/>
            <pc:sldMk cId="4002370935" sldId="604"/>
            <ac:spMk id="15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2:33.733" v="67" actId="1076"/>
          <ac:spMkLst>
            <pc:docMk/>
            <pc:sldMk cId="4002370935" sldId="604"/>
            <ac:spMk id="19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2:14.125" v="62" actId="1076"/>
          <ac:spMkLst>
            <pc:docMk/>
            <pc:sldMk cId="4002370935" sldId="604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3B5C5BE3-0316-47D8-B564-CF7419C5530E}" dt="2023-02-17T11:43:05.223" v="74" actId="2084"/>
          <ac:graphicFrameMkLst>
            <pc:docMk/>
            <pc:sldMk cId="4002370935" sldId="604"/>
            <ac:graphicFrameMk id="10" creationId="{00000000-0000-0000-0000-000000000000}"/>
          </ac:graphicFrameMkLst>
        </pc:graphicFrameChg>
        <pc:graphicFrameChg chg="mod modGraphic">
          <ac:chgData name="БСУ" userId="bdbaa275-9249-41b1-8d15-242f632c67bf" providerId="ADAL" clId="{3B5C5BE3-0316-47D8-B564-CF7419C5530E}" dt="2023-02-17T11:43:16.474" v="77" actId="207"/>
          <ac:graphicFrameMkLst>
            <pc:docMk/>
            <pc:sldMk cId="4002370935" sldId="604"/>
            <ac:graphicFrameMk id="11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3B5C5BE3-0316-47D8-B564-CF7419C5530E}" dt="2023-02-17T11:44:34.111" v="95"/>
        <pc:sldMkLst>
          <pc:docMk/>
          <pc:sldMk cId="1199628444" sldId="605"/>
        </pc:sldMkLst>
        <pc:spChg chg="mod">
          <ac:chgData name="БСУ" userId="bdbaa275-9249-41b1-8d15-242f632c67bf" providerId="ADAL" clId="{3B5C5BE3-0316-47D8-B564-CF7419C5530E}" dt="2023-02-17T11:44:25.471" v="92" actId="2085"/>
          <ac:spMkLst>
            <pc:docMk/>
            <pc:sldMk cId="1199628444" sldId="605"/>
            <ac:spMk id="8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4:28.318" v="93" actId="207"/>
          <ac:spMkLst>
            <pc:docMk/>
            <pc:sldMk cId="1199628444" sldId="605"/>
            <ac:spMk id="9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4:15.629" v="90" actId="207"/>
          <ac:spMkLst>
            <pc:docMk/>
            <pc:sldMk cId="1199628444" sldId="605"/>
            <ac:spMk id="10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44:30.914" v="94" actId="478"/>
          <ac:spMkLst>
            <pc:docMk/>
            <pc:sldMk cId="1199628444" sldId="605"/>
            <ac:spMk id="11" creationId="{5891D5F5-AC7F-402F-85D2-0A065AB4F030}"/>
          </ac:spMkLst>
        </pc:spChg>
        <pc:spChg chg="mod">
          <ac:chgData name="БСУ" userId="bdbaa275-9249-41b1-8d15-242f632c67bf" providerId="ADAL" clId="{3B5C5BE3-0316-47D8-B564-CF7419C5530E}" dt="2023-02-17T11:44:25.471" v="92" actId="2085"/>
          <ac:spMkLst>
            <pc:docMk/>
            <pc:sldMk cId="1199628444" sldId="605"/>
            <ac:spMk id="12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4:25.471" v="92" actId="2085"/>
          <ac:spMkLst>
            <pc:docMk/>
            <pc:sldMk cId="1199628444" sldId="605"/>
            <ac:spMk id="13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3:26.912" v="78" actId="2711"/>
          <ac:spMkLst>
            <pc:docMk/>
            <pc:sldMk cId="1199628444" sldId="605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B5C5BE3-0316-47D8-B564-CF7419C5530E}" dt="2023-02-17T11:53:17.346" v="261" actId="14100"/>
        <pc:sldMkLst>
          <pc:docMk/>
          <pc:sldMk cId="4060257664" sldId="606"/>
        </pc:sldMkLst>
        <pc:spChg chg="mod">
          <ac:chgData name="БСУ" userId="bdbaa275-9249-41b1-8d15-242f632c67bf" providerId="ADAL" clId="{3B5C5BE3-0316-47D8-B564-CF7419C5530E}" dt="2023-02-17T11:53:17.346" v="261" actId="14100"/>
          <ac:spMkLst>
            <pc:docMk/>
            <pc:sldMk cId="4060257664" sldId="606"/>
            <ac:spMk id="10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45:40.325" v="111" actId="478"/>
          <ac:spMkLst>
            <pc:docMk/>
            <pc:sldMk cId="4060257664" sldId="606"/>
            <ac:spMk id="11" creationId="{005161B1-92EF-4FDF-815A-DF357FD1AC07}"/>
          </ac:spMkLst>
        </pc:spChg>
        <pc:spChg chg="mod">
          <ac:chgData name="БСУ" userId="bdbaa275-9249-41b1-8d15-242f632c67bf" providerId="ADAL" clId="{3B5C5BE3-0316-47D8-B564-CF7419C5530E}" dt="2023-02-17T11:45:36.686" v="109" actId="1076"/>
          <ac:spMkLst>
            <pc:docMk/>
            <pc:sldMk cId="4060257664" sldId="606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3B5C5BE3-0316-47D8-B564-CF7419C5530E}" dt="2023-02-17T11:45:02.049" v="99"/>
          <ac:graphicFrameMkLst>
            <pc:docMk/>
            <pc:sldMk cId="4060257664" sldId="606"/>
            <ac:graphicFrameMk id="4" creationId="{00000000-0000-0000-0000-000000000000}"/>
          </ac:graphicFrameMkLst>
        </pc:graphicFrameChg>
        <pc:graphicFrameChg chg="mod modGraphic">
          <ac:chgData name="БСУ" userId="bdbaa275-9249-41b1-8d15-242f632c67bf" providerId="ADAL" clId="{3B5C5BE3-0316-47D8-B564-CF7419C5530E}" dt="2023-02-17T11:45:13.709" v="103"/>
          <ac:graphicFrameMkLst>
            <pc:docMk/>
            <pc:sldMk cId="4060257664" sldId="606"/>
            <ac:graphicFrameMk id="6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3B5C5BE3-0316-47D8-B564-CF7419C5530E}" dt="2023-02-17T11:46:37.623" v="123"/>
        <pc:sldMkLst>
          <pc:docMk/>
          <pc:sldMk cId="3306260940" sldId="607"/>
        </pc:sldMkLst>
        <pc:spChg chg="mod">
          <ac:chgData name="БСУ" userId="bdbaa275-9249-41b1-8d15-242f632c67bf" providerId="ADAL" clId="{3B5C5BE3-0316-47D8-B564-CF7419C5530E}" dt="2023-02-17T11:46:31.805" v="121" actId="1076"/>
          <ac:spMkLst>
            <pc:docMk/>
            <pc:sldMk cId="3306260940" sldId="607"/>
            <ac:spMk id="8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6:31.805" v="121" actId="1076"/>
          <ac:spMkLst>
            <pc:docMk/>
            <pc:sldMk cId="3306260940" sldId="607"/>
            <ac:spMk id="10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6:31.805" v="121" actId="1076"/>
          <ac:spMkLst>
            <pc:docMk/>
            <pc:sldMk cId="3306260940" sldId="607"/>
            <ac:spMk id="11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6:31.805" v="121" actId="1076"/>
          <ac:spMkLst>
            <pc:docMk/>
            <pc:sldMk cId="3306260940" sldId="607"/>
            <ac:spMk id="12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6:31.805" v="121" actId="1076"/>
          <ac:spMkLst>
            <pc:docMk/>
            <pc:sldMk cId="3306260940" sldId="607"/>
            <ac:spMk id="13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46:34.451" v="122" actId="478"/>
          <ac:spMkLst>
            <pc:docMk/>
            <pc:sldMk cId="3306260940" sldId="607"/>
            <ac:spMk id="15" creationId="{7AF9C0DF-C160-4894-A0AC-7299D766D56D}"/>
          </ac:spMkLst>
        </pc:spChg>
        <pc:spChg chg="mod">
          <ac:chgData name="БСУ" userId="bdbaa275-9249-41b1-8d15-242f632c67bf" providerId="ADAL" clId="{3B5C5BE3-0316-47D8-B564-CF7419C5530E}" dt="2023-02-17T11:45:59.547" v="113" actId="2711"/>
          <ac:spMkLst>
            <pc:docMk/>
            <pc:sldMk cId="3306260940" sldId="607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B5C5BE3-0316-47D8-B564-CF7419C5530E}" dt="2023-02-17T11:53:01.863" v="252" actId="20577"/>
        <pc:sldMkLst>
          <pc:docMk/>
          <pc:sldMk cId="1933124367" sldId="608"/>
        </pc:sldMkLst>
        <pc:spChg chg="mod">
          <ac:chgData name="БСУ" userId="bdbaa275-9249-41b1-8d15-242f632c67bf" providerId="ADAL" clId="{3B5C5BE3-0316-47D8-B564-CF7419C5530E}" dt="2023-02-17T11:53:01.863" v="252" actId="20577"/>
          <ac:spMkLst>
            <pc:docMk/>
            <pc:sldMk cId="1933124367" sldId="608"/>
            <ac:spMk id="10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47:42.600" v="147" actId="478"/>
          <ac:spMkLst>
            <pc:docMk/>
            <pc:sldMk cId="1933124367" sldId="608"/>
            <ac:spMk id="11" creationId="{BAE0122C-4EED-467A-9404-38844F792289}"/>
          </ac:spMkLst>
        </pc:spChg>
        <pc:spChg chg="mod">
          <ac:chgData name="БСУ" userId="bdbaa275-9249-41b1-8d15-242f632c67bf" providerId="ADAL" clId="{3B5C5BE3-0316-47D8-B564-CF7419C5530E}" dt="2023-02-17T11:47:03.235" v="132" actId="2711"/>
          <ac:spMkLst>
            <pc:docMk/>
            <pc:sldMk cId="1933124367" sldId="608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3B5C5BE3-0316-47D8-B564-CF7419C5530E}" dt="2023-02-17T11:47:33.405" v="143"/>
          <ac:graphicFrameMkLst>
            <pc:docMk/>
            <pc:sldMk cId="1933124367" sldId="608"/>
            <ac:graphicFrameMk id="4" creationId="{00000000-0000-0000-0000-000000000000}"/>
          </ac:graphicFrameMkLst>
        </pc:graphicFrameChg>
        <pc:graphicFrameChg chg="mod modGraphic">
          <ac:chgData name="БСУ" userId="bdbaa275-9249-41b1-8d15-242f632c67bf" providerId="ADAL" clId="{3B5C5BE3-0316-47D8-B564-CF7419C5530E}" dt="2023-02-17T11:47:40.321" v="146"/>
          <ac:graphicFrameMkLst>
            <pc:docMk/>
            <pc:sldMk cId="1933124367" sldId="608"/>
            <ac:graphicFrameMk id="6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3B5C5BE3-0316-47D8-B564-CF7419C5530E}" dt="2023-02-17T11:53:59.222" v="282" actId="20577"/>
        <pc:sldMkLst>
          <pc:docMk/>
          <pc:sldMk cId="3310098338" sldId="609"/>
        </pc:sldMkLst>
        <pc:spChg chg="mod">
          <ac:chgData name="БСУ" userId="bdbaa275-9249-41b1-8d15-242f632c67bf" providerId="ADAL" clId="{3B5C5BE3-0316-47D8-B564-CF7419C5530E}" dt="2023-02-17T11:48:44.032" v="173" actId="2085"/>
          <ac:spMkLst>
            <pc:docMk/>
            <pc:sldMk cId="3310098338" sldId="609"/>
            <ac:spMk id="8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48:46.592" v="174" actId="478"/>
          <ac:spMkLst>
            <pc:docMk/>
            <pc:sldMk cId="3310098338" sldId="609"/>
            <ac:spMk id="9" creationId="{2D5D56E7-730B-433A-B68F-4738AA1A3AC3}"/>
          </ac:spMkLst>
        </pc:spChg>
        <pc:spChg chg="mod">
          <ac:chgData name="БСУ" userId="bdbaa275-9249-41b1-8d15-242f632c67bf" providerId="ADAL" clId="{3B5C5BE3-0316-47D8-B564-CF7419C5530E}" dt="2023-02-17T11:48:38.702" v="171" actId="207"/>
          <ac:spMkLst>
            <pc:docMk/>
            <pc:sldMk cId="3310098338" sldId="609"/>
            <ac:spMk id="10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8:32.498" v="170" actId="207"/>
          <ac:spMkLst>
            <pc:docMk/>
            <pc:sldMk cId="3310098338" sldId="609"/>
            <ac:spMk id="11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8:44.032" v="173" actId="2085"/>
          <ac:spMkLst>
            <pc:docMk/>
            <pc:sldMk cId="3310098338" sldId="609"/>
            <ac:spMk id="12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48:44.032" v="173" actId="2085"/>
          <ac:spMkLst>
            <pc:docMk/>
            <pc:sldMk cId="3310098338" sldId="609"/>
            <ac:spMk id="13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3:59.222" v="282" actId="20577"/>
          <ac:spMkLst>
            <pc:docMk/>
            <pc:sldMk cId="3310098338" sldId="609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B5C5BE3-0316-47D8-B564-CF7419C5530E}" dt="2023-02-17T11:52:53.600" v="246" actId="20577"/>
        <pc:sldMkLst>
          <pc:docMk/>
          <pc:sldMk cId="103901341" sldId="610"/>
        </pc:sldMkLst>
        <pc:spChg chg="mod">
          <ac:chgData name="БСУ" userId="bdbaa275-9249-41b1-8d15-242f632c67bf" providerId="ADAL" clId="{3B5C5BE3-0316-47D8-B564-CF7419C5530E}" dt="2023-02-17T11:52:53.600" v="246" actId="20577"/>
          <ac:spMkLst>
            <pc:docMk/>
            <pc:sldMk cId="103901341" sldId="610"/>
            <ac:spMk id="11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49:51.508" v="190" actId="478"/>
          <ac:spMkLst>
            <pc:docMk/>
            <pc:sldMk cId="103901341" sldId="610"/>
            <ac:spMk id="12" creationId="{4E672AAA-4325-41CC-A4F5-B1596FAD9112}"/>
          </ac:spMkLst>
        </pc:spChg>
        <pc:spChg chg="mod">
          <ac:chgData name="БСУ" userId="bdbaa275-9249-41b1-8d15-242f632c67bf" providerId="ADAL" clId="{3B5C5BE3-0316-47D8-B564-CF7419C5530E}" dt="2023-02-17T11:49:06.162" v="179" actId="2711"/>
          <ac:spMkLst>
            <pc:docMk/>
            <pc:sldMk cId="103901341" sldId="610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3B5C5BE3-0316-47D8-B564-CF7419C5530E}" dt="2023-02-17T11:49:49.231" v="189" actId="207"/>
          <ac:graphicFrameMkLst>
            <pc:docMk/>
            <pc:sldMk cId="103901341" sldId="610"/>
            <ac:graphicFrameMk id="6" creationId="{00000000-0000-0000-0000-000000000000}"/>
          </ac:graphicFrameMkLst>
        </pc:graphicFrameChg>
        <pc:graphicFrameChg chg="mod modGraphic">
          <ac:chgData name="БСУ" userId="bdbaa275-9249-41b1-8d15-242f632c67bf" providerId="ADAL" clId="{3B5C5BE3-0316-47D8-B564-CF7419C5530E}" dt="2023-02-17T11:49:43.061" v="187" actId="207"/>
          <ac:graphicFrameMkLst>
            <pc:docMk/>
            <pc:sldMk cId="103901341" sldId="610"/>
            <ac:graphicFrameMk id="7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3B5C5BE3-0316-47D8-B564-CF7419C5530E}" dt="2023-02-17T11:50:43.165" v="202"/>
        <pc:sldMkLst>
          <pc:docMk/>
          <pc:sldMk cId="3505831049" sldId="611"/>
        </pc:sldMkLst>
        <pc:spChg chg="mod">
          <ac:chgData name="БСУ" userId="bdbaa275-9249-41b1-8d15-242f632c67bf" providerId="ADAL" clId="{3B5C5BE3-0316-47D8-B564-CF7419C5530E}" dt="2023-02-17T11:50:29.697" v="199" actId="2085"/>
          <ac:spMkLst>
            <pc:docMk/>
            <pc:sldMk cId="3505831049" sldId="611"/>
            <ac:spMk id="8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50:39.647" v="201" actId="478"/>
          <ac:spMkLst>
            <pc:docMk/>
            <pc:sldMk cId="3505831049" sldId="611"/>
            <ac:spMk id="9" creationId="{7D8FBA58-4291-48DE-A4C6-288F0414FD5C}"/>
          </ac:spMkLst>
        </pc:spChg>
        <pc:spChg chg="mod">
          <ac:chgData name="БСУ" userId="bdbaa275-9249-41b1-8d15-242f632c67bf" providerId="ADAL" clId="{3B5C5BE3-0316-47D8-B564-CF7419C5530E}" dt="2023-02-17T11:50:36.301" v="200" actId="207"/>
          <ac:spMkLst>
            <pc:docMk/>
            <pc:sldMk cId="3505831049" sldId="611"/>
            <ac:spMk id="10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0:23.035" v="197" actId="207"/>
          <ac:spMkLst>
            <pc:docMk/>
            <pc:sldMk cId="3505831049" sldId="611"/>
            <ac:spMk id="11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0:29.697" v="199" actId="2085"/>
          <ac:spMkLst>
            <pc:docMk/>
            <pc:sldMk cId="3505831049" sldId="611"/>
            <ac:spMk id="12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0:29.697" v="199" actId="2085"/>
          <ac:spMkLst>
            <pc:docMk/>
            <pc:sldMk cId="3505831049" sldId="611"/>
            <ac:spMk id="13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0:08.301" v="192" actId="2711"/>
          <ac:spMkLst>
            <pc:docMk/>
            <pc:sldMk cId="3505831049" sldId="611"/>
            <ac:spMk id="465922" creationId="{00000000-0000-0000-0000-000000000000}"/>
          </ac:spMkLst>
        </pc:spChg>
      </pc:sldChg>
      <pc:sldChg chg="delSp modSp add mod modAnim">
        <pc:chgData name="БСУ" userId="bdbaa275-9249-41b1-8d15-242f632c67bf" providerId="ADAL" clId="{3B5C5BE3-0316-47D8-B564-CF7419C5530E}" dt="2023-02-17T11:51:44.570" v="219"/>
        <pc:sldMkLst>
          <pc:docMk/>
          <pc:sldMk cId="1572622629" sldId="612"/>
        </pc:sldMkLst>
        <pc:spChg chg="del mod">
          <ac:chgData name="БСУ" userId="bdbaa275-9249-41b1-8d15-242f632c67bf" providerId="ADAL" clId="{3B5C5BE3-0316-47D8-B564-CF7419C5530E}" dt="2023-02-17T11:51:40.179" v="218" actId="478"/>
          <ac:spMkLst>
            <pc:docMk/>
            <pc:sldMk cId="1572622629" sldId="612"/>
            <ac:spMk id="10" creationId="{6C2AEBCA-ACEB-4B79-844C-8E9BCB4D83A5}"/>
          </ac:spMkLst>
        </pc:spChg>
        <pc:spChg chg="mod">
          <ac:chgData name="БСУ" userId="bdbaa275-9249-41b1-8d15-242f632c67bf" providerId="ADAL" clId="{3B5C5BE3-0316-47D8-B564-CF7419C5530E}" dt="2023-02-17T11:51:13.477" v="210" actId="20577"/>
          <ac:spMkLst>
            <pc:docMk/>
            <pc:sldMk cId="1572622629" sldId="612"/>
            <ac:spMk id="11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1:06.089" v="207" actId="2711"/>
          <ac:spMkLst>
            <pc:docMk/>
            <pc:sldMk cId="1572622629" sldId="612"/>
            <ac:spMk id="465922" creationId="{00000000-0000-0000-0000-000000000000}"/>
          </ac:spMkLst>
        </pc:spChg>
        <pc:graphicFrameChg chg="mod modGraphic">
          <ac:chgData name="БСУ" userId="bdbaa275-9249-41b1-8d15-242f632c67bf" providerId="ADAL" clId="{3B5C5BE3-0316-47D8-B564-CF7419C5530E}" dt="2023-02-17T11:51:38.141" v="217" actId="2084"/>
          <ac:graphicFrameMkLst>
            <pc:docMk/>
            <pc:sldMk cId="1572622629" sldId="612"/>
            <ac:graphicFrameMk id="4" creationId="{00000000-0000-0000-0000-000000000000}"/>
          </ac:graphicFrameMkLst>
        </pc:graphicFrameChg>
        <pc:graphicFrameChg chg="mod modGraphic">
          <ac:chgData name="БСУ" userId="bdbaa275-9249-41b1-8d15-242f632c67bf" providerId="ADAL" clId="{3B5C5BE3-0316-47D8-B564-CF7419C5530E}" dt="2023-02-17T11:51:32.763" v="215" actId="207"/>
          <ac:graphicFrameMkLst>
            <pc:docMk/>
            <pc:sldMk cId="1572622629" sldId="612"/>
            <ac:graphicFrameMk id="6" creationId="{00000000-0000-0000-0000-000000000000}"/>
          </ac:graphicFrameMkLst>
        </pc:graphicFrameChg>
      </pc:sldChg>
      <pc:sldChg chg="delSp modSp add mod modAnim">
        <pc:chgData name="БСУ" userId="bdbaa275-9249-41b1-8d15-242f632c67bf" providerId="ADAL" clId="{3B5C5BE3-0316-47D8-B564-CF7419C5530E}" dt="2023-02-17T11:52:43.419" v="234"/>
        <pc:sldMkLst>
          <pc:docMk/>
          <pc:sldMk cId="283018489" sldId="613"/>
        </pc:sldMkLst>
        <pc:spChg chg="mod">
          <ac:chgData name="БСУ" userId="bdbaa275-9249-41b1-8d15-242f632c67bf" providerId="ADAL" clId="{3B5C5BE3-0316-47D8-B564-CF7419C5530E}" dt="2023-02-17T11:52:33.773" v="231" actId="2085"/>
          <ac:spMkLst>
            <pc:docMk/>
            <pc:sldMk cId="283018489" sldId="613"/>
            <ac:spMk id="8" creationId="{00000000-0000-0000-0000-000000000000}"/>
          </ac:spMkLst>
        </pc:spChg>
        <pc:spChg chg="del mod">
          <ac:chgData name="БСУ" userId="bdbaa275-9249-41b1-8d15-242f632c67bf" providerId="ADAL" clId="{3B5C5BE3-0316-47D8-B564-CF7419C5530E}" dt="2023-02-17T11:52:39.430" v="233" actId="478"/>
          <ac:spMkLst>
            <pc:docMk/>
            <pc:sldMk cId="283018489" sldId="613"/>
            <ac:spMk id="9" creationId="{4810CE30-E16A-4D2A-8E54-153A4AB599E9}"/>
          </ac:spMkLst>
        </pc:spChg>
        <pc:spChg chg="mod">
          <ac:chgData name="БСУ" userId="bdbaa275-9249-41b1-8d15-242f632c67bf" providerId="ADAL" clId="{3B5C5BE3-0316-47D8-B564-CF7419C5530E}" dt="2023-02-17T11:52:25.240" v="229" actId="20577"/>
          <ac:spMkLst>
            <pc:docMk/>
            <pc:sldMk cId="283018489" sldId="613"/>
            <ac:spMk id="10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2:37.646" v="232" actId="1076"/>
          <ac:spMkLst>
            <pc:docMk/>
            <pc:sldMk cId="283018489" sldId="613"/>
            <ac:spMk id="11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2:33.773" v="231" actId="2085"/>
          <ac:spMkLst>
            <pc:docMk/>
            <pc:sldMk cId="283018489" sldId="613"/>
            <ac:spMk id="12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2:33.773" v="231" actId="2085"/>
          <ac:spMkLst>
            <pc:docMk/>
            <pc:sldMk cId="283018489" sldId="613"/>
            <ac:spMk id="13" creationId="{00000000-0000-0000-0000-000000000000}"/>
          </ac:spMkLst>
        </pc:spChg>
        <pc:spChg chg="mod">
          <ac:chgData name="БСУ" userId="bdbaa275-9249-41b1-8d15-242f632c67bf" providerId="ADAL" clId="{3B5C5BE3-0316-47D8-B564-CF7419C5530E}" dt="2023-02-17T11:52:06.523" v="224" actId="403"/>
          <ac:spMkLst>
            <pc:docMk/>
            <pc:sldMk cId="283018489" sldId="613"/>
            <ac:spMk id="465922" creationId="{00000000-0000-0000-0000-000000000000}"/>
          </ac:spMkLst>
        </pc:spChg>
      </pc:sldChg>
    </pc:docChg>
  </pc:docChgLst>
  <pc:docChgLst>
    <pc:chgData name="Димитър Минчев" userId="6da192e4-d32c-454b-8615-bbadf07b6639" providerId="ADAL" clId="{508A51F5-6E34-4A9B-8787-8C29D4F40D1D}"/>
    <pc:docChg chg="addSld modSld">
      <pc:chgData name="Димитър Минчев" userId="6da192e4-d32c-454b-8615-bbadf07b6639" providerId="ADAL" clId="{508A51F5-6E34-4A9B-8787-8C29D4F40D1D}" dt="2022-08-10T06:34:56.108" v="0"/>
      <pc:docMkLst>
        <pc:docMk/>
      </pc:docMkLst>
      <pc:sldChg chg="add">
        <pc:chgData name="Димитър Минчев" userId="6da192e4-d32c-454b-8615-bbadf07b6639" providerId="ADAL" clId="{508A51F5-6E34-4A9B-8787-8C29D4F40D1D}" dt="2022-08-10T06:34:56.108" v="0"/>
        <pc:sldMkLst>
          <pc:docMk/>
          <pc:sldMk cId="2002111910" sldId="439"/>
        </pc:sldMkLst>
      </pc:sldChg>
    </pc:docChg>
  </pc:docChgLst>
  <pc:docChgLst>
    <pc:chgData name="БСУ" userId="bdbaa275-9249-41b1-8d15-242f632c67bf" providerId="ADAL" clId="{E8EBBEA8-749B-4042-B043-5A6FD507A9B3}"/>
    <pc:docChg chg="modSld sldOrd modSection">
      <pc:chgData name="БСУ" userId="bdbaa275-9249-41b1-8d15-242f632c67bf" providerId="ADAL" clId="{E8EBBEA8-749B-4042-B043-5A6FD507A9B3}" dt="2023-02-17T11:21:52.587" v="1"/>
      <pc:docMkLst>
        <pc:docMk/>
      </pc:docMkLst>
      <pc:sldChg chg="ord">
        <pc:chgData name="БСУ" userId="bdbaa275-9249-41b1-8d15-242f632c67bf" providerId="ADAL" clId="{E8EBBEA8-749B-4042-B043-5A6FD507A9B3}" dt="2023-02-17T11:21:52.587" v="1"/>
        <pc:sldMkLst>
          <pc:docMk/>
          <pc:sldMk cId="2385751420" sldId="5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F7FC2139-9D5C-470E-8602-53251AD9B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67293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D768D3F-2649-45B2-A1A7-A1A0DD61A2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480452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29E71E8-72D1-46A4-9327-694D67CF86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01145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If any of the values are NULL they are ignored. For example, if one the values is NULL and the other is 5,000 the COUNT will return 1 because it will ignore the NULL value. On the other hand, we can count everything by writing COUNT(*).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3AE3313-887F-474C-8B28-38F232F905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54189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4158F846-2F44-4DA5-B27E-AC168716D0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75495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0CA1152-907D-427B-B189-00FA0553F4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535642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80D1A34-43BA-48A1-BC83-7914BD86C78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50324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NULLs are ignored again.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A4EE177B-C782-43E4-BE46-9F676A71B6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749419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29BAEC1F-A648-491F-B3A3-F5F258584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37537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491DFE1-D03D-411A-A409-F9FDCCA54C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769256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C3D10F91-BF43-460F-ADD7-02465132F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88571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17.2.2023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mon.b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/>
          <a:lstStyle/>
          <a:p>
            <a:r>
              <a:rPr lang="bg-BG" dirty="0" err="1">
                <a:latin typeface="Comfortaa" pitchFamily="2" charset="0"/>
              </a:rPr>
              <a:t>Агрегиращи</a:t>
            </a:r>
            <a:r>
              <a:rPr lang="bg-BG" dirty="0">
                <a:latin typeface="Comfortaa" pitchFamily="2" charset="0"/>
              </a:rPr>
              <a:t> функции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Бази данни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17591" y="3024261"/>
            <a:ext cx="10556817" cy="21878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MIN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'MinSalary'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e.`</a:t>
            </a:r>
            <a:r>
              <a:rPr lang="en-GB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department_id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Синтаксис на </a:t>
            </a:r>
            <a:r>
              <a:rPr lang="en-US" dirty="0">
                <a:latin typeface="Comfortaa" pitchFamily="2" charset="0"/>
              </a:rPr>
              <a:t>MIN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60991" y="1796717"/>
            <a:ext cx="2229557" cy="953805"/>
          </a:xfrm>
          <a:prstGeom prst="wedgeRoundRectCallout">
            <a:avLst>
              <a:gd name="adj1" fmla="val -43610"/>
              <a:gd name="adj2" fmla="val 10180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Групираща колона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951142" y="5393031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Групиращи колони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095998" y="4162059"/>
            <a:ext cx="4475192" cy="520807"/>
          </a:xfrm>
          <a:prstGeom prst="wedgeRoundRectCallout">
            <a:avLst>
              <a:gd name="adj1" fmla="val -65333"/>
              <a:gd name="adj2" fmla="val 7732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Псевдоним на таблицата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51790" y="2613036"/>
            <a:ext cx="2610557" cy="1027522"/>
          </a:xfrm>
          <a:prstGeom prst="wedgeRoundRectCallout">
            <a:avLst>
              <a:gd name="adj1" fmla="val -58656"/>
              <a:gd name="adj2" fmla="val 5095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Ново име за групирането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310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95799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AVG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06604"/>
              </p:ext>
            </p:extLst>
          </p:nvPr>
        </p:nvGraphicFramePr>
        <p:xfrm>
          <a:off x="381001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887154"/>
              </p:ext>
            </p:extLst>
          </p:nvPr>
        </p:nvGraphicFramePr>
        <p:xfrm>
          <a:off x="7515211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AvgSalary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10,000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4685" y="3217193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185644">
            <a:off x="6592465" y="4038129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7317" y="4874698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81001" y="1274719"/>
            <a:ext cx="11280111" cy="81148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omfortaa" pitchFamily="2" charset="0"/>
              </a:rPr>
              <a:t>Изчислява средната стойност в колона.</a:t>
            </a:r>
            <a:endParaRPr lang="en-US" sz="31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62262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838200" y="2981815"/>
            <a:ext cx="10556818" cy="2434101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e.`</a:t>
            </a:r>
            <a:r>
              <a:rPr lang="en-US" sz="3600" noProof="1">
                <a:solidFill>
                  <a:schemeClr val="bg1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600" b="1" dirty="0">
                <a:solidFill>
                  <a:srgbClr val="00B0F0"/>
                </a:solidFill>
                <a:latin typeface="Consolas" panose="020B0609020204030204" pitchFamily="49" charset="0"/>
              </a:rPr>
              <a:t>AVG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 err="1">
                <a:solidFill>
                  <a:schemeClr val="bg1"/>
                </a:solidFill>
                <a:latin typeface="Consolas" panose="020B0609020204030204" pitchFamily="49" charset="0"/>
              </a:rPr>
              <a:t>e.`salary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`)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noProof="1">
                <a:solidFill>
                  <a:schemeClr val="bg1"/>
                </a:solidFill>
                <a:latin typeface="Consolas" panose="020B0609020204030204" pitchFamily="49" charset="0"/>
              </a:rPr>
              <a:t>'AvgSalary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 `employees` 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600" b="1" dirty="0">
                <a:solidFill>
                  <a:srgbClr val="00B0F0"/>
                </a:solidFill>
                <a:latin typeface="Consolas" panose="020B0609020204030204" pitchFamily="49" charset="0"/>
              </a:rPr>
              <a:t>  GROUP</a:t>
            </a:r>
            <a:r>
              <a:rPr lang="en-GB" sz="3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600" b="1" dirty="0">
                <a:solidFill>
                  <a:srgbClr val="00B0F0"/>
                </a:solidFill>
                <a:latin typeface="Consolas" panose="020B0609020204030204" pitchFamily="49" charset="0"/>
              </a:rPr>
              <a:t>BY</a:t>
            </a:r>
            <a:r>
              <a:rPr lang="en-GB" sz="36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chemeClr val="bg1"/>
                </a:solidFill>
                <a:latin typeface="Consolas" panose="020B0609020204030204" pitchFamily="49" charset="0"/>
              </a:rPr>
              <a:t>e.`</a:t>
            </a:r>
            <a:r>
              <a:rPr lang="en-US" sz="3600" noProof="1">
                <a:solidFill>
                  <a:schemeClr val="bg1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Синтаксис на </a:t>
            </a:r>
            <a:r>
              <a:rPr lang="en-US" dirty="0">
                <a:latin typeface="Comfortaa" pitchFamily="2" charset="0"/>
              </a:rPr>
              <a:t>AVG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200401" y="1774708"/>
            <a:ext cx="2229557" cy="953805"/>
          </a:xfrm>
          <a:prstGeom prst="wedgeRoundRectCallout">
            <a:avLst>
              <a:gd name="adj1" fmla="val -36015"/>
              <a:gd name="adj2" fmla="val 8759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Групираща колона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648201" y="5599396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Групиращи колони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664742" y="4198865"/>
            <a:ext cx="2605200" cy="1041404"/>
          </a:xfrm>
          <a:prstGeom prst="wedgeRoundRectCallout">
            <a:avLst>
              <a:gd name="adj1" fmla="val -100718"/>
              <a:gd name="adj2" fmla="val -3170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Псевдоним на таблицата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34300" y="1617732"/>
            <a:ext cx="2819400" cy="1110780"/>
          </a:xfrm>
          <a:prstGeom prst="wedgeRoundRectCallout">
            <a:avLst>
              <a:gd name="adj1" fmla="val -39283"/>
              <a:gd name="adj2" fmla="val 11159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Ново име за резултата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84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/>
          <p:cNvSpPr>
            <a:spLocks noGrp="1"/>
          </p:cNvSpPr>
          <p:nvPr>
            <p:ph idx="1"/>
          </p:nvPr>
        </p:nvSpPr>
        <p:spPr>
          <a:xfrm>
            <a:off x="775532" y="1528646"/>
            <a:ext cx="10852988" cy="4956229"/>
          </a:xfrm>
        </p:spPr>
        <p:txBody>
          <a:bodyPr vert="horz" wrap="square" lIns="91440" tIns="45720" rIns="91440" bIns="0" rtlCol="0">
            <a:spAutoFit/>
          </a:bodyPr>
          <a:lstStyle/>
          <a:p>
            <a:r>
              <a:rPr lang="bg-BG" dirty="0">
                <a:latin typeface="Comfortaa" pitchFamily="2" charset="0"/>
              </a:rPr>
              <a:t>Агрегиращите функции се използват, за да се извършват операции върху една или повече групи елементи, извършвайки анализ върху тях. Част от тези функции са: </a:t>
            </a: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MIN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MAX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AVG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Comfortaa" pitchFamily="2" charset="0"/>
              </a:rPr>
              <a:t>COUNT</a:t>
            </a:r>
            <a:r>
              <a:rPr lang="en-US" dirty="0">
                <a:latin typeface="Comfortaa" pitchFamily="2" charset="0"/>
              </a:rPr>
              <a:t> etc.</a:t>
            </a:r>
            <a:br>
              <a:rPr lang="en-US" dirty="0">
                <a:latin typeface="Comfortaa" pitchFamily="2" charset="0"/>
              </a:rPr>
            </a:br>
            <a:endParaRPr lang="en-US" dirty="0">
              <a:latin typeface="Comfortaa" pitchFamily="2" charset="0"/>
            </a:endParaRPr>
          </a:p>
          <a:p>
            <a:pPr marL="0" indent="0">
              <a:buNone/>
            </a:pP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br>
              <a:rPr lang="en-US" dirty="0">
                <a:latin typeface="Comfortaa" pitchFamily="2" charset="0"/>
              </a:rPr>
            </a:br>
            <a:endParaRPr lang="en-US" dirty="0">
              <a:latin typeface="Comfortaa" pitchFamily="2" charset="0"/>
            </a:endParaRPr>
          </a:p>
          <a:p>
            <a:r>
              <a:rPr lang="bg-BG" dirty="0">
                <a:latin typeface="Comfortaa" pitchFamily="2" charset="0"/>
              </a:rPr>
              <a:t>Обикновено тези функции игнорират </a:t>
            </a:r>
            <a:r>
              <a:rPr lang="en-US" dirty="0">
                <a:latin typeface="Comfortaa" pitchFamily="2" charset="0"/>
              </a:rPr>
              <a:t>NULL </a:t>
            </a:r>
            <a:r>
              <a:rPr lang="bg-BG" dirty="0">
                <a:latin typeface="Comfortaa" pitchFamily="2" charset="0"/>
              </a:rPr>
              <a:t>стойностите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4" name="Заглавие 3"/>
          <p:cNvSpPr>
            <a:spLocks noGrp="1"/>
          </p:cNvSpPr>
          <p:nvPr>
            <p:ph type="title"/>
          </p:nvPr>
        </p:nvSpPr>
        <p:spPr>
          <a:xfrm>
            <a:off x="838200" y="261041"/>
            <a:ext cx="10515600" cy="1325563"/>
          </a:xfrm>
        </p:spPr>
        <p:txBody>
          <a:bodyPr/>
          <a:lstStyle/>
          <a:p>
            <a:r>
              <a:rPr lang="bg-BG" dirty="0">
                <a:latin typeface="Comfortaa" pitchFamily="2" charset="0"/>
              </a:rPr>
              <a:t>Агрегиращи функции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065512" y="3387696"/>
            <a:ext cx="6382036" cy="1941658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e.`department_id`, </a:t>
            </a:r>
          </a:p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rgbClr val="00B0F0"/>
                </a:solidFill>
                <a:latin typeface="Consolas" panose="020B0609020204030204" pitchFamily="49" charset="0"/>
              </a:rPr>
              <a:t>MIN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(e.`salary`)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 'MinSalary'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 `employees`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GROUP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BY</a:t>
            </a:r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800" noProof="1">
                <a:solidFill>
                  <a:schemeClr val="bg1"/>
                </a:solidFill>
                <a:latin typeface="Consolas" panose="020B0609020204030204" pitchFamily="49" charset="0"/>
              </a:rPr>
              <a:t>e.`department_id`;</a:t>
            </a:r>
          </a:p>
        </p:txBody>
      </p:sp>
      <p:sp>
        <p:nvSpPr>
          <p:cNvPr id="15" name="Стрелка надясно 14"/>
          <p:cNvSpPr/>
          <p:nvPr/>
        </p:nvSpPr>
        <p:spPr>
          <a:xfrm>
            <a:off x="7514081" y="3983740"/>
            <a:ext cx="442005" cy="69388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2619" y="3380537"/>
            <a:ext cx="2598544" cy="1900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98689" y="245595"/>
            <a:ext cx="9577597" cy="1110780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COUNT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679443"/>
              </p:ext>
            </p:extLst>
          </p:nvPr>
        </p:nvGraphicFramePr>
        <p:xfrm>
          <a:off x="381001" y="2590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ln>
                          <a:noFill/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49867"/>
              </p:ext>
            </p:extLst>
          </p:nvPr>
        </p:nvGraphicFramePr>
        <p:xfrm>
          <a:off x="7420201" y="3371382"/>
          <a:ext cx="460059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75368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725222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 rot="1884745">
            <a:off x="6604685" y="3598193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5" name="Right Arrow 14"/>
          <p:cNvSpPr/>
          <p:nvPr/>
        </p:nvSpPr>
        <p:spPr>
          <a:xfrm>
            <a:off x="6608557" y="4340523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ight Arrow 18"/>
          <p:cNvSpPr/>
          <p:nvPr/>
        </p:nvSpPr>
        <p:spPr>
          <a:xfrm rot="19000881">
            <a:off x="6629823" y="5189524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00286" y="1340501"/>
            <a:ext cx="11804822" cy="104815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omfortaa" pitchFamily="2" charset="0"/>
              </a:rPr>
              <a:t>Брои всички стойности</a:t>
            </a:r>
            <a:r>
              <a:rPr lang="en-US" sz="3200" dirty="0">
                <a:latin typeface="Comfortaa" pitchFamily="2" charset="0"/>
              </a:rPr>
              <a:t> (</a:t>
            </a:r>
            <a:r>
              <a:rPr lang="bg-BG" sz="3200" dirty="0">
                <a:latin typeface="Comfortaa" pitchFamily="2" charset="0"/>
              </a:rPr>
              <a:t>които не са </a:t>
            </a:r>
            <a:r>
              <a:rPr lang="en-US" sz="3200" dirty="0">
                <a:latin typeface="Comfortaa" pitchFamily="2" charset="0"/>
              </a:rPr>
              <a:t>NULL) </a:t>
            </a:r>
            <a:r>
              <a:rPr lang="bg-BG" sz="3200" dirty="0">
                <a:latin typeface="Comfortaa" pitchFamily="2" charset="0"/>
              </a:rPr>
              <a:t>в една или повече колони, според даден критерий.</a:t>
            </a:r>
            <a:endParaRPr lang="en-US" sz="31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3709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766549" y="1457318"/>
            <a:ext cx="10949241" cy="2077557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100" dirty="0">
                <a:latin typeface="Comfortaa" pitchFamily="2" charset="0"/>
              </a:rPr>
              <a:t>Забележете, че когато използваме </a:t>
            </a:r>
            <a:r>
              <a:rPr lang="en-US" sz="3100" b="1" dirty="0">
                <a:solidFill>
                  <a:srgbClr val="00B0F0"/>
                </a:solidFill>
                <a:latin typeface="Comfortaa" pitchFamily="2" charset="0"/>
              </a:rPr>
              <a:t>COUNT</a:t>
            </a:r>
            <a:r>
              <a:rPr lang="en-US" sz="3100" dirty="0">
                <a:latin typeface="Comfortaa" pitchFamily="2" charset="0"/>
              </a:rPr>
              <a:t> </a:t>
            </a:r>
            <a:r>
              <a:rPr lang="bg-BG" sz="3100" dirty="0">
                <a:latin typeface="Comfortaa" pitchFamily="2" charset="0"/>
              </a:rPr>
              <a:t>ние ще игнорираме всеки служител, който има заплата със стойност</a:t>
            </a:r>
            <a:r>
              <a:rPr lang="en-US" sz="3100" dirty="0">
                <a:latin typeface="Comfortaa" pitchFamily="2" charset="0"/>
              </a:rPr>
              <a:t> NULL.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66549" y="3778288"/>
            <a:ext cx="10556816" cy="21878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 e.`department_id`,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COUNT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'Salary Count'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e.`department_id`;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Синтаксис на </a:t>
            </a:r>
            <a:r>
              <a:rPr lang="en-US" dirty="0">
                <a:latin typeface="Comfortaa" pitchFamily="2" charset="0"/>
              </a:rPr>
              <a:t>COUNT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962157" y="2989814"/>
            <a:ext cx="2229557" cy="953805"/>
          </a:xfrm>
          <a:prstGeom prst="wedgeRoundRectCallout">
            <a:avLst>
              <a:gd name="adj1" fmla="val -42091"/>
              <a:gd name="adj2" fmla="val 82273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Групираща колона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06113" y="5255775"/>
            <a:ext cx="2229557" cy="953805"/>
          </a:xfrm>
          <a:prstGeom prst="wedgeRoundRectCallout">
            <a:avLst>
              <a:gd name="adj1" fmla="val -69628"/>
              <a:gd name="adj2" fmla="val -1094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Групиране на колони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570544" y="3156286"/>
            <a:ext cx="3327512" cy="969696"/>
          </a:xfrm>
          <a:prstGeom prst="wedgeRoundRectCallout">
            <a:avLst>
              <a:gd name="adj1" fmla="val -39853"/>
              <a:gd name="adj2" fmla="val 9339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rgbClr val="FFFFFF"/>
                </a:solidFill>
                <a:latin typeface="Comfortaa" pitchFamily="2" charset="0"/>
              </a:rPr>
              <a:t>Ново име за групирането</a:t>
            </a:r>
            <a:endParaRPr lang="en-US" sz="2000" noProof="1">
              <a:solidFill>
                <a:srgbClr val="FFFFFF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284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92526" y="382029"/>
            <a:ext cx="10171445" cy="768406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SUM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07198"/>
              </p:ext>
            </p:extLst>
          </p:nvPr>
        </p:nvGraphicFramePr>
        <p:xfrm>
          <a:off x="381001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593076"/>
              </p:ext>
            </p:extLst>
          </p:nvPr>
        </p:nvGraphicFramePr>
        <p:xfrm>
          <a:off x="7515211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TotalSalary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4685" y="3217193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760233">
            <a:off x="6592465" y="4038129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7317" y="4874698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2526" y="1237248"/>
            <a:ext cx="11007395" cy="778475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omfortaa" pitchFamily="2" charset="0"/>
              </a:rPr>
              <a:t>Сумира всички стойности в колоната</a:t>
            </a:r>
            <a:endParaRPr lang="en-US" sz="31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5766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6984" y="2860555"/>
            <a:ext cx="10556816" cy="21878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e.`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department_id`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b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SUM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'TotalSalary'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e.`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Синтаксис на </a:t>
            </a:r>
            <a:r>
              <a:rPr lang="en-US" dirty="0">
                <a:latin typeface="Comfortaa" pitchFamily="2" charset="0"/>
              </a:rPr>
              <a:t>SUM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55457" y="1750596"/>
            <a:ext cx="2229557" cy="953805"/>
          </a:xfrm>
          <a:prstGeom prst="wedgeRoundRectCallout">
            <a:avLst>
              <a:gd name="adj1" fmla="val -38294"/>
              <a:gd name="adj2" fmla="val 8937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Групираща колона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258235" y="5292591"/>
            <a:ext cx="2229557" cy="953805"/>
          </a:xfrm>
          <a:prstGeom prst="wedgeRoundRectCallout">
            <a:avLst>
              <a:gd name="adj1" fmla="val -36270"/>
              <a:gd name="adj2" fmla="val -8656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Групиращи колони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875560" y="3954493"/>
            <a:ext cx="3124200" cy="946710"/>
          </a:xfrm>
          <a:prstGeom prst="wedgeRoundRectCallout">
            <a:avLst>
              <a:gd name="adj1" fmla="val -112916"/>
              <a:gd name="adj2" fmla="val -2170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Псевдоним за таблицата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839634" y="2207796"/>
            <a:ext cx="2971800" cy="1171550"/>
          </a:xfrm>
          <a:prstGeom prst="wedgeRoundRectCallout">
            <a:avLst>
              <a:gd name="adj1" fmla="val -59226"/>
              <a:gd name="adj2" fmla="val 44887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Ново име за групирането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2609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60948" y="1228616"/>
            <a:ext cx="11470104" cy="98832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omfortaa" pitchFamily="2" charset="0"/>
              </a:rPr>
              <a:t>Дава максималната стойност в колоната.</a:t>
            </a:r>
            <a:endParaRPr lang="en-US" sz="3100" dirty="0">
              <a:latin typeface="Comfortaa" pitchFamily="2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60948" y="83751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MAX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31931"/>
              </p:ext>
            </p:extLst>
          </p:nvPr>
        </p:nvGraphicFramePr>
        <p:xfrm>
          <a:off x="381001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391025"/>
              </p:ext>
            </p:extLst>
          </p:nvPr>
        </p:nvGraphicFramePr>
        <p:xfrm>
          <a:off x="7515211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MaxSalary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 rot="1884745">
            <a:off x="6604685" y="3217193"/>
            <a:ext cx="717577" cy="242987"/>
          </a:xfrm>
          <a:prstGeom prst="rightArrow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ight Arrow 7"/>
          <p:cNvSpPr/>
          <p:nvPr/>
        </p:nvSpPr>
        <p:spPr>
          <a:xfrm rot="20185644">
            <a:off x="6592465" y="4038129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19000881">
            <a:off x="6637317" y="4874698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31243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96984" y="3022967"/>
            <a:ext cx="10556816" cy="218787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bg1"/>
                </a:solidFill>
                <a:latin typeface="Consolas" panose="020B0609020204030204" pitchFamily="49" charset="0"/>
              </a:rPr>
              <a:t>e.`department_id`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b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MAX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e.`salary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`)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'MaxSalary'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`employees`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 e</a:t>
            </a: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GROUP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200" b="1" dirty="0">
                <a:solidFill>
                  <a:srgbClr val="00B0F0"/>
                </a:solidFill>
                <a:latin typeface="Consolas" panose="020B0609020204030204" pitchFamily="49" charset="0"/>
              </a:rPr>
              <a:t>BY</a:t>
            </a:r>
            <a:r>
              <a:rPr lang="en-GB" sz="32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</a:rPr>
              <a:t>e.`</a:t>
            </a:r>
            <a:r>
              <a:rPr lang="en-GB" sz="3200" noProof="1">
                <a:solidFill>
                  <a:schemeClr val="bg1"/>
                </a:solidFill>
                <a:latin typeface="Consolas" panose="020B0609020204030204" pitchFamily="49" charset="0"/>
              </a:rPr>
              <a:t>department_id`;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mfortaa" pitchFamily="2" charset="0"/>
              </a:rPr>
              <a:t>Синтаксис на </a:t>
            </a:r>
            <a:r>
              <a:rPr lang="en-US" dirty="0">
                <a:latin typeface="Comfortaa" pitchFamily="2" charset="0"/>
              </a:rPr>
              <a:t>MAX</a:t>
            </a:r>
            <a:endParaRPr lang="bg-BG" dirty="0"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486835" y="1760623"/>
            <a:ext cx="2229557" cy="953805"/>
          </a:xfrm>
          <a:prstGeom prst="wedgeRoundRectCallout">
            <a:avLst>
              <a:gd name="adj1" fmla="val -50445"/>
              <a:gd name="adj2" fmla="val 10180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Групираща колона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4791635" y="5235186"/>
            <a:ext cx="2229557" cy="953805"/>
          </a:xfrm>
          <a:prstGeom prst="wedgeRoundRectCallout">
            <a:avLst>
              <a:gd name="adj1" fmla="val -37789"/>
              <a:gd name="adj2" fmla="val -7590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Групиращи колони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353734" y="4116906"/>
            <a:ext cx="4686300" cy="520807"/>
          </a:xfrm>
          <a:prstGeom prst="wedgeRoundRectCallout">
            <a:avLst>
              <a:gd name="adj1" fmla="val -65903"/>
              <a:gd name="adj2" fmla="val 10983"/>
              <a:gd name="adj3" fmla="val 16667"/>
            </a:avLst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Псевдоним на таблицата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63434" y="2607591"/>
            <a:ext cx="3048000" cy="973861"/>
          </a:xfrm>
          <a:prstGeom prst="wedgeRoundRectCallout">
            <a:avLst>
              <a:gd name="adj1" fmla="val -51819"/>
              <a:gd name="adj2" fmla="val 81272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noProof="1">
                <a:solidFill>
                  <a:schemeClr val="bg1"/>
                </a:solidFill>
                <a:latin typeface="Comfortaa" pitchFamily="2" charset="0"/>
              </a:rPr>
              <a:t>Ново име за групирането</a:t>
            </a:r>
            <a:endParaRPr lang="en-US" sz="2000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0983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1" y="201704"/>
            <a:ext cx="10515600" cy="1325563"/>
          </a:xfrm>
        </p:spPr>
        <p:txBody>
          <a:bodyPr/>
          <a:lstStyle/>
          <a:p>
            <a:r>
              <a:rPr lang="en-US" dirty="0">
                <a:latin typeface="Comfortaa" pitchFamily="2" charset="0"/>
              </a:rPr>
              <a:t>MIN</a:t>
            </a:r>
            <a:endParaRPr lang="bg-BG" dirty="0">
              <a:latin typeface="Comfortaa" pitchFamily="2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863758"/>
              </p:ext>
            </p:extLst>
          </p:nvPr>
        </p:nvGraphicFramePr>
        <p:xfrm>
          <a:off x="381001" y="2209800"/>
          <a:ext cx="6095999" cy="3200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80040124"/>
                    </a:ext>
                  </a:extLst>
                </a:gridCol>
                <a:gridCol w="3170620">
                  <a:extLst>
                    <a:ext uri="{9D8B030D-6E8A-4147-A177-3AD203B41FA5}">
                      <a16:colId xmlns:a16="http://schemas.microsoft.com/office/drawing/2014/main" val="3141524875"/>
                    </a:ext>
                  </a:extLst>
                </a:gridCol>
                <a:gridCol w="1401379">
                  <a:extLst>
                    <a:ext uri="{9D8B030D-6E8A-4147-A177-3AD203B41FA5}">
                      <a16:colId xmlns:a16="http://schemas.microsoft.com/office/drawing/2014/main" val="191566129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employee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574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06643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682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Jane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8130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George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23182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Lila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29471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15,000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84896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350866"/>
              </p:ext>
            </p:extLst>
          </p:nvPr>
        </p:nvGraphicFramePr>
        <p:xfrm>
          <a:off x="7515211" y="2895600"/>
          <a:ext cx="4267200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666999">
                  <a:extLst>
                    <a:ext uri="{9D8B030D-6E8A-4147-A177-3AD203B41FA5}">
                      <a16:colId xmlns:a16="http://schemas.microsoft.com/office/drawing/2014/main" val="1444822382"/>
                    </a:ext>
                  </a:extLst>
                </a:gridCol>
                <a:gridCol w="1600201">
                  <a:extLst>
                    <a:ext uri="{9D8B030D-6E8A-4147-A177-3AD203B41FA5}">
                      <a16:colId xmlns:a16="http://schemas.microsoft.com/office/drawing/2014/main" val="11098175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department_name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MinSalary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1012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Database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8755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Application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353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Software Support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15,000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BE6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448364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 rot="1884745">
            <a:off x="6604685" y="3217193"/>
            <a:ext cx="717577" cy="242987"/>
          </a:xfrm>
          <a:prstGeom prst="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9" name="Right Arrow 8"/>
          <p:cNvSpPr/>
          <p:nvPr/>
        </p:nvSpPr>
        <p:spPr>
          <a:xfrm rot="20185644">
            <a:off x="6592465" y="4038129"/>
            <a:ext cx="717577" cy="242987"/>
          </a:xfrm>
          <a:prstGeom prst="rightArrow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0" name="Right Arrow 9"/>
          <p:cNvSpPr/>
          <p:nvPr/>
        </p:nvSpPr>
        <p:spPr>
          <a:xfrm rot="19000881">
            <a:off x="6637317" y="4874698"/>
            <a:ext cx="717577" cy="242987"/>
          </a:xfrm>
          <a:prstGeom prst="rightArrow">
            <a:avLst/>
          </a:prstGeom>
          <a:solidFill>
            <a:srgbClr val="F3BE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36457" y="1374445"/>
            <a:ext cx="11804822" cy="82190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bg-BG" sz="3200" dirty="0">
                <a:latin typeface="Comfortaa" pitchFamily="2" charset="0"/>
              </a:rPr>
              <a:t>Връща минималната стойност в колоната.</a:t>
            </a:r>
            <a:endParaRPr lang="en-US" sz="3100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013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</TotalTime>
  <Words>1007</Words>
  <Application>Microsoft Office PowerPoint</Application>
  <PresentationFormat>Widescreen</PresentationFormat>
  <Paragraphs>253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Comfortaa</vt:lpstr>
      <vt:lpstr>Consolas</vt:lpstr>
      <vt:lpstr>Office Theme</vt:lpstr>
      <vt:lpstr>Агрегиращи функции</vt:lpstr>
      <vt:lpstr>Агрегиращи функции</vt:lpstr>
      <vt:lpstr>COUNT</vt:lpstr>
      <vt:lpstr>Синтаксис на COUNT</vt:lpstr>
      <vt:lpstr>SUM</vt:lpstr>
      <vt:lpstr>Синтаксис на SUM</vt:lpstr>
      <vt:lpstr>MAX</vt:lpstr>
      <vt:lpstr>Синтаксис на MAX</vt:lpstr>
      <vt:lpstr>MIN</vt:lpstr>
      <vt:lpstr>Синтаксис на MIN</vt:lpstr>
      <vt:lpstr>AVG</vt:lpstr>
      <vt:lpstr>Синтаксис на AVG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БСУ</cp:lastModifiedBy>
  <cp:revision>10</cp:revision>
  <dcterms:created xsi:type="dcterms:W3CDTF">2022-08-09T09:25:46Z</dcterms:created>
  <dcterms:modified xsi:type="dcterms:W3CDTF">2023-02-17T11:54:04Z</dcterms:modified>
</cp:coreProperties>
</file>