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9"/>
  </p:notesMasterIdLst>
  <p:sldIdLst>
    <p:sldId id="258" r:id="rId2"/>
    <p:sldId id="596" r:id="rId3"/>
    <p:sldId id="597" r:id="rId4"/>
    <p:sldId id="598" r:id="rId5"/>
    <p:sldId id="599" r:id="rId6"/>
    <p:sldId id="600" r:id="rId7"/>
    <p:sldId id="57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ъведение" id="{B53E63A6-15B2-40C3-A9DC-5006FD089CC5}">
          <p14:sldIdLst>
            <p14:sldId id="258"/>
          </p14:sldIdLst>
        </p14:section>
        <p14:section name="Съдържание" id="{0B0C01F3-1F60-4ADB-AC1E-9589654EAEF3}">
          <p14:sldIdLst>
            <p14:sldId id="596"/>
            <p14:sldId id="597"/>
            <p14:sldId id="598"/>
            <p14:sldId id="599"/>
            <p14:sldId id="600"/>
          </p14:sldIdLst>
        </p14:section>
        <p14:section name="Заключение" id="{9315BEE7-605C-4839-996A-A4EEA70921D9}">
          <p14:sldIdLst>
            <p14:sldId id="5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59DFD5-87A8-4FC9-8E58-1F5B51B75525}" v="43" dt="2023-02-17T12:08:22.908"/>
    <p1510:client id="{DA9DADC8-1835-4E64-B118-803851BCC948}" v="1" dt="2023-02-17T12:08:40.1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91" d="100"/>
          <a:sy n="91" d="100"/>
        </p:scale>
        <p:origin x="10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Димитър Минчев" userId="6da192e4-d32c-454b-8615-bbadf07b6639" providerId="ADAL" clId="{508A51F5-6E34-4A9B-8787-8C29D4F40D1D}"/>
    <pc:docChg chg="addSld modSld">
      <pc:chgData name="Димитър Минчев" userId="6da192e4-d32c-454b-8615-bbadf07b6639" providerId="ADAL" clId="{508A51F5-6E34-4A9B-8787-8C29D4F40D1D}" dt="2022-08-10T06:34:56.108" v="0"/>
      <pc:docMkLst>
        <pc:docMk/>
      </pc:docMkLst>
      <pc:sldChg chg="add">
        <pc:chgData name="Димитър Минчев" userId="6da192e4-d32c-454b-8615-bbadf07b6639" providerId="ADAL" clId="{508A51F5-6E34-4A9B-8787-8C29D4F40D1D}" dt="2022-08-10T06:34:56.108" v="0"/>
        <pc:sldMkLst>
          <pc:docMk/>
          <pc:sldMk cId="2002111910" sldId="439"/>
        </pc:sldMkLst>
      </pc:sldChg>
    </pc:docChg>
  </pc:docChgLst>
  <pc:docChgLst>
    <pc:chgData name="БСУ" userId="bdbaa275-9249-41b1-8d15-242f632c67bf" providerId="ADAL" clId="{5E59DFD5-87A8-4FC9-8E58-1F5B51B75525}"/>
    <pc:docChg chg="undo custSel addSld delSld modSld modSection">
      <pc:chgData name="БСУ" userId="bdbaa275-9249-41b1-8d15-242f632c67bf" providerId="ADAL" clId="{5E59DFD5-87A8-4FC9-8E58-1F5B51B75525}" dt="2023-02-17T12:08:22.908" v="210"/>
      <pc:docMkLst>
        <pc:docMk/>
      </pc:docMkLst>
      <pc:sldChg chg="modSp mod">
        <pc:chgData name="БСУ" userId="bdbaa275-9249-41b1-8d15-242f632c67bf" providerId="ADAL" clId="{5E59DFD5-87A8-4FC9-8E58-1F5B51B75525}" dt="2023-02-17T11:56:57.133" v="12" actId="20577"/>
        <pc:sldMkLst>
          <pc:docMk/>
          <pc:sldMk cId="2386959723" sldId="258"/>
        </pc:sldMkLst>
        <pc:spChg chg="mod">
          <ac:chgData name="БСУ" userId="bdbaa275-9249-41b1-8d15-242f632c67bf" providerId="ADAL" clId="{5E59DFD5-87A8-4FC9-8E58-1F5B51B75525}" dt="2023-02-17T11:56:52.975" v="0"/>
          <ac:spMkLst>
            <pc:docMk/>
            <pc:sldMk cId="2386959723" sldId="258"/>
            <ac:spMk id="4" creationId="{31A11B2B-6DC7-2642-A5E2-7E3177B71883}"/>
          </ac:spMkLst>
        </pc:spChg>
        <pc:spChg chg="mod">
          <ac:chgData name="БСУ" userId="bdbaa275-9249-41b1-8d15-242f632c67bf" providerId="ADAL" clId="{5E59DFD5-87A8-4FC9-8E58-1F5B51B75525}" dt="2023-02-17T11:56:57.133" v="12" actId="20577"/>
          <ac:spMkLst>
            <pc:docMk/>
            <pc:sldMk cId="2386959723" sldId="258"/>
            <ac:spMk id="5" creationId="{FD72CEAD-2598-2D6F-7FF9-AF95330D8A09}"/>
          </ac:spMkLst>
        </pc:spChg>
      </pc:sldChg>
      <pc:sldChg chg="del">
        <pc:chgData name="БСУ" userId="bdbaa275-9249-41b1-8d15-242f632c67bf" providerId="ADAL" clId="{5E59DFD5-87A8-4FC9-8E58-1F5B51B75525}" dt="2023-02-17T11:57:08.378" v="13" actId="47"/>
        <pc:sldMkLst>
          <pc:docMk/>
          <pc:sldMk cId="2385751420" sldId="571"/>
        </pc:sldMkLst>
      </pc:sldChg>
      <pc:sldChg chg="addSp delSp modSp add mod modAnim">
        <pc:chgData name="БСУ" userId="bdbaa275-9249-41b1-8d15-242f632c67bf" providerId="ADAL" clId="{5E59DFD5-87A8-4FC9-8E58-1F5B51B75525}" dt="2023-02-17T12:00:15.258" v="59"/>
        <pc:sldMkLst>
          <pc:docMk/>
          <pc:sldMk cId="2683499117" sldId="596"/>
        </pc:sldMkLst>
        <pc:spChg chg="mod">
          <ac:chgData name="БСУ" userId="bdbaa275-9249-41b1-8d15-242f632c67bf" providerId="ADAL" clId="{5E59DFD5-87A8-4FC9-8E58-1F5B51B75525}" dt="2023-02-17T12:00:10.667" v="57" actId="1076"/>
          <ac:spMkLst>
            <pc:docMk/>
            <pc:sldMk cId="2683499117" sldId="596"/>
            <ac:spMk id="2" creationId="{00000000-0000-0000-0000-000000000000}"/>
          </ac:spMkLst>
        </pc:spChg>
        <pc:spChg chg="add mod">
          <ac:chgData name="БСУ" userId="bdbaa275-9249-41b1-8d15-242f632c67bf" providerId="ADAL" clId="{5E59DFD5-87A8-4FC9-8E58-1F5B51B75525}" dt="2023-02-17T12:00:10.667" v="57" actId="1076"/>
          <ac:spMkLst>
            <pc:docMk/>
            <pc:sldMk cId="2683499117" sldId="596"/>
            <ac:spMk id="3" creationId="{C99F4754-0132-8DEF-48BA-9AA0440DE60F}"/>
          </ac:spMkLst>
        </pc:spChg>
        <pc:spChg chg="add mod">
          <ac:chgData name="БСУ" userId="bdbaa275-9249-41b1-8d15-242f632c67bf" providerId="ADAL" clId="{5E59DFD5-87A8-4FC9-8E58-1F5B51B75525}" dt="2023-02-17T12:00:10.667" v="57" actId="1076"/>
          <ac:spMkLst>
            <pc:docMk/>
            <pc:sldMk cId="2683499117" sldId="596"/>
            <ac:spMk id="4" creationId="{59910DBF-82C4-E6A3-2BAB-04B9AD646C2C}"/>
          </ac:spMkLst>
        </pc:spChg>
        <pc:spChg chg="add mod">
          <ac:chgData name="БСУ" userId="bdbaa275-9249-41b1-8d15-242f632c67bf" providerId="ADAL" clId="{5E59DFD5-87A8-4FC9-8E58-1F5B51B75525}" dt="2023-02-17T12:00:10.667" v="57" actId="1076"/>
          <ac:spMkLst>
            <pc:docMk/>
            <pc:sldMk cId="2683499117" sldId="596"/>
            <ac:spMk id="5" creationId="{9E0FC3D7-56B2-1A90-B144-3593DED87A74}"/>
          </ac:spMkLst>
        </pc:spChg>
        <pc:spChg chg="mod">
          <ac:chgData name="БСУ" userId="bdbaa275-9249-41b1-8d15-242f632c67bf" providerId="ADAL" clId="{5E59DFD5-87A8-4FC9-8E58-1F5B51B75525}" dt="2023-02-17T11:58:53.290" v="41" actId="1076"/>
          <ac:spMkLst>
            <pc:docMk/>
            <pc:sldMk cId="2683499117" sldId="596"/>
            <ac:spMk id="8" creationId="{00000000-0000-0000-0000-000000000000}"/>
          </ac:spMkLst>
        </pc:spChg>
        <pc:spChg chg="mod">
          <ac:chgData name="БСУ" userId="bdbaa275-9249-41b1-8d15-242f632c67bf" providerId="ADAL" clId="{5E59DFD5-87A8-4FC9-8E58-1F5B51B75525}" dt="2023-02-17T12:00:10.667" v="57" actId="1076"/>
          <ac:spMkLst>
            <pc:docMk/>
            <pc:sldMk cId="2683499117" sldId="596"/>
            <ac:spMk id="13" creationId="{00000000-0000-0000-0000-000000000000}"/>
          </ac:spMkLst>
        </pc:spChg>
        <pc:spChg chg="mod">
          <ac:chgData name="БСУ" userId="bdbaa275-9249-41b1-8d15-242f632c67bf" providerId="ADAL" clId="{5E59DFD5-87A8-4FC9-8E58-1F5B51B75525}" dt="2023-02-17T12:00:10.667" v="57" actId="1076"/>
          <ac:spMkLst>
            <pc:docMk/>
            <pc:sldMk cId="2683499117" sldId="596"/>
            <ac:spMk id="14" creationId="{00000000-0000-0000-0000-000000000000}"/>
          </ac:spMkLst>
        </pc:spChg>
        <pc:spChg chg="mod">
          <ac:chgData name="БСУ" userId="bdbaa275-9249-41b1-8d15-242f632c67bf" providerId="ADAL" clId="{5E59DFD5-87A8-4FC9-8E58-1F5B51B75525}" dt="2023-02-17T11:58:21.392" v="34" actId="208"/>
          <ac:spMkLst>
            <pc:docMk/>
            <pc:sldMk cId="2683499117" sldId="596"/>
            <ac:spMk id="25" creationId="{00000000-0000-0000-0000-000000000000}"/>
          </ac:spMkLst>
        </pc:spChg>
        <pc:spChg chg="mod">
          <ac:chgData name="БСУ" userId="bdbaa275-9249-41b1-8d15-242f632c67bf" providerId="ADAL" clId="{5E59DFD5-87A8-4FC9-8E58-1F5B51B75525}" dt="2023-02-17T11:58:21.392" v="34" actId="208"/>
          <ac:spMkLst>
            <pc:docMk/>
            <pc:sldMk cId="2683499117" sldId="596"/>
            <ac:spMk id="26" creationId="{00000000-0000-0000-0000-000000000000}"/>
          </ac:spMkLst>
        </pc:spChg>
        <pc:spChg chg="mod">
          <ac:chgData name="БСУ" userId="bdbaa275-9249-41b1-8d15-242f632c67bf" providerId="ADAL" clId="{5E59DFD5-87A8-4FC9-8E58-1F5B51B75525}" dt="2023-02-17T11:58:21.392" v="34" actId="208"/>
          <ac:spMkLst>
            <pc:docMk/>
            <pc:sldMk cId="2683499117" sldId="596"/>
            <ac:spMk id="27" creationId="{00000000-0000-0000-0000-000000000000}"/>
          </ac:spMkLst>
        </pc:spChg>
        <pc:spChg chg="mod">
          <ac:chgData name="БСУ" userId="bdbaa275-9249-41b1-8d15-242f632c67bf" providerId="ADAL" clId="{5E59DFD5-87A8-4FC9-8E58-1F5B51B75525}" dt="2023-02-17T11:58:21.392" v="34" actId="208"/>
          <ac:spMkLst>
            <pc:docMk/>
            <pc:sldMk cId="2683499117" sldId="596"/>
            <ac:spMk id="28" creationId="{00000000-0000-0000-0000-000000000000}"/>
          </ac:spMkLst>
        </pc:spChg>
        <pc:spChg chg="mod">
          <ac:chgData name="БСУ" userId="bdbaa275-9249-41b1-8d15-242f632c67bf" providerId="ADAL" clId="{5E59DFD5-87A8-4FC9-8E58-1F5B51B75525}" dt="2023-02-17T11:58:21.392" v="34" actId="208"/>
          <ac:spMkLst>
            <pc:docMk/>
            <pc:sldMk cId="2683499117" sldId="596"/>
            <ac:spMk id="29" creationId="{00000000-0000-0000-0000-000000000000}"/>
          </ac:spMkLst>
        </pc:spChg>
        <pc:spChg chg="mod">
          <ac:chgData name="БСУ" userId="bdbaa275-9249-41b1-8d15-242f632c67bf" providerId="ADAL" clId="{5E59DFD5-87A8-4FC9-8E58-1F5B51B75525}" dt="2023-02-17T11:58:21.392" v="34" actId="208"/>
          <ac:spMkLst>
            <pc:docMk/>
            <pc:sldMk cId="2683499117" sldId="596"/>
            <ac:spMk id="30" creationId="{00000000-0000-0000-0000-000000000000}"/>
          </ac:spMkLst>
        </pc:spChg>
        <pc:spChg chg="mod">
          <ac:chgData name="БСУ" userId="bdbaa275-9249-41b1-8d15-242f632c67bf" providerId="ADAL" clId="{5E59DFD5-87A8-4FC9-8E58-1F5B51B75525}" dt="2023-02-17T11:58:21.392" v="34" actId="208"/>
          <ac:spMkLst>
            <pc:docMk/>
            <pc:sldMk cId="2683499117" sldId="596"/>
            <ac:spMk id="32" creationId="{00000000-0000-0000-0000-000000000000}"/>
          </ac:spMkLst>
        </pc:spChg>
        <pc:spChg chg="mod">
          <ac:chgData name="БСУ" userId="bdbaa275-9249-41b1-8d15-242f632c67bf" providerId="ADAL" clId="{5E59DFD5-87A8-4FC9-8E58-1F5B51B75525}" dt="2023-02-17T11:58:21.392" v="34" actId="208"/>
          <ac:spMkLst>
            <pc:docMk/>
            <pc:sldMk cId="2683499117" sldId="596"/>
            <ac:spMk id="33" creationId="{00000000-0000-0000-0000-000000000000}"/>
          </ac:spMkLst>
        </pc:spChg>
        <pc:spChg chg="mod">
          <ac:chgData name="БСУ" userId="bdbaa275-9249-41b1-8d15-242f632c67bf" providerId="ADAL" clId="{5E59DFD5-87A8-4FC9-8E58-1F5B51B75525}" dt="2023-02-17T11:58:21.392" v="34" actId="208"/>
          <ac:spMkLst>
            <pc:docMk/>
            <pc:sldMk cId="2683499117" sldId="596"/>
            <ac:spMk id="34" creationId="{00000000-0000-0000-0000-000000000000}"/>
          </ac:spMkLst>
        </pc:spChg>
        <pc:spChg chg="mod">
          <ac:chgData name="БСУ" userId="bdbaa275-9249-41b1-8d15-242f632c67bf" providerId="ADAL" clId="{5E59DFD5-87A8-4FC9-8E58-1F5B51B75525}" dt="2023-02-17T11:58:21.392" v="34" actId="208"/>
          <ac:spMkLst>
            <pc:docMk/>
            <pc:sldMk cId="2683499117" sldId="596"/>
            <ac:spMk id="35" creationId="{00000000-0000-0000-0000-000000000000}"/>
          </ac:spMkLst>
        </pc:spChg>
        <pc:spChg chg="mod">
          <ac:chgData name="БСУ" userId="bdbaa275-9249-41b1-8d15-242f632c67bf" providerId="ADAL" clId="{5E59DFD5-87A8-4FC9-8E58-1F5B51B75525}" dt="2023-02-17T11:58:21.392" v="34" actId="208"/>
          <ac:spMkLst>
            <pc:docMk/>
            <pc:sldMk cId="2683499117" sldId="596"/>
            <ac:spMk id="36" creationId="{00000000-0000-0000-0000-000000000000}"/>
          </ac:spMkLst>
        </pc:spChg>
        <pc:spChg chg="mod">
          <ac:chgData name="БСУ" userId="bdbaa275-9249-41b1-8d15-242f632c67bf" providerId="ADAL" clId="{5E59DFD5-87A8-4FC9-8E58-1F5B51B75525}" dt="2023-02-17T11:58:21.392" v="34" actId="208"/>
          <ac:spMkLst>
            <pc:docMk/>
            <pc:sldMk cId="2683499117" sldId="596"/>
            <ac:spMk id="37" creationId="{00000000-0000-0000-0000-000000000000}"/>
          </ac:spMkLst>
        </pc:spChg>
        <pc:spChg chg="mod">
          <ac:chgData name="БСУ" userId="bdbaa275-9249-41b1-8d15-242f632c67bf" providerId="ADAL" clId="{5E59DFD5-87A8-4FC9-8E58-1F5B51B75525}" dt="2023-02-17T11:58:21.392" v="34" actId="208"/>
          <ac:spMkLst>
            <pc:docMk/>
            <pc:sldMk cId="2683499117" sldId="596"/>
            <ac:spMk id="39" creationId="{00000000-0000-0000-0000-000000000000}"/>
          </ac:spMkLst>
        </pc:spChg>
        <pc:spChg chg="mod">
          <ac:chgData name="БСУ" userId="bdbaa275-9249-41b1-8d15-242f632c67bf" providerId="ADAL" clId="{5E59DFD5-87A8-4FC9-8E58-1F5B51B75525}" dt="2023-02-17T11:58:21.392" v="34" actId="208"/>
          <ac:spMkLst>
            <pc:docMk/>
            <pc:sldMk cId="2683499117" sldId="596"/>
            <ac:spMk id="40" creationId="{00000000-0000-0000-0000-000000000000}"/>
          </ac:spMkLst>
        </pc:spChg>
        <pc:spChg chg="mod">
          <ac:chgData name="БСУ" userId="bdbaa275-9249-41b1-8d15-242f632c67bf" providerId="ADAL" clId="{5E59DFD5-87A8-4FC9-8E58-1F5B51B75525}" dt="2023-02-17T11:58:21.392" v="34" actId="208"/>
          <ac:spMkLst>
            <pc:docMk/>
            <pc:sldMk cId="2683499117" sldId="596"/>
            <ac:spMk id="41" creationId="{00000000-0000-0000-0000-000000000000}"/>
          </ac:spMkLst>
        </pc:spChg>
        <pc:spChg chg="mod">
          <ac:chgData name="БСУ" userId="bdbaa275-9249-41b1-8d15-242f632c67bf" providerId="ADAL" clId="{5E59DFD5-87A8-4FC9-8E58-1F5B51B75525}" dt="2023-02-17T11:58:21.392" v="34" actId="208"/>
          <ac:spMkLst>
            <pc:docMk/>
            <pc:sldMk cId="2683499117" sldId="596"/>
            <ac:spMk id="42" creationId="{00000000-0000-0000-0000-000000000000}"/>
          </ac:spMkLst>
        </pc:spChg>
        <pc:spChg chg="mod">
          <ac:chgData name="БСУ" userId="bdbaa275-9249-41b1-8d15-242f632c67bf" providerId="ADAL" clId="{5E59DFD5-87A8-4FC9-8E58-1F5B51B75525}" dt="2023-02-17T11:58:21.392" v="34" actId="208"/>
          <ac:spMkLst>
            <pc:docMk/>
            <pc:sldMk cId="2683499117" sldId="596"/>
            <ac:spMk id="43" creationId="{00000000-0000-0000-0000-000000000000}"/>
          </ac:spMkLst>
        </pc:spChg>
        <pc:spChg chg="mod">
          <ac:chgData name="БСУ" userId="bdbaa275-9249-41b1-8d15-242f632c67bf" providerId="ADAL" clId="{5E59DFD5-87A8-4FC9-8E58-1F5B51B75525}" dt="2023-02-17T11:58:21.392" v="34" actId="208"/>
          <ac:spMkLst>
            <pc:docMk/>
            <pc:sldMk cId="2683499117" sldId="596"/>
            <ac:spMk id="44" creationId="{00000000-0000-0000-0000-000000000000}"/>
          </ac:spMkLst>
        </pc:spChg>
        <pc:spChg chg="del mod">
          <ac:chgData name="БСУ" userId="bdbaa275-9249-41b1-8d15-242f632c67bf" providerId="ADAL" clId="{5E59DFD5-87A8-4FC9-8E58-1F5B51B75525}" dt="2023-02-17T12:00:12.350" v="58" actId="478"/>
          <ac:spMkLst>
            <pc:docMk/>
            <pc:sldMk cId="2683499117" sldId="596"/>
            <ac:spMk id="45" creationId="{C5F12210-794F-4936-A743-A1D851DCC439}"/>
          </ac:spMkLst>
        </pc:spChg>
        <pc:spChg chg="mod">
          <ac:chgData name="БСУ" userId="bdbaa275-9249-41b1-8d15-242f632c67bf" providerId="ADAL" clId="{5E59DFD5-87A8-4FC9-8E58-1F5B51B75525}" dt="2023-02-17T11:58:55.536" v="42" actId="1076"/>
          <ac:spMkLst>
            <pc:docMk/>
            <pc:sldMk cId="2683499117" sldId="596"/>
            <ac:spMk id="465922" creationId="{00000000-0000-0000-0000-000000000000}"/>
          </ac:spMkLst>
        </pc:spChg>
        <pc:grpChg chg="mod">
          <ac:chgData name="БСУ" userId="bdbaa275-9249-41b1-8d15-242f632c67bf" providerId="ADAL" clId="{5E59DFD5-87A8-4FC9-8E58-1F5B51B75525}" dt="2023-02-17T12:00:10.667" v="57" actId="1076"/>
          <ac:grpSpMkLst>
            <pc:docMk/>
            <pc:sldMk cId="2683499117" sldId="596"/>
            <ac:grpSpMk id="24" creationId="{00000000-0000-0000-0000-000000000000}"/>
          </ac:grpSpMkLst>
        </pc:grpChg>
        <pc:grpChg chg="mod">
          <ac:chgData name="БСУ" userId="bdbaa275-9249-41b1-8d15-242f632c67bf" providerId="ADAL" clId="{5E59DFD5-87A8-4FC9-8E58-1F5B51B75525}" dt="2023-02-17T12:00:10.667" v="57" actId="1076"/>
          <ac:grpSpMkLst>
            <pc:docMk/>
            <pc:sldMk cId="2683499117" sldId="596"/>
            <ac:grpSpMk id="31" creationId="{00000000-0000-0000-0000-000000000000}"/>
          </ac:grpSpMkLst>
        </pc:grpChg>
        <pc:grpChg chg="mod">
          <ac:chgData name="БСУ" userId="bdbaa275-9249-41b1-8d15-242f632c67bf" providerId="ADAL" clId="{5E59DFD5-87A8-4FC9-8E58-1F5B51B75525}" dt="2023-02-17T12:00:10.667" v="57" actId="1076"/>
          <ac:grpSpMkLst>
            <pc:docMk/>
            <pc:sldMk cId="2683499117" sldId="596"/>
            <ac:grpSpMk id="38" creationId="{00000000-0000-0000-0000-000000000000}"/>
          </ac:grpSpMkLst>
        </pc:grpChg>
        <pc:graphicFrameChg chg="mod modGraphic">
          <ac:chgData name="БСУ" userId="bdbaa275-9249-41b1-8d15-242f632c67bf" providerId="ADAL" clId="{5E59DFD5-87A8-4FC9-8E58-1F5B51B75525}" dt="2023-02-17T12:00:10.667" v="57" actId="1076"/>
          <ac:graphicFrameMkLst>
            <pc:docMk/>
            <pc:sldMk cId="2683499117" sldId="596"/>
            <ac:graphicFrameMk id="11" creationId="{00000000-0000-0000-0000-000000000000}"/>
          </ac:graphicFrameMkLst>
        </pc:graphicFrameChg>
      </pc:sldChg>
      <pc:sldChg chg="addSp delSp modSp add mod delAnim modAnim">
        <pc:chgData name="БСУ" userId="bdbaa275-9249-41b1-8d15-242f632c67bf" providerId="ADAL" clId="{5E59DFD5-87A8-4FC9-8E58-1F5B51B75525}" dt="2023-02-17T12:02:41.134" v="95"/>
        <pc:sldMkLst>
          <pc:docMk/>
          <pc:sldMk cId="2910402914" sldId="597"/>
        </pc:sldMkLst>
        <pc:spChg chg="del">
          <ac:chgData name="БСУ" userId="bdbaa275-9249-41b1-8d15-242f632c67bf" providerId="ADAL" clId="{5E59DFD5-87A8-4FC9-8E58-1F5B51B75525}" dt="2023-02-17T12:00:43.727" v="63" actId="478"/>
          <ac:spMkLst>
            <pc:docMk/>
            <pc:sldMk cId="2910402914" sldId="597"/>
            <ac:spMk id="2" creationId="{00000000-0000-0000-0000-000000000000}"/>
          </ac:spMkLst>
        </pc:spChg>
        <pc:spChg chg="add del mod">
          <ac:chgData name="БСУ" userId="bdbaa275-9249-41b1-8d15-242f632c67bf" providerId="ADAL" clId="{5E59DFD5-87A8-4FC9-8E58-1F5B51B75525}" dt="2023-02-17T12:00:27.269" v="61" actId="478"/>
          <ac:spMkLst>
            <pc:docMk/>
            <pc:sldMk cId="2910402914" sldId="597"/>
            <ac:spMk id="8" creationId="{92CCA5D1-8A71-AD87-A51D-A7C2BB0BAB00}"/>
          </ac:spMkLst>
        </pc:spChg>
        <pc:spChg chg="add mod">
          <ac:chgData name="БСУ" userId="bdbaa275-9249-41b1-8d15-242f632c67bf" providerId="ADAL" clId="{5E59DFD5-87A8-4FC9-8E58-1F5B51B75525}" dt="2023-02-17T12:02:35.180" v="94" actId="20577"/>
          <ac:spMkLst>
            <pc:docMk/>
            <pc:sldMk cId="2910402914" sldId="597"/>
            <ac:spMk id="9" creationId="{4563A940-9612-8015-4348-5341D0DA6A9D}"/>
          </ac:spMkLst>
        </pc:spChg>
        <pc:spChg chg="add mod">
          <ac:chgData name="БСУ" userId="bdbaa275-9249-41b1-8d15-242f632c67bf" providerId="ADAL" clId="{5E59DFD5-87A8-4FC9-8E58-1F5B51B75525}" dt="2023-02-17T12:02:25.463" v="90" actId="1076"/>
          <ac:spMkLst>
            <pc:docMk/>
            <pc:sldMk cId="2910402914" sldId="597"/>
            <ac:spMk id="10" creationId="{F4BFEF9F-905D-96C9-D882-7B4650074E90}"/>
          </ac:spMkLst>
        </pc:spChg>
        <pc:spChg chg="add mod">
          <ac:chgData name="БСУ" userId="bdbaa275-9249-41b1-8d15-242f632c67bf" providerId="ADAL" clId="{5E59DFD5-87A8-4FC9-8E58-1F5B51B75525}" dt="2023-02-17T12:02:25.463" v="90" actId="1076"/>
          <ac:spMkLst>
            <pc:docMk/>
            <pc:sldMk cId="2910402914" sldId="597"/>
            <ac:spMk id="12" creationId="{4878DC54-E5CE-6249-E53C-4512D8F03994}"/>
          </ac:spMkLst>
        </pc:spChg>
        <pc:spChg chg="del">
          <ac:chgData name="БСУ" userId="bdbaa275-9249-41b1-8d15-242f632c67bf" providerId="ADAL" clId="{5E59DFD5-87A8-4FC9-8E58-1F5B51B75525}" dt="2023-02-17T12:00:43.727" v="63" actId="478"/>
          <ac:spMkLst>
            <pc:docMk/>
            <pc:sldMk cId="2910402914" sldId="597"/>
            <ac:spMk id="13" creationId="{00000000-0000-0000-0000-000000000000}"/>
          </ac:spMkLst>
        </pc:spChg>
        <pc:spChg chg="del">
          <ac:chgData name="БСУ" userId="bdbaa275-9249-41b1-8d15-242f632c67bf" providerId="ADAL" clId="{5E59DFD5-87A8-4FC9-8E58-1F5B51B75525}" dt="2023-02-17T12:00:43.727" v="63" actId="478"/>
          <ac:spMkLst>
            <pc:docMk/>
            <pc:sldMk cId="2910402914" sldId="597"/>
            <ac:spMk id="14" creationId="{00000000-0000-0000-0000-000000000000}"/>
          </ac:spMkLst>
        </pc:spChg>
        <pc:spChg chg="add mod">
          <ac:chgData name="БСУ" userId="bdbaa275-9249-41b1-8d15-242f632c67bf" providerId="ADAL" clId="{5E59DFD5-87A8-4FC9-8E58-1F5B51B75525}" dt="2023-02-17T12:02:25.463" v="90" actId="1076"/>
          <ac:spMkLst>
            <pc:docMk/>
            <pc:sldMk cId="2910402914" sldId="597"/>
            <ac:spMk id="15" creationId="{F3664C29-37C2-854F-E5CA-8B12AAFFAD80}"/>
          </ac:spMkLst>
        </pc:spChg>
        <pc:spChg chg="mod">
          <ac:chgData name="БСУ" userId="bdbaa275-9249-41b1-8d15-242f632c67bf" providerId="ADAL" clId="{5E59DFD5-87A8-4FC9-8E58-1F5B51B75525}" dt="2023-02-17T12:00:50.126" v="64"/>
          <ac:spMkLst>
            <pc:docMk/>
            <pc:sldMk cId="2910402914" sldId="597"/>
            <ac:spMk id="18" creationId="{4FB5C92F-8AC5-F965-8CE9-5300A3C85AD5}"/>
          </ac:spMkLst>
        </pc:spChg>
        <pc:spChg chg="mod">
          <ac:chgData name="БСУ" userId="bdbaa275-9249-41b1-8d15-242f632c67bf" providerId="ADAL" clId="{5E59DFD5-87A8-4FC9-8E58-1F5B51B75525}" dt="2023-02-17T12:00:50.126" v="64"/>
          <ac:spMkLst>
            <pc:docMk/>
            <pc:sldMk cId="2910402914" sldId="597"/>
            <ac:spMk id="19" creationId="{3E44A9FD-FE95-41F0-1E09-59C51701DE40}"/>
          </ac:spMkLst>
        </pc:spChg>
        <pc:spChg chg="mod">
          <ac:chgData name="БСУ" userId="bdbaa275-9249-41b1-8d15-242f632c67bf" providerId="ADAL" clId="{5E59DFD5-87A8-4FC9-8E58-1F5B51B75525}" dt="2023-02-17T12:00:50.126" v="64"/>
          <ac:spMkLst>
            <pc:docMk/>
            <pc:sldMk cId="2910402914" sldId="597"/>
            <ac:spMk id="20" creationId="{3CAB579D-4873-ABD9-6F0D-D8F911FAA47E}"/>
          </ac:spMkLst>
        </pc:spChg>
        <pc:spChg chg="mod">
          <ac:chgData name="БСУ" userId="bdbaa275-9249-41b1-8d15-242f632c67bf" providerId="ADAL" clId="{5E59DFD5-87A8-4FC9-8E58-1F5B51B75525}" dt="2023-02-17T12:00:50.126" v="64"/>
          <ac:spMkLst>
            <pc:docMk/>
            <pc:sldMk cId="2910402914" sldId="597"/>
            <ac:spMk id="21" creationId="{3D5837DA-B4DF-9206-BF51-EBDF36979B59}"/>
          </ac:spMkLst>
        </pc:spChg>
        <pc:spChg chg="mod">
          <ac:chgData name="БСУ" userId="bdbaa275-9249-41b1-8d15-242f632c67bf" providerId="ADAL" clId="{5E59DFD5-87A8-4FC9-8E58-1F5B51B75525}" dt="2023-02-17T12:00:50.126" v="64"/>
          <ac:spMkLst>
            <pc:docMk/>
            <pc:sldMk cId="2910402914" sldId="597"/>
            <ac:spMk id="22" creationId="{7C29C3B3-6EBD-0A57-42F1-6FDA656130B5}"/>
          </ac:spMkLst>
        </pc:spChg>
        <pc:spChg chg="mod">
          <ac:chgData name="БСУ" userId="bdbaa275-9249-41b1-8d15-242f632c67bf" providerId="ADAL" clId="{5E59DFD5-87A8-4FC9-8E58-1F5B51B75525}" dt="2023-02-17T12:00:50.126" v="64"/>
          <ac:spMkLst>
            <pc:docMk/>
            <pc:sldMk cId="2910402914" sldId="597"/>
            <ac:spMk id="23" creationId="{BEEEC293-A038-564C-30FB-08DDC72C089F}"/>
          </ac:spMkLst>
        </pc:spChg>
        <pc:spChg chg="del">
          <ac:chgData name="БСУ" userId="bdbaa275-9249-41b1-8d15-242f632c67bf" providerId="ADAL" clId="{5E59DFD5-87A8-4FC9-8E58-1F5B51B75525}" dt="2023-02-17T12:00:43.727" v="63" actId="478"/>
          <ac:spMkLst>
            <pc:docMk/>
            <pc:sldMk cId="2910402914" sldId="597"/>
            <ac:spMk id="25" creationId="{00000000-0000-0000-0000-000000000000}"/>
          </ac:spMkLst>
        </pc:spChg>
        <pc:spChg chg="del">
          <ac:chgData name="БСУ" userId="bdbaa275-9249-41b1-8d15-242f632c67bf" providerId="ADAL" clId="{5E59DFD5-87A8-4FC9-8E58-1F5B51B75525}" dt="2023-02-17T12:00:43.727" v="63" actId="478"/>
          <ac:spMkLst>
            <pc:docMk/>
            <pc:sldMk cId="2910402914" sldId="597"/>
            <ac:spMk id="27" creationId="{00000000-0000-0000-0000-000000000000}"/>
          </ac:spMkLst>
        </pc:spChg>
        <pc:spChg chg="mod">
          <ac:chgData name="БСУ" userId="bdbaa275-9249-41b1-8d15-242f632c67bf" providerId="ADAL" clId="{5E59DFD5-87A8-4FC9-8E58-1F5B51B75525}" dt="2023-02-17T12:00:50.126" v="64"/>
          <ac:spMkLst>
            <pc:docMk/>
            <pc:sldMk cId="2910402914" sldId="597"/>
            <ac:spMk id="31" creationId="{A223542F-C6F8-ACC0-59C6-55B1E4F7ED90}"/>
          </ac:spMkLst>
        </pc:spChg>
        <pc:spChg chg="del">
          <ac:chgData name="БСУ" userId="bdbaa275-9249-41b1-8d15-242f632c67bf" providerId="ADAL" clId="{5E59DFD5-87A8-4FC9-8E58-1F5B51B75525}" dt="2023-02-17T12:00:43.727" v="63" actId="478"/>
          <ac:spMkLst>
            <pc:docMk/>
            <pc:sldMk cId="2910402914" sldId="597"/>
            <ac:spMk id="32" creationId="{00000000-0000-0000-0000-000000000000}"/>
          </ac:spMkLst>
        </pc:spChg>
        <pc:spChg chg="del">
          <ac:chgData name="БСУ" userId="bdbaa275-9249-41b1-8d15-242f632c67bf" providerId="ADAL" clId="{5E59DFD5-87A8-4FC9-8E58-1F5B51B75525}" dt="2023-02-17T12:00:43.727" v="63" actId="478"/>
          <ac:spMkLst>
            <pc:docMk/>
            <pc:sldMk cId="2910402914" sldId="597"/>
            <ac:spMk id="34" creationId="{00000000-0000-0000-0000-000000000000}"/>
          </ac:spMkLst>
        </pc:spChg>
        <pc:spChg chg="del mod">
          <ac:chgData name="БСУ" userId="bdbaa275-9249-41b1-8d15-242f632c67bf" providerId="ADAL" clId="{5E59DFD5-87A8-4FC9-8E58-1F5B51B75525}" dt="2023-02-17T12:02:30.747" v="92" actId="478"/>
          <ac:spMkLst>
            <pc:docMk/>
            <pc:sldMk cId="2910402914" sldId="597"/>
            <ac:spMk id="38" creationId="{6A8EBE0A-67CA-4B9D-9E92-545D04CB0397}"/>
          </ac:spMkLst>
        </pc:spChg>
        <pc:spChg chg="del">
          <ac:chgData name="БСУ" userId="bdbaa275-9249-41b1-8d15-242f632c67bf" providerId="ADAL" clId="{5E59DFD5-87A8-4FC9-8E58-1F5B51B75525}" dt="2023-02-17T12:00:43.727" v="63" actId="478"/>
          <ac:spMkLst>
            <pc:docMk/>
            <pc:sldMk cId="2910402914" sldId="597"/>
            <ac:spMk id="39" creationId="{00000000-0000-0000-0000-000000000000}"/>
          </ac:spMkLst>
        </pc:spChg>
        <pc:spChg chg="del">
          <ac:chgData name="БСУ" userId="bdbaa275-9249-41b1-8d15-242f632c67bf" providerId="ADAL" clId="{5E59DFD5-87A8-4FC9-8E58-1F5B51B75525}" dt="2023-02-17T12:00:43.727" v="63" actId="478"/>
          <ac:spMkLst>
            <pc:docMk/>
            <pc:sldMk cId="2910402914" sldId="597"/>
            <ac:spMk id="40" creationId="{00000000-0000-0000-0000-000000000000}"/>
          </ac:spMkLst>
        </pc:spChg>
        <pc:spChg chg="del">
          <ac:chgData name="БСУ" userId="bdbaa275-9249-41b1-8d15-242f632c67bf" providerId="ADAL" clId="{5E59DFD5-87A8-4FC9-8E58-1F5B51B75525}" dt="2023-02-17T12:00:43.727" v="63" actId="478"/>
          <ac:spMkLst>
            <pc:docMk/>
            <pc:sldMk cId="2910402914" sldId="597"/>
            <ac:spMk id="41" creationId="{00000000-0000-0000-0000-000000000000}"/>
          </ac:spMkLst>
        </pc:spChg>
        <pc:spChg chg="del">
          <ac:chgData name="БСУ" userId="bdbaa275-9249-41b1-8d15-242f632c67bf" providerId="ADAL" clId="{5E59DFD5-87A8-4FC9-8E58-1F5B51B75525}" dt="2023-02-17T12:00:43.727" v="63" actId="478"/>
          <ac:spMkLst>
            <pc:docMk/>
            <pc:sldMk cId="2910402914" sldId="597"/>
            <ac:spMk id="42" creationId="{00000000-0000-0000-0000-000000000000}"/>
          </ac:spMkLst>
        </pc:spChg>
        <pc:spChg chg="del">
          <ac:chgData name="БСУ" userId="bdbaa275-9249-41b1-8d15-242f632c67bf" providerId="ADAL" clId="{5E59DFD5-87A8-4FC9-8E58-1F5B51B75525}" dt="2023-02-17T12:00:43.727" v="63" actId="478"/>
          <ac:spMkLst>
            <pc:docMk/>
            <pc:sldMk cId="2910402914" sldId="597"/>
            <ac:spMk id="43" creationId="{00000000-0000-0000-0000-000000000000}"/>
          </ac:spMkLst>
        </pc:spChg>
        <pc:spChg chg="mod">
          <ac:chgData name="БСУ" userId="bdbaa275-9249-41b1-8d15-242f632c67bf" providerId="ADAL" clId="{5E59DFD5-87A8-4FC9-8E58-1F5B51B75525}" dt="2023-02-17T12:00:50.126" v="64"/>
          <ac:spMkLst>
            <pc:docMk/>
            <pc:sldMk cId="2910402914" sldId="597"/>
            <ac:spMk id="45" creationId="{68BCD156-E31A-3784-162E-71B53B350F6E}"/>
          </ac:spMkLst>
        </pc:spChg>
        <pc:spChg chg="mod">
          <ac:chgData name="БСУ" userId="bdbaa275-9249-41b1-8d15-242f632c67bf" providerId="ADAL" clId="{5E59DFD5-87A8-4FC9-8E58-1F5B51B75525}" dt="2023-02-17T12:00:50.126" v="64"/>
          <ac:spMkLst>
            <pc:docMk/>
            <pc:sldMk cId="2910402914" sldId="597"/>
            <ac:spMk id="46" creationId="{7448E221-25FC-E0A2-800A-B503C49E56DF}"/>
          </ac:spMkLst>
        </pc:spChg>
        <pc:spChg chg="mod">
          <ac:chgData name="БСУ" userId="bdbaa275-9249-41b1-8d15-242f632c67bf" providerId="ADAL" clId="{5E59DFD5-87A8-4FC9-8E58-1F5B51B75525}" dt="2023-02-17T12:00:50.126" v="64"/>
          <ac:spMkLst>
            <pc:docMk/>
            <pc:sldMk cId="2910402914" sldId="597"/>
            <ac:spMk id="47" creationId="{D791689D-1A40-ACB6-D4A6-D4B03F1937B1}"/>
          </ac:spMkLst>
        </pc:spChg>
        <pc:spChg chg="mod">
          <ac:chgData name="БСУ" userId="bdbaa275-9249-41b1-8d15-242f632c67bf" providerId="ADAL" clId="{5E59DFD5-87A8-4FC9-8E58-1F5B51B75525}" dt="2023-02-17T12:00:50.126" v="64"/>
          <ac:spMkLst>
            <pc:docMk/>
            <pc:sldMk cId="2910402914" sldId="597"/>
            <ac:spMk id="48" creationId="{E7C8A7FC-6FB0-48FF-C8CD-BACE057DDBBB}"/>
          </ac:spMkLst>
        </pc:spChg>
        <pc:spChg chg="mod">
          <ac:chgData name="БСУ" userId="bdbaa275-9249-41b1-8d15-242f632c67bf" providerId="ADAL" clId="{5E59DFD5-87A8-4FC9-8E58-1F5B51B75525}" dt="2023-02-17T12:00:50.126" v="64"/>
          <ac:spMkLst>
            <pc:docMk/>
            <pc:sldMk cId="2910402914" sldId="597"/>
            <ac:spMk id="49" creationId="{C15D0F78-9EFB-71A3-A614-364D052CF2DF}"/>
          </ac:spMkLst>
        </pc:spChg>
        <pc:spChg chg="mod">
          <ac:chgData name="БСУ" userId="bdbaa275-9249-41b1-8d15-242f632c67bf" providerId="ADAL" clId="{5E59DFD5-87A8-4FC9-8E58-1F5B51B75525}" dt="2023-02-17T12:02:25.463" v="90" actId="1076"/>
          <ac:spMkLst>
            <pc:docMk/>
            <pc:sldMk cId="2910402914" sldId="597"/>
            <ac:spMk id="51" creationId="{00000000-0000-0000-0000-000000000000}"/>
          </ac:spMkLst>
        </pc:spChg>
        <pc:spChg chg="mod">
          <ac:chgData name="БСУ" userId="bdbaa275-9249-41b1-8d15-242f632c67bf" providerId="ADAL" clId="{5E59DFD5-87A8-4FC9-8E58-1F5B51B75525}" dt="2023-02-17T12:02:28.750" v="91" actId="14100"/>
          <ac:spMkLst>
            <pc:docMk/>
            <pc:sldMk cId="2910402914" sldId="597"/>
            <ac:spMk id="52" creationId="{00000000-0000-0000-0000-000000000000}"/>
          </ac:spMkLst>
        </pc:spChg>
        <pc:spChg chg="mod">
          <ac:chgData name="БСУ" userId="bdbaa275-9249-41b1-8d15-242f632c67bf" providerId="ADAL" clId="{5E59DFD5-87A8-4FC9-8E58-1F5B51B75525}" dt="2023-02-17T12:02:25.463" v="90" actId="1076"/>
          <ac:spMkLst>
            <pc:docMk/>
            <pc:sldMk cId="2910402914" sldId="597"/>
            <ac:spMk id="53" creationId="{00000000-0000-0000-0000-000000000000}"/>
          </ac:spMkLst>
        </pc:spChg>
        <pc:spChg chg="mod">
          <ac:chgData name="БСУ" userId="bdbaa275-9249-41b1-8d15-242f632c67bf" providerId="ADAL" clId="{5E59DFD5-87A8-4FC9-8E58-1F5B51B75525}" dt="2023-02-17T12:00:50.126" v="64"/>
          <ac:spMkLst>
            <pc:docMk/>
            <pc:sldMk cId="2910402914" sldId="597"/>
            <ac:spMk id="54" creationId="{983A4038-6C10-5F89-3C1F-12A40C93B420}"/>
          </ac:spMkLst>
        </pc:spChg>
        <pc:spChg chg="mod">
          <ac:chgData name="БСУ" userId="bdbaa275-9249-41b1-8d15-242f632c67bf" providerId="ADAL" clId="{5E59DFD5-87A8-4FC9-8E58-1F5B51B75525}" dt="2023-02-17T12:00:50.126" v="64"/>
          <ac:spMkLst>
            <pc:docMk/>
            <pc:sldMk cId="2910402914" sldId="597"/>
            <ac:spMk id="55" creationId="{D9E03E60-67E3-10C3-60E2-E90F5B59CEB4}"/>
          </ac:spMkLst>
        </pc:spChg>
        <pc:spChg chg="mod">
          <ac:chgData name="БСУ" userId="bdbaa275-9249-41b1-8d15-242f632c67bf" providerId="ADAL" clId="{5E59DFD5-87A8-4FC9-8E58-1F5B51B75525}" dt="2023-02-17T12:00:50.126" v="64"/>
          <ac:spMkLst>
            <pc:docMk/>
            <pc:sldMk cId="2910402914" sldId="597"/>
            <ac:spMk id="56" creationId="{DD58E62B-4402-63A9-6FA0-8096E7B13BAC}"/>
          </ac:spMkLst>
        </pc:spChg>
        <pc:spChg chg="mod">
          <ac:chgData name="БСУ" userId="bdbaa275-9249-41b1-8d15-242f632c67bf" providerId="ADAL" clId="{5E59DFD5-87A8-4FC9-8E58-1F5B51B75525}" dt="2023-02-17T12:00:50.126" v="64"/>
          <ac:spMkLst>
            <pc:docMk/>
            <pc:sldMk cId="2910402914" sldId="597"/>
            <ac:spMk id="57" creationId="{F106154C-53DE-5AD8-C1B4-A1B415E7855E}"/>
          </ac:spMkLst>
        </pc:spChg>
        <pc:spChg chg="mod">
          <ac:chgData name="БСУ" userId="bdbaa275-9249-41b1-8d15-242f632c67bf" providerId="ADAL" clId="{5E59DFD5-87A8-4FC9-8E58-1F5B51B75525}" dt="2023-02-17T12:00:50.126" v="64"/>
          <ac:spMkLst>
            <pc:docMk/>
            <pc:sldMk cId="2910402914" sldId="597"/>
            <ac:spMk id="58" creationId="{75FE723E-91D4-0018-0975-A00CE9A142E0}"/>
          </ac:spMkLst>
        </pc:spChg>
        <pc:spChg chg="mod">
          <ac:chgData name="БСУ" userId="bdbaa275-9249-41b1-8d15-242f632c67bf" providerId="ADAL" clId="{5E59DFD5-87A8-4FC9-8E58-1F5B51B75525}" dt="2023-02-17T12:00:50.126" v="64"/>
          <ac:spMkLst>
            <pc:docMk/>
            <pc:sldMk cId="2910402914" sldId="597"/>
            <ac:spMk id="59" creationId="{FDB025EC-EC45-C2AC-7984-9266D65D020B}"/>
          </ac:spMkLst>
        </pc:spChg>
        <pc:spChg chg="add del mod">
          <ac:chgData name="БСУ" userId="bdbaa275-9249-41b1-8d15-242f632c67bf" providerId="ADAL" clId="{5E59DFD5-87A8-4FC9-8E58-1F5B51B75525}" dt="2023-02-17T12:00:54.982" v="66" actId="478"/>
          <ac:spMkLst>
            <pc:docMk/>
            <pc:sldMk cId="2910402914" sldId="597"/>
            <ac:spMk id="60" creationId="{2179432E-9030-C144-DA42-B6A8AA700E4C}"/>
          </ac:spMkLst>
        </pc:spChg>
        <pc:spChg chg="add del mod">
          <ac:chgData name="БСУ" userId="bdbaa275-9249-41b1-8d15-242f632c67bf" providerId="ADAL" clId="{5E59DFD5-87A8-4FC9-8E58-1F5B51B75525}" dt="2023-02-17T12:00:53.703" v="65" actId="478"/>
          <ac:spMkLst>
            <pc:docMk/>
            <pc:sldMk cId="2910402914" sldId="597"/>
            <ac:spMk id="61" creationId="{BCD87AB0-016A-3DC1-FCB2-EDC36F90E16E}"/>
          </ac:spMkLst>
        </pc:spChg>
        <pc:spChg chg="add del mod">
          <ac:chgData name="БСУ" userId="bdbaa275-9249-41b1-8d15-242f632c67bf" providerId="ADAL" clId="{5E59DFD5-87A8-4FC9-8E58-1F5B51B75525}" dt="2023-02-17T12:00:56.303" v="67" actId="478"/>
          <ac:spMkLst>
            <pc:docMk/>
            <pc:sldMk cId="2910402914" sldId="597"/>
            <ac:spMk id="62" creationId="{2410B89B-C6E6-7D80-6817-7F62CCB41223}"/>
          </ac:spMkLst>
        </pc:spChg>
        <pc:spChg chg="del">
          <ac:chgData name="БСУ" userId="bdbaa275-9249-41b1-8d15-242f632c67bf" providerId="ADAL" clId="{5E59DFD5-87A8-4FC9-8E58-1F5B51B75525}" dt="2023-02-17T12:00:24.503" v="60" actId="478"/>
          <ac:spMkLst>
            <pc:docMk/>
            <pc:sldMk cId="2910402914" sldId="597"/>
            <ac:spMk id="465922" creationId="{00000000-0000-0000-0000-000000000000}"/>
          </ac:spMkLst>
        </pc:spChg>
        <pc:grpChg chg="del">
          <ac:chgData name="БСУ" userId="bdbaa275-9249-41b1-8d15-242f632c67bf" providerId="ADAL" clId="{5E59DFD5-87A8-4FC9-8E58-1F5B51B75525}" dt="2023-02-17T12:00:43.727" v="63" actId="478"/>
          <ac:grpSpMkLst>
            <pc:docMk/>
            <pc:sldMk cId="2910402914" sldId="597"/>
            <ac:grpSpMk id="3" creationId="{00000000-0000-0000-0000-000000000000}"/>
          </ac:grpSpMkLst>
        </pc:grpChg>
        <pc:grpChg chg="del">
          <ac:chgData name="БСУ" userId="bdbaa275-9249-41b1-8d15-242f632c67bf" providerId="ADAL" clId="{5E59DFD5-87A8-4FC9-8E58-1F5B51B75525}" dt="2023-02-17T12:00:43.727" v="63" actId="478"/>
          <ac:grpSpMkLst>
            <pc:docMk/>
            <pc:sldMk cId="2910402914" sldId="597"/>
            <ac:grpSpMk id="4" creationId="{00000000-0000-0000-0000-000000000000}"/>
          </ac:grpSpMkLst>
        </pc:grpChg>
        <pc:grpChg chg="del">
          <ac:chgData name="БСУ" userId="bdbaa275-9249-41b1-8d15-242f632c67bf" providerId="ADAL" clId="{5E59DFD5-87A8-4FC9-8E58-1F5B51B75525}" dt="2023-02-17T12:00:43.727" v="63" actId="478"/>
          <ac:grpSpMkLst>
            <pc:docMk/>
            <pc:sldMk cId="2910402914" sldId="597"/>
            <ac:grpSpMk id="6" creationId="{00000000-0000-0000-0000-000000000000}"/>
          </ac:grpSpMkLst>
        </pc:grpChg>
        <pc:grpChg chg="del">
          <ac:chgData name="БСУ" userId="bdbaa275-9249-41b1-8d15-242f632c67bf" providerId="ADAL" clId="{5E59DFD5-87A8-4FC9-8E58-1F5B51B75525}" dt="2023-02-17T12:00:43.727" v="63" actId="478"/>
          <ac:grpSpMkLst>
            <pc:docMk/>
            <pc:sldMk cId="2910402914" sldId="597"/>
            <ac:grpSpMk id="7" creationId="{00000000-0000-0000-0000-000000000000}"/>
          </ac:grpSpMkLst>
        </pc:grpChg>
        <pc:grpChg chg="add mod">
          <ac:chgData name="БСУ" userId="bdbaa275-9249-41b1-8d15-242f632c67bf" providerId="ADAL" clId="{5E59DFD5-87A8-4FC9-8E58-1F5B51B75525}" dt="2023-02-17T12:02:25.463" v="90" actId="1076"/>
          <ac:grpSpMkLst>
            <pc:docMk/>
            <pc:sldMk cId="2910402914" sldId="597"/>
            <ac:grpSpMk id="17" creationId="{E03BFDB7-51B3-D958-DE8F-2EFDF596A235}"/>
          </ac:grpSpMkLst>
        </pc:grpChg>
        <pc:grpChg chg="add mod">
          <ac:chgData name="БСУ" userId="bdbaa275-9249-41b1-8d15-242f632c67bf" providerId="ADAL" clId="{5E59DFD5-87A8-4FC9-8E58-1F5B51B75525}" dt="2023-02-17T12:02:25.463" v="90" actId="1076"/>
          <ac:grpSpMkLst>
            <pc:docMk/>
            <pc:sldMk cId="2910402914" sldId="597"/>
            <ac:grpSpMk id="24" creationId="{5E0AFEBA-4B42-D07D-1032-02127729F550}"/>
          </ac:grpSpMkLst>
        </pc:grpChg>
        <pc:grpChg chg="add mod">
          <ac:chgData name="БСУ" userId="bdbaa275-9249-41b1-8d15-242f632c67bf" providerId="ADAL" clId="{5E59DFD5-87A8-4FC9-8E58-1F5B51B75525}" dt="2023-02-17T12:02:25.463" v="90" actId="1076"/>
          <ac:grpSpMkLst>
            <pc:docMk/>
            <pc:sldMk cId="2910402914" sldId="597"/>
            <ac:grpSpMk id="50" creationId="{B61848F5-1E22-F182-2468-2F54B06627FE}"/>
          </ac:grpSpMkLst>
        </pc:grpChg>
        <pc:graphicFrameChg chg="del">
          <ac:chgData name="БСУ" userId="bdbaa275-9249-41b1-8d15-242f632c67bf" providerId="ADAL" clId="{5E59DFD5-87A8-4FC9-8E58-1F5B51B75525}" dt="2023-02-17T12:00:43.727" v="63" actId="478"/>
          <ac:graphicFrameMkLst>
            <pc:docMk/>
            <pc:sldMk cId="2910402914" sldId="597"/>
            <ac:graphicFrameMk id="11" creationId="{00000000-0000-0000-0000-000000000000}"/>
          </ac:graphicFrameMkLst>
        </pc:graphicFrameChg>
        <pc:graphicFrameChg chg="add mod">
          <ac:chgData name="БСУ" userId="bdbaa275-9249-41b1-8d15-242f632c67bf" providerId="ADAL" clId="{5E59DFD5-87A8-4FC9-8E58-1F5B51B75525}" dt="2023-02-17T12:02:25.463" v="90" actId="1076"/>
          <ac:graphicFrameMkLst>
            <pc:docMk/>
            <pc:sldMk cId="2910402914" sldId="597"/>
            <ac:graphicFrameMk id="16" creationId="{9D73AEE2-3A70-F6FD-F604-1E093903056A}"/>
          </ac:graphicFrameMkLst>
        </pc:graphicFrameChg>
      </pc:sldChg>
      <pc:sldChg chg="addSp delSp modSp add mod modAnim">
        <pc:chgData name="БСУ" userId="bdbaa275-9249-41b1-8d15-242f632c67bf" providerId="ADAL" clId="{5E59DFD5-87A8-4FC9-8E58-1F5B51B75525}" dt="2023-02-17T12:04:51.508" v="133"/>
        <pc:sldMkLst>
          <pc:docMk/>
          <pc:sldMk cId="3994946115" sldId="598"/>
        </pc:sldMkLst>
        <pc:spChg chg="add del mod">
          <ac:chgData name="БСУ" userId="bdbaa275-9249-41b1-8d15-242f632c67bf" providerId="ADAL" clId="{5E59DFD5-87A8-4FC9-8E58-1F5B51B75525}" dt="2023-02-17T12:02:45.629" v="97" actId="478"/>
          <ac:spMkLst>
            <pc:docMk/>
            <pc:sldMk cId="3994946115" sldId="598"/>
            <ac:spMk id="3" creationId="{521F352E-5BF4-1F56-5F72-FB941C6DD821}"/>
          </ac:spMkLst>
        </pc:spChg>
        <pc:spChg chg="add mod">
          <ac:chgData name="БСУ" userId="bdbaa275-9249-41b1-8d15-242f632c67bf" providerId="ADAL" clId="{5E59DFD5-87A8-4FC9-8E58-1F5B51B75525}" dt="2023-02-17T12:02:48.570" v="100" actId="20577"/>
          <ac:spMkLst>
            <pc:docMk/>
            <pc:sldMk cId="3994946115" sldId="598"/>
            <ac:spMk id="4" creationId="{C784AB00-2A3D-226F-B320-478F46BE6F4F}"/>
          </ac:spMkLst>
        </pc:spChg>
        <pc:spChg chg="mod">
          <ac:chgData name="БСУ" userId="bdbaa275-9249-41b1-8d15-242f632c67bf" providerId="ADAL" clId="{5E59DFD5-87A8-4FC9-8E58-1F5B51B75525}" dt="2023-02-17T12:04:48.362" v="132" actId="1076"/>
          <ac:spMkLst>
            <pc:docMk/>
            <pc:sldMk cId="3994946115" sldId="598"/>
            <ac:spMk id="9" creationId="{00000000-0000-0000-0000-000000000000}"/>
          </ac:spMkLst>
        </pc:spChg>
        <pc:spChg chg="mod">
          <ac:chgData name="БСУ" userId="bdbaa275-9249-41b1-8d15-242f632c67bf" providerId="ADAL" clId="{5E59DFD5-87A8-4FC9-8E58-1F5B51B75525}" dt="2023-02-17T12:04:48.362" v="132" actId="1076"/>
          <ac:spMkLst>
            <pc:docMk/>
            <pc:sldMk cId="3994946115" sldId="598"/>
            <ac:spMk id="10" creationId="{00000000-0000-0000-0000-000000000000}"/>
          </ac:spMkLst>
        </pc:spChg>
        <pc:spChg chg="del mod">
          <ac:chgData name="БСУ" userId="bdbaa275-9249-41b1-8d15-242f632c67bf" providerId="ADAL" clId="{5E59DFD5-87A8-4FC9-8E58-1F5B51B75525}" dt="2023-02-17T12:04:40.187" v="131" actId="478"/>
          <ac:spMkLst>
            <pc:docMk/>
            <pc:sldMk cId="3994946115" sldId="598"/>
            <ac:spMk id="11" creationId="{1E61499B-069E-40E4-966C-CF38596BC5E8}"/>
          </ac:spMkLst>
        </pc:spChg>
        <pc:spChg chg="mod">
          <ac:chgData name="БСУ" userId="bdbaa275-9249-41b1-8d15-242f632c67bf" providerId="ADAL" clId="{5E59DFD5-87A8-4FC9-8E58-1F5B51B75525}" dt="2023-02-17T12:04:48.362" v="132" actId="1076"/>
          <ac:spMkLst>
            <pc:docMk/>
            <pc:sldMk cId="3994946115" sldId="598"/>
            <ac:spMk id="12" creationId="{00000000-0000-0000-0000-000000000000}"/>
          </ac:spMkLst>
        </pc:spChg>
        <pc:spChg chg="mod">
          <ac:chgData name="БСУ" userId="bdbaa275-9249-41b1-8d15-242f632c67bf" providerId="ADAL" clId="{5E59DFD5-87A8-4FC9-8E58-1F5B51B75525}" dt="2023-02-17T12:04:48.362" v="132" actId="1076"/>
          <ac:spMkLst>
            <pc:docMk/>
            <pc:sldMk cId="3994946115" sldId="598"/>
            <ac:spMk id="13" creationId="{00000000-0000-0000-0000-000000000000}"/>
          </ac:spMkLst>
        </pc:spChg>
        <pc:spChg chg="mod">
          <ac:chgData name="БСУ" userId="bdbaa275-9249-41b1-8d15-242f632c67bf" providerId="ADAL" clId="{5E59DFD5-87A8-4FC9-8E58-1F5B51B75525}" dt="2023-02-17T12:04:48.362" v="132" actId="1076"/>
          <ac:spMkLst>
            <pc:docMk/>
            <pc:sldMk cId="3994946115" sldId="598"/>
            <ac:spMk id="14" creationId="{00000000-0000-0000-0000-000000000000}"/>
          </ac:spMkLst>
        </pc:spChg>
        <pc:spChg chg="del">
          <ac:chgData name="БСУ" userId="bdbaa275-9249-41b1-8d15-242f632c67bf" providerId="ADAL" clId="{5E59DFD5-87A8-4FC9-8E58-1F5B51B75525}" dt="2023-02-17T12:02:44.607" v="96" actId="478"/>
          <ac:spMkLst>
            <pc:docMk/>
            <pc:sldMk cId="3994946115" sldId="598"/>
            <ac:spMk id="465922" creationId="{00000000-0000-0000-0000-000000000000}"/>
          </ac:spMkLst>
        </pc:spChg>
      </pc:sldChg>
      <pc:sldChg chg="delSp modSp add mod modTransition modAnim">
        <pc:chgData name="БСУ" userId="bdbaa275-9249-41b1-8d15-242f632c67bf" providerId="ADAL" clId="{5E59DFD5-87A8-4FC9-8E58-1F5B51B75525}" dt="2023-02-17T12:08:22.908" v="210"/>
        <pc:sldMkLst>
          <pc:docMk/>
          <pc:sldMk cId="1754331639" sldId="599"/>
        </pc:sldMkLst>
        <pc:spChg chg="mod">
          <ac:chgData name="БСУ" userId="bdbaa275-9249-41b1-8d15-242f632c67bf" providerId="ADAL" clId="{5E59DFD5-87A8-4FC9-8E58-1F5B51B75525}" dt="2023-02-17T12:06:09.682" v="159" actId="1076"/>
          <ac:spMkLst>
            <pc:docMk/>
            <pc:sldMk cId="1754331639" sldId="599"/>
            <ac:spMk id="4" creationId="{00000000-0000-0000-0000-000000000000}"/>
          </ac:spMkLst>
        </pc:spChg>
        <pc:spChg chg="mod">
          <ac:chgData name="БСУ" userId="bdbaa275-9249-41b1-8d15-242f632c67bf" providerId="ADAL" clId="{5E59DFD5-87A8-4FC9-8E58-1F5B51B75525}" dt="2023-02-17T12:06:09.682" v="159" actId="1076"/>
          <ac:spMkLst>
            <pc:docMk/>
            <pc:sldMk cId="1754331639" sldId="599"/>
            <ac:spMk id="5" creationId="{00000000-0000-0000-0000-000000000000}"/>
          </ac:spMkLst>
        </pc:spChg>
        <pc:spChg chg="del mod">
          <ac:chgData name="БСУ" userId="bdbaa275-9249-41b1-8d15-242f632c67bf" providerId="ADAL" clId="{5E59DFD5-87A8-4FC9-8E58-1F5B51B75525}" dt="2023-02-17T12:06:05.816" v="158" actId="478"/>
          <ac:spMkLst>
            <pc:docMk/>
            <pc:sldMk cId="1754331639" sldId="599"/>
            <ac:spMk id="10" creationId="{733E0936-D55A-4BF7-8607-4CB0D853BD7E}"/>
          </ac:spMkLst>
        </pc:spChg>
        <pc:spChg chg="mod">
          <ac:chgData name="БСУ" userId="bdbaa275-9249-41b1-8d15-242f632c67bf" providerId="ADAL" clId="{5E59DFD5-87A8-4FC9-8E58-1F5B51B75525}" dt="2023-02-17T12:06:09.682" v="159" actId="1076"/>
          <ac:spMkLst>
            <pc:docMk/>
            <pc:sldMk cId="1754331639" sldId="599"/>
            <ac:spMk id="13" creationId="{00000000-0000-0000-0000-000000000000}"/>
          </ac:spMkLst>
        </pc:spChg>
        <pc:spChg chg="mod">
          <ac:chgData name="БСУ" userId="bdbaa275-9249-41b1-8d15-242f632c67bf" providerId="ADAL" clId="{5E59DFD5-87A8-4FC9-8E58-1F5B51B75525}" dt="2023-02-17T12:06:09.682" v="159" actId="1076"/>
          <ac:spMkLst>
            <pc:docMk/>
            <pc:sldMk cId="1754331639" sldId="599"/>
            <ac:spMk id="14" creationId="{00000000-0000-0000-0000-000000000000}"/>
          </ac:spMkLst>
        </pc:spChg>
        <pc:spChg chg="mod">
          <ac:chgData name="БСУ" userId="bdbaa275-9249-41b1-8d15-242f632c67bf" providerId="ADAL" clId="{5E59DFD5-87A8-4FC9-8E58-1F5B51B75525}" dt="2023-02-17T12:06:09.682" v="159" actId="1076"/>
          <ac:spMkLst>
            <pc:docMk/>
            <pc:sldMk cId="1754331639" sldId="599"/>
            <ac:spMk id="15" creationId="{00000000-0000-0000-0000-000000000000}"/>
          </ac:spMkLst>
        </pc:spChg>
        <pc:graphicFrameChg chg="mod modGraphic">
          <ac:chgData name="БСУ" userId="bdbaa275-9249-41b1-8d15-242f632c67bf" providerId="ADAL" clId="{5E59DFD5-87A8-4FC9-8E58-1F5B51B75525}" dt="2023-02-17T12:06:09.682" v="159" actId="1076"/>
          <ac:graphicFrameMkLst>
            <pc:docMk/>
            <pc:sldMk cId="1754331639" sldId="599"/>
            <ac:graphicFrameMk id="11" creationId="{00000000-0000-0000-0000-000000000000}"/>
          </ac:graphicFrameMkLst>
        </pc:graphicFrameChg>
        <pc:graphicFrameChg chg="mod modGraphic">
          <ac:chgData name="БСУ" userId="bdbaa275-9249-41b1-8d15-242f632c67bf" providerId="ADAL" clId="{5E59DFD5-87A8-4FC9-8E58-1F5B51B75525}" dt="2023-02-17T12:06:09.682" v="159" actId="1076"/>
          <ac:graphicFrameMkLst>
            <pc:docMk/>
            <pc:sldMk cId="1754331639" sldId="599"/>
            <ac:graphicFrameMk id="12" creationId="{00000000-0000-0000-0000-000000000000}"/>
          </ac:graphicFrameMkLst>
        </pc:graphicFrameChg>
      </pc:sldChg>
      <pc:sldChg chg="addSp delSp modSp add mod modAnim">
        <pc:chgData name="БСУ" userId="bdbaa275-9249-41b1-8d15-242f632c67bf" providerId="ADAL" clId="{5E59DFD5-87A8-4FC9-8E58-1F5B51B75525}" dt="2023-02-17T12:08:17.661" v="209"/>
        <pc:sldMkLst>
          <pc:docMk/>
          <pc:sldMk cId="2780759689" sldId="600"/>
        </pc:sldMkLst>
        <pc:spChg chg="add del mod">
          <ac:chgData name="БСУ" userId="bdbaa275-9249-41b1-8d15-242f632c67bf" providerId="ADAL" clId="{5E59DFD5-87A8-4FC9-8E58-1F5B51B75525}" dt="2023-02-17T12:06:22.503" v="162" actId="478"/>
          <ac:spMkLst>
            <pc:docMk/>
            <pc:sldMk cId="2780759689" sldId="600"/>
            <ac:spMk id="3" creationId="{29928982-F7CB-A655-7668-9A2ECBC895C1}"/>
          </ac:spMkLst>
        </pc:spChg>
        <pc:spChg chg="add mod">
          <ac:chgData name="БСУ" userId="bdbaa275-9249-41b1-8d15-242f632c67bf" providerId="ADAL" clId="{5E59DFD5-87A8-4FC9-8E58-1F5B51B75525}" dt="2023-02-17T12:08:15.257" v="208" actId="1076"/>
          <ac:spMkLst>
            <pc:docMk/>
            <pc:sldMk cId="2780759689" sldId="600"/>
            <ac:spMk id="4" creationId="{53A57A7C-D79B-5693-CDB2-08F1238E0271}"/>
          </ac:spMkLst>
        </pc:spChg>
        <pc:spChg chg="mod">
          <ac:chgData name="БСУ" userId="bdbaa275-9249-41b1-8d15-242f632c67bf" providerId="ADAL" clId="{5E59DFD5-87A8-4FC9-8E58-1F5B51B75525}" dt="2023-02-17T12:08:15.257" v="208" actId="1076"/>
          <ac:spMkLst>
            <pc:docMk/>
            <pc:sldMk cId="2780759689" sldId="600"/>
            <ac:spMk id="8" creationId="{00000000-0000-0000-0000-000000000000}"/>
          </ac:spMkLst>
        </pc:spChg>
        <pc:spChg chg="mod">
          <ac:chgData name="БСУ" userId="bdbaa275-9249-41b1-8d15-242f632c67bf" providerId="ADAL" clId="{5E59DFD5-87A8-4FC9-8E58-1F5B51B75525}" dt="2023-02-17T12:08:15.257" v="208" actId="1076"/>
          <ac:spMkLst>
            <pc:docMk/>
            <pc:sldMk cId="2780759689" sldId="600"/>
            <ac:spMk id="9" creationId="{00000000-0000-0000-0000-000000000000}"/>
          </ac:spMkLst>
        </pc:spChg>
        <pc:spChg chg="mod">
          <ac:chgData name="БСУ" userId="bdbaa275-9249-41b1-8d15-242f632c67bf" providerId="ADAL" clId="{5E59DFD5-87A8-4FC9-8E58-1F5B51B75525}" dt="2023-02-17T12:08:15.257" v="208" actId="1076"/>
          <ac:spMkLst>
            <pc:docMk/>
            <pc:sldMk cId="2780759689" sldId="600"/>
            <ac:spMk id="10" creationId="{00000000-0000-0000-0000-000000000000}"/>
          </ac:spMkLst>
        </pc:spChg>
        <pc:spChg chg="mod">
          <ac:chgData name="БСУ" userId="bdbaa275-9249-41b1-8d15-242f632c67bf" providerId="ADAL" clId="{5E59DFD5-87A8-4FC9-8E58-1F5B51B75525}" dt="2023-02-17T12:08:15.257" v="208" actId="1076"/>
          <ac:spMkLst>
            <pc:docMk/>
            <pc:sldMk cId="2780759689" sldId="600"/>
            <ac:spMk id="11" creationId="{00000000-0000-0000-0000-000000000000}"/>
          </ac:spMkLst>
        </pc:spChg>
        <pc:spChg chg="mod">
          <ac:chgData name="БСУ" userId="bdbaa275-9249-41b1-8d15-242f632c67bf" providerId="ADAL" clId="{5E59DFD5-87A8-4FC9-8E58-1F5B51B75525}" dt="2023-02-17T12:08:15.257" v="208" actId="1076"/>
          <ac:spMkLst>
            <pc:docMk/>
            <pc:sldMk cId="2780759689" sldId="600"/>
            <ac:spMk id="12" creationId="{00000000-0000-0000-0000-000000000000}"/>
          </ac:spMkLst>
        </pc:spChg>
        <pc:spChg chg="mod">
          <ac:chgData name="БСУ" userId="bdbaa275-9249-41b1-8d15-242f632c67bf" providerId="ADAL" clId="{5E59DFD5-87A8-4FC9-8E58-1F5B51B75525}" dt="2023-02-17T12:08:15.257" v="208" actId="1076"/>
          <ac:spMkLst>
            <pc:docMk/>
            <pc:sldMk cId="2780759689" sldId="600"/>
            <ac:spMk id="13" creationId="{00000000-0000-0000-0000-000000000000}"/>
          </ac:spMkLst>
        </pc:spChg>
        <pc:spChg chg="del mod">
          <ac:chgData name="БСУ" userId="bdbaa275-9249-41b1-8d15-242f632c67bf" providerId="ADAL" clId="{5E59DFD5-87A8-4FC9-8E58-1F5B51B75525}" dt="2023-02-17T12:07:56.822" v="206" actId="478"/>
          <ac:spMkLst>
            <pc:docMk/>
            <pc:sldMk cId="2780759689" sldId="600"/>
            <ac:spMk id="14" creationId="{5183F711-EC09-4812-A455-3FE2B593A251}"/>
          </ac:spMkLst>
        </pc:spChg>
        <pc:spChg chg="del">
          <ac:chgData name="БСУ" userId="bdbaa275-9249-41b1-8d15-242f632c67bf" providerId="ADAL" clId="{5E59DFD5-87A8-4FC9-8E58-1F5B51B75525}" dt="2023-02-17T12:06:18.876" v="161" actId="478"/>
          <ac:spMkLst>
            <pc:docMk/>
            <pc:sldMk cId="2780759689" sldId="600"/>
            <ac:spMk id="465922" creationId="{00000000-0000-0000-0000-000000000000}"/>
          </ac:spMkLst>
        </pc:spChg>
      </pc:sldChg>
    </pc:docChg>
  </pc:docChgLst>
  <pc:docChgLst>
    <pc:chgData name="БСУ" userId="bdbaa275-9249-41b1-8d15-242f632c67bf" providerId="ADAL" clId="{DA9DADC8-1835-4E64-B118-803851BCC948}"/>
    <pc:docChg chg="modSld">
      <pc:chgData name="БСУ" userId="bdbaa275-9249-41b1-8d15-242f632c67bf" providerId="ADAL" clId="{DA9DADC8-1835-4E64-B118-803851BCC948}" dt="2023-02-17T12:08:40.107" v="0"/>
      <pc:docMkLst>
        <pc:docMk/>
      </pc:docMkLst>
      <pc:sldChg chg="modTransition">
        <pc:chgData name="БСУ" userId="bdbaa275-9249-41b1-8d15-242f632c67bf" providerId="ADAL" clId="{DA9DADC8-1835-4E64-B118-803851BCC948}" dt="2023-02-17T12:08:40.107" v="0"/>
        <pc:sldMkLst>
          <pc:docMk/>
          <pc:sldMk cId="2910402914" sldId="597"/>
        </pc:sldMkLst>
      </pc:sldChg>
    </pc:docChg>
  </pc:docChgLst>
  <pc:docChgLst>
    <pc:chgData name="БСУ" userId="bdbaa275-9249-41b1-8d15-242f632c67bf" providerId="ADAL" clId="{E8EBBEA8-749B-4042-B043-5A6FD507A9B3}"/>
    <pc:docChg chg="modSld sldOrd modSection">
      <pc:chgData name="БСУ" userId="bdbaa275-9249-41b1-8d15-242f632c67bf" providerId="ADAL" clId="{E8EBBEA8-749B-4042-B043-5A6FD507A9B3}" dt="2023-02-17T11:21:52.587" v="1"/>
      <pc:docMkLst>
        <pc:docMk/>
      </pc:docMkLst>
      <pc:sldChg chg="ord">
        <pc:chgData name="БСУ" userId="bdbaa275-9249-41b1-8d15-242f632c67bf" providerId="ADAL" clId="{E8EBBEA8-749B-4042-B043-5A6FD507A9B3}" dt="2023-02-17T11:21:52.587" v="1"/>
        <pc:sldMkLst>
          <pc:docMk/>
          <pc:sldMk cId="2385751420" sldId="57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A0D3FF-81AC-477B-919E-75762E6B2153}" type="datetimeFigureOut">
              <a:rPr lang="bg-BG" smtClean="0"/>
              <a:t>17.2.2023 г.</a:t>
            </a:fld>
            <a:endParaRPr lang="bg-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8142EC-5991-4235-A99B-961F17902D60}" type="slidenum">
              <a:rPr lang="bg-BG" smtClean="0"/>
              <a:t>‹#›</a:t>
            </a:fld>
            <a:endParaRPr lang="bg-BG"/>
          </a:p>
        </p:txBody>
      </p:sp>
    </p:spTree>
    <p:extLst>
      <p:ext uri="{BB962C8B-B14F-4D97-AF65-F5344CB8AC3E}">
        <p14:creationId xmlns:p14="http://schemas.microsoft.com/office/powerpoint/2010/main" val="2837940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2</a:t>
            </a:fld>
            <a:endParaRPr lang="en-US" dirty="0"/>
          </a:p>
        </p:txBody>
      </p:sp>
      <p:sp>
        <p:nvSpPr>
          <p:cNvPr id="6" name="Footer Placeholder">
            <a:extLst>
              <a:ext uri="{FF2B5EF4-FFF2-40B4-BE49-F238E27FC236}">
                <a16:creationId xmlns:a16="http://schemas.microsoft.com/office/drawing/2014/main" id="{62ED1E39-1151-4192-91EE-E201426C1196}"/>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2127407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3</a:t>
            </a:fld>
            <a:endParaRPr lang="en-US" dirty="0"/>
          </a:p>
        </p:txBody>
      </p:sp>
      <p:sp>
        <p:nvSpPr>
          <p:cNvPr id="6" name="Footer Placeholder">
            <a:extLst>
              <a:ext uri="{FF2B5EF4-FFF2-40B4-BE49-F238E27FC236}">
                <a16:creationId xmlns:a16="http://schemas.microsoft.com/office/drawing/2014/main" id="{025E487D-1181-488B-AF4E-9768C2224601}"/>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32353268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When we use GROUP</a:t>
            </a:r>
            <a:r>
              <a:rPr lang="en-US" baseline="0" dirty="0"/>
              <a:t> BY we can easily achieve distinct values. Grouping leaves only the unique combination of values.</a:t>
            </a: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pPr marL="0" marR="0" lvl="0" indent="0" algn="l" defTabSz="1218987" rtl="0" eaLnBrk="1" fontAlgn="auto" latinLnBrk="0" hangingPunct="1">
              <a:lnSpc>
                <a:spcPct val="100000"/>
              </a:lnSpc>
              <a:spcBef>
                <a:spcPts val="0"/>
              </a:spcBef>
              <a:spcAft>
                <a:spcPts val="0"/>
              </a:spcAft>
              <a:buClrTx/>
              <a:buSzTx/>
              <a:buFontTx/>
              <a:buNone/>
              <a:tabLst/>
              <a:defRPr/>
            </a:pPr>
            <a:r>
              <a:rPr lang="en-US" dirty="0"/>
              <a:t>Using</a:t>
            </a:r>
            <a:r>
              <a:rPr lang="en-US" baseline="0" dirty="0"/>
              <a:t> the keyword DISTINCT is another way to eliminate the duplicate values. It simplifies the syntax because we don’t have to write down every single column in the GROUP BY part.</a:t>
            </a:r>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4</a:t>
            </a:fld>
            <a:endParaRPr lang="en-US" dirty="0"/>
          </a:p>
        </p:txBody>
      </p:sp>
      <p:sp>
        <p:nvSpPr>
          <p:cNvPr id="6" name="Footer Placeholder">
            <a:extLst>
              <a:ext uri="{FF2B5EF4-FFF2-40B4-BE49-F238E27FC236}">
                <a16:creationId xmlns:a16="http://schemas.microsoft.com/office/drawing/2014/main" id="{0C31FCC1-C52F-450F-B807-8C9B5A8F1EA9}"/>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2740584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Контейнер за изображение на слайда 1"/>
          <p:cNvSpPr>
            <a:spLocks noGrp="1" noRot="1" noChangeAspect="1"/>
          </p:cNvSpPr>
          <p:nvPr>
            <p:ph type="sldImg"/>
          </p:nvPr>
        </p:nvSpPr>
        <p:spPr/>
      </p:sp>
      <p:sp>
        <p:nvSpPr>
          <p:cNvPr id="3" name="Контейнер за бележки 2"/>
          <p:cNvSpPr>
            <a:spLocks noGrp="1"/>
          </p:cNvSpPr>
          <p:nvPr>
            <p:ph type="body" idx="1"/>
          </p:nvPr>
        </p:nvSpPr>
        <p:spPr/>
        <p:txBody>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lang="en-US" noProof="1"/>
              <a:t>Use grouping to aggregate</a:t>
            </a:r>
            <a:r>
              <a:rPr lang="en-US" baseline="0" noProof="1"/>
              <a:t> data.  In order to achieve aggregation you need columns that will define the groups. In the case above we will use DepartmentID for aggregation purposes. The column has 3 unique values: “</a:t>
            </a:r>
            <a:r>
              <a:rPr lang="en-US" noProof="1"/>
              <a:t>1</a:t>
            </a:r>
            <a:r>
              <a:rPr lang="en-US" baseline="0" noProof="1"/>
              <a:t>”, “</a:t>
            </a:r>
            <a:r>
              <a:rPr lang="en-US" noProof="1"/>
              <a:t>2</a:t>
            </a:r>
            <a:r>
              <a:rPr lang="en-US" baseline="0" noProof="1"/>
              <a:t>” and “</a:t>
            </a:r>
            <a:r>
              <a:rPr lang="en-US" noProof="1"/>
              <a:t>3</a:t>
            </a:r>
            <a:r>
              <a:rPr lang="en-US" baseline="0" noProof="1"/>
              <a:t>”. Therefore, we will have 3 groups. Moreover, we can sum the salaries of the employees in those departments. If we add the Employee column we will have 6 groups because we have 6 unique combinations of values.</a:t>
            </a:r>
            <a:endParaRPr lang="en-US" noProof="1"/>
          </a:p>
          <a:p>
            <a:endParaRPr lang="en-US" dirty="0"/>
          </a:p>
        </p:txBody>
      </p:sp>
      <p:sp>
        <p:nvSpPr>
          <p:cNvPr id="5" name="Контейнер за номер на слайда 4"/>
          <p:cNvSpPr>
            <a:spLocks noGrp="1"/>
          </p:cNvSpPr>
          <p:nvPr>
            <p:ph type="sldNum" sz="quarter" idx="11"/>
          </p:nvPr>
        </p:nvSpPr>
        <p:spPr/>
        <p:txBody>
          <a:bodyPr/>
          <a:lstStyle/>
          <a:p>
            <a:fld id="{3EBA5BD7-F043-4D1B-AA17-CD412FC534DE}" type="slidenum">
              <a:rPr lang="en-US" smtClean="0"/>
              <a:pPr/>
              <a:t>5</a:t>
            </a:fld>
            <a:endParaRPr lang="en-US" dirty="0"/>
          </a:p>
        </p:txBody>
      </p:sp>
      <p:sp>
        <p:nvSpPr>
          <p:cNvPr id="6" name="Footer Placeholder">
            <a:extLst>
              <a:ext uri="{FF2B5EF4-FFF2-40B4-BE49-F238E27FC236}">
                <a16:creationId xmlns:a16="http://schemas.microsoft.com/office/drawing/2014/main" id="{48291EEB-D6C4-46F0-927D-F619F2643703}"/>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733168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SQL</a:t>
            </a:r>
            <a:r>
              <a:rPr lang="en-US" baseline="0" dirty="0"/>
              <a:t> provides the functionality by the statement GROUP BY. It is mandatory to have all the columns from the SELECT part in the GROUP BY part. On the other hand, it is possible to have columns in GROUP BY part but not in SELECT part. In this case the groups will be the same as if it was in the SELECT part but the missing columns wouldn’t be visualized.</a:t>
            </a:r>
          </a:p>
          <a:p>
            <a:pPr marL="0" marR="0" lvl="0" indent="0" algn="l" defTabSz="1218987"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5" name="Slide Number Placeholder 4"/>
          <p:cNvSpPr>
            <a:spLocks noGrp="1"/>
          </p:cNvSpPr>
          <p:nvPr>
            <p:ph type="sldNum" sz="quarter" idx="11"/>
          </p:nvPr>
        </p:nvSpPr>
        <p:spPr/>
        <p:txBody>
          <a:bodyPr/>
          <a:lstStyle/>
          <a:p>
            <a:fld id="{3EBA5BD7-F043-4D1B-AA17-CD412FC534DE}" type="slidenum">
              <a:rPr lang="en-US" smtClean="0"/>
              <a:pPr/>
              <a:t>6</a:t>
            </a:fld>
            <a:endParaRPr lang="en-US" dirty="0"/>
          </a:p>
        </p:txBody>
      </p:sp>
      <p:sp>
        <p:nvSpPr>
          <p:cNvPr id="6" name="Footer Placeholder">
            <a:extLst>
              <a:ext uri="{FF2B5EF4-FFF2-40B4-BE49-F238E27FC236}">
                <a16:creationId xmlns:a16="http://schemas.microsoft.com/office/drawing/2014/main" id="{FA7EDC40-BCB8-4692-B314-983C93678E90}"/>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1215244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069AEA-C8BE-4DD6-B9AB-21EA40DF5D87}" type="datetimeFigureOut">
              <a:rPr lang="bg-BG" smtClean="0"/>
              <a:t>17.2.2023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75B18CDA-8465-4F94-AC0C-B721D911091F}" type="slidenum">
              <a:rPr lang="bg-BG" smtClean="0"/>
              <a:t>‹#›</a:t>
            </a:fld>
            <a:endParaRPr lang="bg-BG"/>
          </a:p>
        </p:txBody>
      </p:sp>
    </p:spTree>
    <p:extLst>
      <p:ext uri="{BB962C8B-B14F-4D97-AF65-F5344CB8AC3E}">
        <p14:creationId xmlns:p14="http://schemas.microsoft.com/office/powerpoint/2010/main" val="2171436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069AEA-C8BE-4DD6-B9AB-21EA40DF5D87}" type="datetimeFigureOut">
              <a:rPr lang="bg-BG" smtClean="0"/>
              <a:t>17.2.2023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75B18CDA-8465-4F94-AC0C-B721D911091F}" type="slidenum">
              <a:rPr lang="bg-BG" smtClean="0"/>
              <a:t>‹#›</a:t>
            </a:fld>
            <a:endParaRPr lang="bg-BG"/>
          </a:p>
        </p:txBody>
      </p:sp>
    </p:spTree>
    <p:extLst>
      <p:ext uri="{BB962C8B-B14F-4D97-AF65-F5344CB8AC3E}">
        <p14:creationId xmlns:p14="http://schemas.microsoft.com/office/powerpoint/2010/main" val="3528007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069AEA-C8BE-4DD6-B9AB-21EA40DF5D87}" type="datetimeFigureOut">
              <a:rPr lang="bg-BG" smtClean="0"/>
              <a:t>17.2.2023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75B18CDA-8465-4F94-AC0C-B721D911091F}" type="slidenum">
              <a:rPr lang="bg-BG" smtClean="0"/>
              <a:t>‹#›</a:t>
            </a:fld>
            <a:endParaRPr lang="bg-BG"/>
          </a:p>
        </p:txBody>
      </p:sp>
    </p:spTree>
    <p:extLst>
      <p:ext uri="{BB962C8B-B14F-4D97-AF65-F5344CB8AC3E}">
        <p14:creationId xmlns:p14="http://schemas.microsoft.com/office/powerpoint/2010/main" val="2269803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069AEA-C8BE-4DD6-B9AB-21EA40DF5D87}" type="datetimeFigureOut">
              <a:rPr lang="bg-BG" smtClean="0"/>
              <a:t>17.2.2023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75B18CDA-8465-4F94-AC0C-B721D911091F}" type="slidenum">
              <a:rPr lang="bg-BG" smtClean="0"/>
              <a:t>‹#›</a:t>
            </a:fld>
            <a:endParaRPr lang="bg-BG"/>
          </a:p>
        </p:txBody>
      </p:sp>
    </p:spTree>
    <p:extLst>
      <p:ext uri="{BB962C8B-B14F-4D97-AF65-F5344CB8AC3E}">
        <p14:creationId xmlns:p14="http://schemas.microsoft.com/office/powerpoint/2010/main" val="1034437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069AEA-C8BE-4DD6-B9AB-21EA40DF5D87}" type="datetimeFigureOut">
              <a:rPr lang="bg-BG" smtClean="0"/>
              <a:t>17.2.2023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75B18CDA-8465-4F94-AC0C-B721D911091F}" type="slidenum">
              <a:rPr lang="bg-BG" smtClean="0"/>
              <a:t>‹#›</a:t>
            </a:fld>
            <a:endParaRPr lang="bg-BG"/>
          </a:p>
        </p:txBody>
      </p:sp>
    </p:spTree>
    <p:extLst>
      <p:ext uri="{BB962C8B-B14F-4D97-AF65-F5344CB8AC3E}">
        <p14:creationId xmlns:p14="http://schemas.microsoft.com/office/powerpoint/2010/main" val="1040543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069AEA-C8BE-4DD6-B9AB-21EA40DF5D87}" type="datetimeFigureOut">
              <a:rPr lang="bg-BG" smtClean="0"/>
              <a:t>17.2.2023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75B18CDA-8465-4F94-AC0C-B721D911091F}" type="slidenum">
              <a:rPr lang="bg-BG" smtClean="0"/>
              <a:t>‹#›</a:t>
            </a:fld>
            <a:endParaRPr lang="bg-BG"/>
          </a:p>
        </p:txBody>
      </p:sp>
    </p:spTree>
    <p:extLst>
      <p:ext uri="{BB962C8B-B14F-4D97-AF65-F5344CB8AC3E}">
        <p14:creationId xmlns:p14="http://schemas.microsoft.com/office/powerpoint/2010/main" val="2329758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069AEA-C8BE-4DD6-B9AB-21EA40DF5D87}" type="datetimeFigureOut">
              <a:rPr lang="bg-BG" smtClean="0"/>
              <a:t>17.2.2023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75B18CDA-8465-4F94-AC0C-B721D911091F}" type="slidenum">
              <a:rPr lang="bg-BG" smtClean="0"/>
              <a:t>‹#›</a:t>
            </a:fld>
            <a:endParaRPr lang="bg-BG"/>
          </a:p>
        </p:txBody>
      </p:sp>
    </p:spTree>
    <p:extLst>
      <p:ext uri="{BB962C8B-B14F-4D97-AF65-F5344CB8AC3E}">
        <p14:creationId xmlns:p14="http://schemas.microsoft.com/office/powerpoint/2010/main" val="961148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069AEA-C8BE-4DD6-B9AB-21EA40DF5D87}" type="datetimeFigureOut">
              <a:rPr lang="bg-BG" smtClean="0"/>
              <a:t>17.2.2023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75B18CDA-8465-4F94-AC0C-B721D911091F}" type="slidenum">
              <a:rPr lang="bg-BG" smtClean="0"/>
              <a:t>‹#›</a:t>
            </a:fld>
            <a:endParaRPr lang="bg-BG"/>
          </a:p>
        </p:txBody>
      </p:sp>
    </p:spTree>
    <p:extLst>
      <p:ext uri="{BB962C8B-B14F-4D97-AF65-F5344CB8AC3E}">
        <p14:creationId xmlns:p14="http://schemas.microsoft.com/office/powerpoint/2010/main" val="2986021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069AEA-C8BE-4DD6-B9AB-21EA40DF5D87}" type="datetimeFigureOut">
              <a:rPr lang="bg-BG" smtClean="0"/>
              <a:t>17.2.2023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75B18CDA-8465-4F94-AC0C-B721D911091F}" type="slidenum">
              <a:rPr lang="bg-BG" smtClean="0"/>
              <a:t>‹#›</a:t>
            </a:fld>
            <a:endParaRPr lang="bg-BG"/>
          </a:p>
        </p:txBody>
      </p:sp>
    </p:spTree>
    <p:extLst>
      <p:ext uri="{BB962C8B-B14F-4D97-AF65-F5344CB8AC3E}">
        <p14:creationId xmlns:p14="http://schemas.microsoft.com/office/powerpoint/2010/main" val="3263839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069AEA-C8BE-4DD6-B9AB-21EA40DF5D87}" type="datetimeFigureOut">
              <a:rPr lang="bg-BG" smtClean="0"/>
              <a:t>17.2.2023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75B18CDA-8465-4F94-AC0C-B721D911091F}" type="slidenum">
              <a:rPr lang="bg-BG" smtClean="0"/>
              <a:t>‹#›</a:t>
            </a:fld>
            <a:endParaRPr lang="bg-BG"/>
          </a:p>
        </p:txBody>
      </p:sp>
    </p:spTree>
    <p:extLst>
      <p:ext uri="{BB962C8B-B14F-4D97-AF65-F5344CB8AC3E}">
        <p14:creationId xmlns:p14="http://schemas.microsoft.com/office/powerpoint/2010/main" val="2223708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069AEA-C8BE-4DD6-B9AB-21EA40DF5D87}" type="datetimeFigureOut">
              <a:rPr lang="bg-BG" smtClean="0"/>
              <a:t>17.2.2023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75B18CDA-8465-4F94-AC0C-B721D911091F}" type="slidenum">
              <a:rPr lang="bg-BG" smtClean="0"/>
              <a:t>‹#›</a:t>
            </a:fld>
            <a:endParaRPr lang="bg-BG"/>
          </a:p>
        </p:txBody>
      </p:sp>
    </p:spTree>
    <p:extLst>
      <p:ext uri="{BB962C8B-B14F-4D97-AF65-F5344CB8AC3E}">
        <p14:creationId xmlns:p14="http://schemas.microsoft.com/office/powerpoint/2010/main" val="697053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069AEA-C8BE-4DD6-B9AB-21EA40DF5D87}" type="datetimeFigureOut">
              <a:rPr lang="bg-BG" smtClean="0"/>
              <a:t>17.2.2023 г.</a:t>
            </a:fld>
            <a:endParaRPr lang="bg-B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B18CDA-8465-4F94-AC0C-B721D911091F}" type="slidenum">
              <a:rPr lang="bg-BG" smtClean="0"/>
              <a:t>‹#›</a:t>
            </a:fld>
            <a:endParaRPr lang="bg-BG"/>
          </a:p>
        </p:txBody>
      </p:sp>
    </p:spTree>
    <p:extLst>
      <p:ext uri="{BB962C8B-B14F-4D97-AF65-F5344CB8AC3E}">
        <p14:creationId xmlns:p14="http://schemas.microsoft.com/office/powerpoint/2010/main" val="205254280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mon.b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creativecommons.org/licenses/by-nc-sa/4.0" TargetMode="External"/><Relationship Id="rId4" Type="http://schemas.openxmlformats.org/officeDocument/2006/relationships/hyperlink" Target="https://www.mon.b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A11B2B-6DC7-2642-A5E2-7E3177B71883}"/>
              </a:ext>
            </a:extLst>
          </p:cNvPr>
          <p:cNvSpPr>
            <a:spLocks noGrp="1"/>
          </p:cNvSpPr>
          <p:nvPr>
            <p:ph type="ctrTitle"/>
          </p:nvPr>
        </p:nvSpPr>
        <p:spPr>
          <a:xfrm>
            <a:off x="1524000" y="1924336"/>
            <a:ext cx="9144000" cy="2387600"/>
          </a:xfrm>
        </p:spPr>
        <p:txBody>
          <a:bodyPr/>
          <a:lstStyle/>
          <a:p>
            <a:r>
              <a:rPr lang="bg-BG" dirty="0"/>
              <a:t>Групиране</a:t>
            </a:r>
            <a:endParaRPr lang="bg-BG" dirty="0">
              <a:latin typeface="Comfortaa" pitchFamily="2" charset="0"/>
            </a:endParaRPr>
          </a:p>
        </p:txBody>
      </p:sp>
      <p:sp>
        <p:nvSpPr>
          <p:cNvPr id="5" name="Subtitle 4">
            <a:extLst>
              <a:ext uri="{FF2B5EF4-FFF2-40B4-BE49-F238E27FC236}">
                <a16:creationId xmlns:a16="http://schemas.microsoft.com/office/drawing/2014/main" id="{FD72CEAD-2598-2D6F-7FF9-AF95330D8A09}"/>
              </a:ext>
            </a:extLst>
          </p:cNvPr>
          <p:cNvSpPr>
            <a:spLocks noGrp="1"/>
          </p:cNvSpPr>
          <p:nvPr>
            <p:ph type="subTitle" idx="1"/>
          </p:nvPr>
        </p:nvSpPr>
        <p:spPr>
          <a:xfrm>
            <a:off x="1524000" y="4404011"/>
            <a:ext cx="9144000" cy="1655762"/>
          </a:xfrm>
        </p:spPr>
        <p:txBody>
          <a:bodyPr/>
          <a:lstStyle/>
          <a:p>
            <a:r>
              <a:rPr lang="ru-RU" dirty="0" err="1">
                <a:latin typeface="Comfortaa" pitchFamily="2" charset="0"/>
              </a:rPr>
              <a:t>Бази</a:t>
            </a:r>
            <a:r>
              <a:rPr lang="ru-RU" dirty="0">
                <a:latin typeface="Comfortaa" pitchFamily="2" charset="0"/>
              </a:rPr>
              <a:t> </a:t>
            </a:r>
            <a:r>
              <a:rPr lang="ru-RU" dirty="0" err="1">
                <a:latin typeface="Comfortaa" pitchFamily="2" charset="0"/>
              </a:rPr>
              <a:t>данни</a:t>
            </a:r>
            <a:endParaRPr lang="bg-BG" dirty="0">
              <a:latin typeface="Comfortaa" pitchFamily="2" charset="0"/>
            </a:endParaRPr>
          </a:p>
        </p:txBody>
      </p:sp>
      <p:pic>
        <p:nvPicPr>
          <p:cNvPr id="6" name="Picture 3" descr="Icon&#10;&#10;Description automatically generated with medium confidence">
            <a:extLst>
              <a:ext uri="{FF2B5EF4-FFF2-40B4-BE49-F238E27FC236}">
                <a16:creationId xmlns:a16="http://schemas.microsoft.com/office/drawing/2014/main" id="{09547CF4-B25A-F864-DA65-5C7F1F83C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52" y="83713"/>
            <a:ext cx="1575455" cy="1575458"/>
          </a:xfrm>
          <a:prstGeom prst="rect">
            <a:avLst/>
          </a:prstGeom>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A303128A-0EF3-84BD-F9ED-2E6316CD08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4792" y="83713"/>
            <a:ext cx="1699472" cy="14146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4EB993A-D432-5177-9922-4D00100F74D8}"/>
              </a:ext>
            </a:extLst>
          </p:cNvPr>
          <p:cNvSpPr txBox="1"/>
          <p:nvPr/>
        </p:nvSpPr>
        <p:spPr>
          <a:xfrm>
            <a:off x="1734047" y="365284"/>
            <a:ext cx="4729447" cy="923330"/>
          </a:xfrm>
          <a:prstGeom prst="rect">
            <a:avLst/>
          </a:prstGeom>
          <a:noFill/>
        </p:spPr>
        <p:txBody>
          <a:bodyPr wrap="square">
            <a:spAutoFit/>
          </a:bodyPr>
          <a:lstStyle/>
          <a:p>
            <a:pPr marL="0" marR="0">
              <a:spcBef>
                <a:spcPts val="0"/>
              </a:spcBef>
              <a:spcAft>
                <a:spcPts val="0"/>
              </a:spcAft>
            </a:pPr>
            <a:r>
              <a:rPr lang="bg-BG" dirty="0">
                <a:solidFill>
                  <a:schemeClr val="tx1"/>
                </a:solidFill>
                <a:effectLst/>
                <a:latin typeface="Comfortaa" pitchFamily="2" charset="0"/>
                <a:ea typeface="Times New Roman" panose="02020603050405020304" pitchFamily="18" charset="0"/>
                <a:cs typeface="Calibri" panose="020F0502020204030204" pitchFamily="34" charset="0"/>
              </a:rPr>
              <a:t>Национална програма </a:t>
            </a:r>
            <a:endParaRPr lang="bg-BG" dirty="0">
              <a:solidFill>
                <a:schemeClr val="tx1"/>
              </a:solidFill>
              <a:effectLst/>
              <a:latin typeface="Comfortaa" pitchFamily="2" charset="0"/>
              <a:ea typeface="Times New Roman" panose="02020603050405020304" pitchFamily="18" charset="0"/>
              <a:cs typeface="Arial" panose="020B0604020202020204" pitchFamily="34" charset="0"/>
            </a:endParaRPr>
          </a:p>
          <a:p>
            <a:pPr marL="0" marR="0">
              <a:spcBef>
                <a:spcPts val="0"/>
              </a:spcBef>
              <a:spcAft>
                <a:spcPts val="0"/>
              </a:spcAft>
            </a:pPr>
            <a:r>
              <a:rPr lang="en-US" dirty="0">
                <a:solidFill>
                  <a:schemeClr val="tx1"/>
                </a:solidFill>
                <a:effectLst/>
                <a:latin typeface="Comfortaa" pitchFamily="2" charset="0"/>
                <a:ea typeface="Times New Roman" panose="02020603050405020304" pitchFamily="18" charset="0"/>
                <a:cs typeface="Calibri" panose="020F0502020204030204" pitchFamily="34" charset="0"/>
              </a:rPr>
              <a:t>"</a:t>
            </a:r>
            <a:r>
              <a:rPr lang="bg-BG" dirty="0">
                <a:solidFill>
                  <a:schemeClr val="tx1"/>
                </a:solidFill>
                <a:effectLst/>
                <a:latin typeface="Comfortaa" pitchFamily="2" charset="0"/>
                <a:ea typeface="Times New Roman" panose="02020603050405020304" pitchFamily="18" charset="0"/>
                <a:cs typeface="Calibri" panose="020F0502020204030204" pitchFamily="34" charset="0"/>
              </a:rPr>
              <a:t>Обучение за ИТ умения и кариера</a:t>
            </a:r>
            <a:r>
              <a:rPr lang="en-US" dirty="0">
                <a:solidFill>
                  <a:schemeClr val="tx1"/>
                </a:solidFill>
                <a:effectLst/>
                <a:latin typeface="Comfortaa" pitchFamily="2" charset="0"/>
                <a:ea typeface="Times New Roman" panose="02020603050405020304" pitchFamily="18" charset="0"/>
                <a:cs typeface="Calibri" panose="020F0502020204030204" pitchFamily="34" charset="0"/>
              </a:rPr>
              <a:t>"</a:t>
            </a:r>
            <a:endParaRPr lang="bg-BG" dirty="0">
              <a:solidFill>
                <a:schemeClr val="tx1"/>
              </a:solidFill>
              <a:effectLst/>
              <a:latin typeface="Comfortaa" pitchFamily="2" charset="0"/>
              <a:ea typeface="Times New Roman" panose="02020603050405020304" pitchFamily="18" charset="0"/>
              <a:cs typeface="Arial" panose="020B0604020202020204" pitchFamily="34" charset="0"/>
            </a:endParaRPr>
          </a:p>
          <a:p>
            <a:pPr marL="0" marR="0">
              <a:spcBef>
                <a:spcPts val="0"/>
              </a:spcBef>
              <a:spcAft>
                <a:spcPts val="0"/>
              </a:spcAft>
              <a:tabLst>
                <a:tab pos="2865755" algn="ctr"/>
                <a:tab pos="5731510" algn="r"/>
              </a:tabLst>
            </a:pPr>
            <a:r>
              <a:rPr lang="bg-BG" u="sng" dirty="0">
                <a:latin typeface="Comfortaa" pitchFamily="2" charset="0"/>
                <a:ea typeface="Times New Roman" panose="02020603050405020304" pitchFamily="18" charset="0"/>
                <a:cs typeface="Calibri" panose="020F0502020204030204" pitchFamily="34" charset="0"/>
              </a:rPr>
              <a:t>https://it-kariera.mon.bg</a:t>
            </a:r>
            <a:endParaRPr lang="bg-BG" dirty="0">
              <a:solidFill>
                <a:schemeClr val="tx1"/>
              </a:solidFill>
              <a:effectLst/>
              <a:latin typeface="Comfortaa" pitchFamily="2" charset="0"/>
              <a:ea typeface="Times New Roman" panose="02020603050405020304" pitchFamily="18" charset="0"/>
              <a:cs typeface="Arial" panose="020B0604020202020204" pitchFamily="34" charset="0"/>
            </a:endParaRPr>
          </a:p>
        </p:txBody>
      </p:sp>
      <p:sp>
        <p:nvSpPr>
          <p:cNvPr id="9" name="TextBox 8">
            <a:extLst>
              <a:ext uri="{FF2B5EF4-FFF2-40B4-BE49-F238E27FC236}">
                <a16:creationId xmlns:a16="http://schemas.microsoft.com/office/drawing/2014/main" id="{B522BFFF-21D1-37C4-D08A-94EDDBB11DD9}"/>
              </a:ext>
            </a:extLst>
          </p:cNvPr>
          <p:cNvSpPr txBox="1"/>
          <p:nvPr/>
        </p:nvSpPr>
        <p:spPr>
          <a:xfrm>
            <a:off x="6373448" y="365284"/>
            <a:ext cx="4017104" cy="923330"/>
          </a:xfrm>
          <a:prstGeom prst="rect">
            <a:avLst/>
          </a:prstGeom>
          <a:noFill/>
        </p:spPr>
        <p:txBody>
          <a:bodyPr wrap="square">
            <a:spAutoFit/>
          </a:bodyPr>
          <a:lstStyle/>
          <a:p>
            <a:pPr marL="0" marR="0" algn="r">
              <a:spcBef>
                <a:spcPts val="0"/>
              </a:spcBef>
              <a:spcAft>
                <a:spcPts val="0"/>
              </a:spcAft>
            </a:pPr>
            <a:r>
              <a:rPr lang="bg-BG" dirty="0">
                <a:solidFill>
                  <a:schemeClr val="tx1"/>
                </a:solidFill>
                <a:effectLst/>
                <a:latin typeface="Comfortaa" pitchFamily="2" charset="0"/>
                <a:ea typeface="Times New Roman" panose="02020603050405020304" pitchFamily="18" charset="0"/>
                <a:cs typeface="Calibri" panose="020F0502020204030204" pitchFamily="34" charset="0"/>
              </a:rPr>
              <a:t>Министерството на образованието и науката</a:t>
            </a:r>
            <a:endParaRPr lang="bg-BG" dirty="0">
              <a:solidFill>
                <a:schemeClr val="tx1"/>
              </a:solidFill>
              <a:effectLst/>
              <a:latin typeface="Comfortaa" pitchFamily="2" charset="0"/>
              <a:ea typeface="Times New Roman" panose="02020603050405020304" pitchFamily="18" charset="0"/>
              <a:cs typeface="Arial" panose="020B0604020202020204" pitchFamily="34" charset="0"/>
            </a:endParaRPr>
          </a:p>
          <a:p>
            <a:pPr marL="0" marR="0" algn="r">
              <a:spcBef>
                <a:spcPts val="0"/>
              </a:spcBef>
              <a:spcAft>
                <a:spcPts val="0"/>
              </a:spcAft>
              <a:tabLst>
                <a:tab pos="2865755" algn="ctr"/>
                <a:tab pos="5731510" algn="r"/>
              </a:tabLst>
            </a:pPr>
            <a:r>
              <a:rPr lang="en-US" u="sng" dirty="0">
                <a:solidFill>
                  <a:schemeClr val="tx1"/>
                </a:solidFill>
                <a:effectLst/>
                <a:latin typeface="Comfortaa" pitchFamily="2" charset="0"/>
                <a:ea typeface="Times New Roman" panose="02020603050405020304" pitchFamily="18" charset="0"/>
                <a:cs typeface="Calibri" panose="020F0502020204030204" pitchFamily="34" charset="0"/>
                <a:hlinkClick r:id="rId4">
                  <a:extLst>
                    <a:ext uri="{A12FA001-AC4F-418D-AE19-62706E023703}">
                      <ahyp:hlinkClr xmlns:ahyp="http://schemas.microsoft.com/office/drawing/2018/hyperlinkcolor" val="tx"/>
                    </a:ext>
                  </a:extLst>
                </a:hlinkClick>
              </a:rPr>
              <a:t>https://www</a:t>
            </a:r>
            <a:r>
              <a:rPr lang="bg-BG" u="sng" dirty="0">
                <a:solidFill>
                  <a:schemeClr val="tx1"/>
                </a:solidFill>
                <a:effectLst/>
                <a:latin typeface="Comfortaa" pitchFamily="2" charset="0"/>
                <a:ea typeface="Times New Roman" panose="02020603050405020304" pitchFamily="18" charset="0"/>
                <a:cs typeface="Calibri" panose="020F0502020204030204" pitchFamily="34" charset="0"/>
              </a:rPr>
              <a:t>.</a:t>
            </a:r>
            <a:r>
              <a:rPr lang="en-US" u="sng" dirty="0">
                <a:solidFill>
                  <a:schemeClr val="tx1"/>
                </a:solidFill>
                <a:effectLst/>
                <a:latin typeface="Comfortaa" pitchFamily="2" charset="0"/>
                <a:ea typeface="Times New Roman" panose="02020603050405020304" pitchFamily="18" charset="0"/>
                <a:cs typeface="Calibri" panose="020F0502020204030204" pitchFamily="34" charset="0"/>
              </a:rPr>
              <a:t>mon.bg</a:t>
            </a:r>
            <a:endParaRPr lang="bg-BG" dirty="0">
              <a:latin typeface="Comfortaa" pitchFamily="2" charset="0"/>
            </a:endParaRPr>
          </a:p>
        </p:txBody>
      </p:sp>
    </p:spTree>
    <p:extLst>
      <p:ext uri="{BB962C8B-B14F-4D97-AF65-F5344CB8AC3E}">
        <p14:creationId xmlns:p14="http://schemas.microsoft.com/office/powerpoint/2010/main" val="2386959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26231" y="3021415"/>
            <a:ext cx="3322637" cy="11287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ysClr val="windowText" lastClr="000000"/>
              </a:solidFill>
            </a:endParaRPr>
          </a:p>
        </p:txBody>
      </p:sp>
      <p:sp>
        <p:nvSpPr>
          <p:cNvPr id="13" name="Rectangle 12"/>
          <p:cNvSpPr/>
          <p:nvPr/>
        </p:nvSpPr>
        <p:spPr>
          <a:xfrm>
            <a:off x="4426231" y="4150128"/>
            <a:ext cx="3322637" cy="1685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ysClr val="windowText" lastClr="000000"/>
              </a:solidFill>
            </a:endParaRPr>
          </a:p>
        </p:txBody>
      </p:sp>
      <p:sp>
        <p:nvSpPr>
          <p:cNvPr id="14" name="Rectangle 13"/>
          <p:cNvSpPr/>
          <p:nvPr/>
        </p:nvSpPr>
        <p:spPr>
          <a:xfrm>
            <a:off x="4426231" y="5831291"/>
            <a:ext cx="3322637" cy="571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ysClr val="windowText" lastClr="000000"/>
              </a:solidFill>
            </a:endParaRPr>
          </a:p>
        </p:txBody>
      </p:sp>
      <p:sp>
        <p:nvSpPr>
          <p:cNvPr id="465922" name="Rectangle 2"/>
          <p:cNvSpPr>
            <a:spLocks noGrp="1" noChangeArrowheads="1"/>
          </p:cNvSpPr>
          <p:nvPr>
            <p:ph type="title"/>
          </p:nvPr>
        </p:nvSpPr>
        <p:spPr>
          <a:xfrm>
            <a:off x="624168" y="87169"/>
            <a:ext cx="10515600" cy="1325563"/>
          </a:xfrm>
        </p:spPr>
        <p:txBody>
          <a:bodyPr/>
          <a:lstStyle/>
          <a:p>
            <a:r>
              <a:rPr lang="bg-BG" dirty="0">
                <a:latin typeface="Comfortaa" pitchFamily="2" charset="0"/>
              </a:rPr>
              <a:t>Групиране </a:t>
            </a:r>
            <a:r>
              <a:rPr lang="en-US" dirty="0">
                <a:latin typeface="Comfortaa" pitchFamily="2" charset="0"/>
              </a:rPr>
              <a:t>[1/3]</a:t>
            </a:r>
            <a:endParaRPr lang="bg-BG" dirty="0">
              <a:latin typeface="Comfortaa" pitchFamily="2"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325397008"/>
              </p:ext>
            </p:extLst>
          </p:nvPr>
        </p:nvGraphicFramePr>
        <p:xfrm>
          <a:off x="2643468" y="2440886"/>
          <a:ext cx="6477000" cy="564066"/>
        </p:xfrm>
        <a:graphic>
          <a:graphicData uri="http://schemas.openxmlformats.org/drawingml/2006/table">
            <a:tbl>
              <a:tblPr firstRow="1" bandRow="1">
                <a:tableStyleId>{5940675A-B579-460E-94D1-54222C63F5DA}</a:tableStyleId>
              </a:tblPr>
              <a:tblGrid>
                <a:gridCol w="1785687">
                  <a:extLst>
                    <a:ext uri="{9D8B030D-6E8A-4147-A177-3AD203B41FA5}">
                      <a16:colId xmlns:a16="http://schemas.microsoft.com/office/drawing/2014/main" val="3180040124"/>
                    </a:ext>
                  </a:extLst>
                </a:gridCol>
                <a:gridCol w="3319713">
                  <a:extLst>
                    <a:ext uri="{9D8B030D-6E8A-4147-A177-3AD203B41FA5}">
                      <a16:colId xmlns:a16="http://schemas.microsoft.com/office/drawing/2014/main" val="3141524875"/>
                    </a:ext>
                  </a:extLst>
                </a:gridCol>
                <a:gridCol w="1371600">
                  <a:extLst>
                    <a:ext uri="{9D8B030D-6E8A-4147-A177-3AD203B41FA5}">
                      <a16:colId xmlns:a16="http://schemas.microsoft.com/office/drawing/2014/main" val="1915661299"/>
                    </a:ext>
                  </a:extLst>
                </a:gridCol>
              </a:tblGrid>
              <a:tr h="564066">
                <a:tc>
                  <a:txBody>
                    <a:bodyPr/>
                    <a:lstStyle/>
                    <a:p>
                      <a:r>
                        <a:rPr lang="en-US" sz="2800" b="1" dirty="0"/>
                        <a:t>employee</a:t>
                      </a:r>
                    </a:p>
                  </a:txBody>
                  <a:tcPr marL="137345" marR="137345" marT="68673" marB="68673"/>
                </a:tc>
                <a:tc>
                  <a:txBody>
                    <a:bodyPr/>
                    <a:lstStyle/>
                    <a:p>
                      <a:r>
                        <a:rPr lang="en-US" sz="2800" b="1" dirty="0" err="1"/>
                        <a:t>department_name</a:t>
                      </a:r>
                      <a:endParaRPr lang="en-US" sz="2800" b="1" dirty="0"/>
                    </a:p>
                  </a:txBody>
                  <a:tcPr marL="137345" marR="137345" marT="68673" marB="68673"/>
                </a:tc>
                <a:tc>
                  <a:txBody>
                    <a:bodyPr/>
                    <a:lstStyle/>
                    <a:p>
                      <a:r>
                        <a:rPr lang="en-US" sz="2800" b="1" dirty="0"/>
                        <a:t>salary</a:t>
                      </a:r>
                    </a:p>
                  </a:txBody>
                  <a:tcPr marL="137345" marR="137345" marT="68673" marB="68673"/>
                </a:tc>
                <a:extLst>
                  <a:ext uri="{0D108BD9-81ED-4DB2-BD59-A6C34878D82A}">
                    <a16:rowId xmlns:a16="http://schemas.microsoft.com/office/drawing/2014/main" val="247495740"/>
                  </a:ext>
                </a:extLst>
              </a:tr>
            </a:tbl>
          </a:graphicData>
        </a:graphic>
      </p:graphicFrame>
      <p:sp>
        <p:nvSpPr>
          <p:cNvPr id="8" name="Content Placeholder 2"/>
          <p:cNvSpPr>
            <a:spLocks noGrp="1"/>
          </p:cNvSpPr>
          <p:nvPr>
            <p:ph idx="1"/>
          </p:nvPr>
        </p:nvSpPr>
        <p:spPr>
          <a:xfrm>
            <a:off x="604115" y="1250448"/>
            <a:ext cx="11176708" cy="1754504"/>
          </a:xfrm>
        </p:spPr>
        <p:txBody>
          <a:bodyPr>
            <a:normAutofit/>
          </a:bodyPr>
          <a:lstStyle/>
          <a:p>
            <a:pPr marL="0" indent="0">
              <a:lnSpc>
                <a:spcPct val="100000"/>
              </a:lnSpc>
              <a:buNone/>
            </a:pPr>
            <a:r>
              <a:rPr lang="bg-BG" dirty="0">
                <a:latin typeface="Comfortaa" pitchFamily="2" charset="0"/>
              </a:rPr>
              <a:t>Групирането ни позволява да съберем информацията в отделни групи според някакво общо свойство</a:t>
            </a:r>
            <a:r>
              <a:rPr lang="en-US" dirty="0">
                <a:latin typeface="Comfortaa" pitchFamily="2" charset="0"/>
              </a:rPr>
              <a:t>.</a:t>
            </a:r>
            <a:endParaRPr lang="en-US" sz="2400" dirty="0">
              <a:latin typeface="Comfortaa" pitchFamily="2" charset="0"/>
            </a:endParaRPr>
          </a:p>
        </p:txBody>
      </p:sp>
      <p:grpSp>
        <p:nvGrpSpPr>
          <p:cNvPr id="24" name="Group 23"/>
          <p:cNvGrpSpPr/>
          <p:nvPr/>
        </p:nvGrpSpPr>
        <p:grpSpPr>
          <a:xfrm>
            <a:off x="2643468" y="3014265"/>
            <a:ext cx="1785600" cy="3386990"/>
            <a:chOff x="3351212" y="1493042"/>
            <a:chExt cx="1785600" cy="3386990"/>
          </a:xfrm>
          <a:noFill/>
        </p:grpSpPr>
        <p:sp>
          <p:nvSpPr>
            <p:cNvPr id="25" name="Rectangle 24"/>
            <p:cNvSpPr/>
            <p:nvPr/>
          </p:nvSpPr>
          <p:spPr>
            <a:xfrm>
              <a:off x="3351212" y="1493042"/>
              <a:ext cx="17856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ysClr val="windowText" lastClr="000000"/>
                  </a:solidFill>
                </a:rPr>
                <a:t>Adam</a:t>
              </a:r>
            </a:p>
          </p:txBody>
        </p:sp>
        <p:sp>
          <p:nvSpPr>
            <p:cNvPr id="26" name="Rectangle 25"/>
            <p:cNvSpPr/>
            <p:nvPr/>
          </p:nvSpPr>
          <p:spPr>
            <a:xfrm>
              <a:off x="3351212" y="2057400"/>
              <a:ext cx="17856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ysClr val="windowText" lastClr="000000"/>
                  </a:solidFill>
                </a:rPr>
                <a:t>John</a:t>
              </a:r>
            </a:p>
          </p:txBody>
        </p:sp>
        <p:sp>
          <p:nvSpPr>
            <p:cNvPr id="27" name="Rectangle 26"/>
            <p:cNvSpPr/>
            <p:nvPr/>
          </p:nvSpPr>
          <p:spPr>
            <a:xfrm>
              <a:off x="3351212" y="2621758"/>
              <a:ext cx="17856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ysClr val="windowText" lastClr="000000"/>
                  </a:solidFill>
                </a:rPr>
                <a:t>Jane</a:t>
              </a:r>
            </a:p>
          </p:txBody>
        </p:sp>
        <p:sp>
          <p:nvSpPr>
            <p:cNvPr id="28" name="Rectangle 27"/>
            <p:cNvSpPr/>
            <p:nvPr/>
          </p:nvSpPr>
          <p:spPr>
            <a:xfrm>
              <a:off x="3351212" y="3186116"/>
              <a:ext cx="17856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ysClr val="windowText" lastClr="000000"/>
                  </a:solidFill>
                </a:rPr>
                <a:t>George</a:t>
              </a:r>
            </a:p>
          </p:txBody>
        </p:sp>
        <p:sp>
          <p:nvSpPr>
            <p:cNvPr id="29" name="Rectangle 28"/>
            <p:cNvSpPr/>
            <p:nvPr/>
          </p:nvSpPr>
          <p:spPr>
            <a:xfrm>
              <a:off x="3351212" y="3750474"/>
              <a:ext cx="17856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ysClr val="windowText" lastClr="000000"/>
                  </a:solidFill>
                </a:rPr>
                <a:t>Lila</a:t>
              </a:r>
            </a:p>
          </p:txBody>
        </p:sp>
        <p:sp>
          <p:nvSpPr>
            <p:cNvPr id="30" name="Rectangle 29"/>
            <p:cNvSpPr/>
            <p:nvPr/>
          </p:nvSpPr>
          <p:spPr>
            <a:xfrm>
              <a:off x="3351212" y="4314832"/>
              <a:ext cx="17856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ysClr val="windowText" lastClr="000000"/>
                  </a:solidFill>
                </a:rPr>
                <a:t>Fred</a:t>
              </a:r>
            </a:p>
          </p:txBody>
        </p:sp>
      </p:grpSp>
      <p:grpSp>
        <p:nvGrpSpPr>
          <p:cNvPr id="31" name="Group 30"/>
          <p:cNvGrpSpPr/>
          <p:nvPr/>
        </p:nvGrpSpPr>
        <p:grpSpPr>
          <a:xfrm>
            <a:off x="7748268" y="3014265"/>
            <a:ext cx="1371600" cy="3386990"/>
            <a:chOff x="9304412" y="1493042"/>
            <a:chExt cx="1371600" cy="3386990"/>
          </a:xfrm>
          <a:noFill/>
        </p:grpSpPr>
        <p:sp>
          <p:nvSpPr>
            <p:cNvPr id="32" name="Rectangle 31"/>
            <p:cNvSpPr/>
            <p:nvPr/>
          </p:nvSpPr>
          <p:spPr>
            <a:xfrm>
              <a:off x="9304412" y="1493042"/>
              <a:ext cx="13716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ysClr val="windowText" lastClr="000000"/>
                  </a:solidFill>
                </a:rPr>
                <a:t>5,000</a:t>
              </a:r>
            </a:p>
          </p:txBody>
        </p:sp>
        <p:sp>
          <p:nvSpPr>
            <p:cNvPr id="33" name="Rectangle 32"/>
            <p:cNvSpPr/>
            <p:nvPr/>
          </p:nvSpPr>
          <p:spPr>
            <a:xfrm>
              <a:off x="9304412" y="2057400"/>
              <a:ext cx="13716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ysClr val="windowText" lastClr="000000"/>
                  </a:solidFill>
                </a:rPr>
                <a:t>15,000</a:t>
              </a:r>
            </a:p>
          </p:txBody>
        </p:sp>
        <p:sp>
          <p:nvSpPr>
            <p:cNvPr id="34" name="Rectangle 33"/>
            <p:cNvSpPr/>
            <p:nvPr/>
          </p:nvSpPr>
          <p:spPr>
            <a:xfrm>
              <a:off x="9304412" y="2621758"/>
              <a:ext cx="13716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ysClr val="windowText" lastClr="000000"/>
                  </a:solidFill>
                </a:rPr>
                <a:t>10,000</a:t>
              </a:r>
            </a:p>
          </p:txBody>
        </p:sp>
        <p:sp>
          <p:nvSpPr>
            <p:cNvPr id="35" name="Rectangle 34"/>
            <p:cNvSpPr/>
            <p:nvPr/>
          </p:nvSpPr>
          <p:spPr>
            <a:xfrm>
              <a:off x="9304412" y="3186116"/>
              <a:ext cx="13716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ysClr val="windowText" lastClr="000000"/>
                  </a:solidFill>
                </a:rPr>
                <a:t>15,000</a:t>
              </a:r>
            </a:p>
          </p:txBody>
        </p:sp>
        <p:sp>
          <p:nvSpPr>
            <p:cNvPr id="36" name="Rectangle 35"/>
            <p:cNvSpPr/>
            <p:nvPr/>
          </p:nvSpPr>
          <p:spPr>
            <a:xfrm>
              <a:off x="9304412" y="3750474"/>
              <a:ext cx="13716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ysClr val="windowText" lastClr="000000"/>
                  </a:solidFill>
                </a:rPr>
                <a:t>5,000</a:t>
              </a:r>
            </a:p>
          </p:txBody>
        </p:sp>
        <p:sp>
          <p:nvSpPr>
            <p:cNvPr id="37" name="Rectangle 36"/>
            <p:cNvSpPr/>
            <p:nvPr/>
          </p:nvSpPr>
          <p:spPr>
            <a:xfrm>
              <a:off x="9304412" y="4314832"/>
              <a:ext cx="13716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ysClr val="windowText" lastClr="000000"/>
                  </a:solidFill>
                </a:rPr>
                <a:t>15,000</a:t>
              </a:r>
            </a:p>
          </p:txBody>
        </p:sp>
      </p:grpSp>
      <p:grpSp>
        <p:nvGrpSpPr>
          <p:cNvPr id="38" name="Group 37"/>
          <p:cNvGrpSpPr/>
          <p:nvPr/>
        </p:nvGrpSpPr>
        <p:grpSpPr>
          <a:xfrm>
            <a:off x="4429068" y="3014265"/>
            <a:ext cx="3319200" cy="3386990"/>
            <a:chOff x="5561012" y="1493042"/>
            <a:chExt cx="3319200" cy="3386990"/>
          </a:xfrm>
          <a:noFill/>
        </p:grpSpPr>
        <p:sp>
          <p:nvSpPr>
            <p:cNvPr id="39" name="Rectangle 38"/>
            <p:cNvSpPr/>
            <p:nvPr/>
          </p:nvSpPr>
          <p:spPr>
            <a:xfrm>
              <a:off x="5561012" y="1493042"/>
              <a:ext cx="33192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ysClr val="windowText" lastClr="000000"/>
                  </a:solidFill>
                </a:rPr>
                <a:t>Database Support</a:t>
              </a:r>
            </a:p>
          </p:txBody>
        </p:sp>
        <p:sp>
          <p:nvSpPr>
            <p:cNvPr id="40" name="Rectangle 39"/>
            <p:cNvSpPr/>
            <p:nvPr/>
          </p:nvSpPr>
          <p:spPr>
            <a:xfrm>
              <a:off x="5561012" y="2057400"/>
              <a:ext cx="33192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ysClr val="windowText" lastClr="000000"/>
                  </a:solidFill>
                </a:rPr>
                <a:t>Database Support</a:t>
              </a:r>
            </a:p>
          </p:txBody>
        </p:sp>
        <p:sp>
          <p:nvSpPr>
            <p:cNvPr id="41" name="Rectangle 40"/>
            <p:cNvSpPr/>
            <p:nvPr/>
          </p:nvSpPr>
          <p:spPr>
            <a:xfrm>
              <a:off x="5561012" y="2621758"/>
              <a:ext cx="33192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ysClr val="windowText" lastClr="000000"/>
                  </a:solidFill>
                </a:rPr>
                <a:t>Application Support</a:t>
              </a:r>
            </a:p>
          </p:txBody>
        </p:sp>
        <p:sp>
          <p:nvSpPr>
            <p:cNvPr id="42" name="Rectangle 41"/>
            <p:cNvSpPr/>
            <p:nvPr/>
          </p:nvSpPr>
          <p:spPr>
            <a:xfrm>
              <a:off x="5561012" y="3186116"/>
              <a:ext cx="33192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ysClr val="windowText" lastClr="000000"/>
                  </a:solidFill>
                </a:rPr>
                <a:t>Application Support</a:t>
              </a:r>
            </a:p>
          </p:txBody>
        </p:sp>
        <p:sp>
          <p:nvSpPr>
            <p:cNvPr id="43" name="Rectangle 42"/>
            <p:cNvSpPr/>
            <p:nvPr/>
          </p:nvSpPr>
          <p:spPr>
            <a:xfrm>
              <a:off x="5561012" y="3750474"/>
              <a:ext cx="33192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ysClr val="windowText" lastClr="000000"/>
                  </a:solidFill>
                </a:rPr>
                <a:t>Application Support</a:t>
              </a:r>
            </a:p>
          </p:txBody>
        </p:sp>
        <p:sp>
          <p:nvSpPr>
            <p:cNvPr id="44" name="Rectangle 43"/>
            <p:cNvSpPr/>
            <p:nvPr/>
          </p:nvSpPr>
          <p:spPr>
            <a:xfrm>
              <a:off x="5561012" y="4314832"/>
              <a:ext cx="33192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ysClr val="windowText" lastClr="000000"/>
                  </a:solidFill>
                </a:rPr>
                <a:t>Software Support</a:t>
              </a:r>
            </a:p>
          </p:txBody>
        </p:sp>
      </p:grpSp>
      <p:sp>
        <p:nvSpPr>
          <p:cNvPr id="3" name="Rectangle 2">
            <a:extLst>
              <a:ext uri="{FF2B5EF4-FFF2-40B4-BE49-F238E27FC236}">
                <a16:creationId xmlns:a16="http://schemas.microsoft.com/office/drawing/2014/main" id="{C99F4754-0132-8DEF-48BA-9AA0440DE60F}"/>
              </a:ext>
            </a:extLst>
          </p:cNvPr>
          <p:cNvSpPr/>
          <p:nvPr/>
        </p:nvSpPr>
        <p:spPr>
          <a:xfrm>
            <a:off x="4425031" y="3021415"/>
            <a:ext cx="3322637" cy="1122408"/>
          </a:xfrm>
          <a:prstGeom prst="rect">
            <a:avLst/>
          </a:prstGeom>
          <a:noFill/>
          <a:ln w="57150">
            <a:solidFill>
              <a:srgbClr val="00B0F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Rectangle 3">
            <a:extLst>
              <a:ext uri="{FF2B5EF4-FFF2-40B4-BE49-F238E27FC236}">
                <a16:creationId xmlns:a16="http://schemas.microsoft.com/office/drawing/2014/main" id="{59910DBF-82C4-E6A3-2BAB-04B9AD646C2C}"/>
              </a:ext>
            </a:extLst>
          </p:cNvPr>
          <p:cNvSpPr/>
          <p:nvPr/>
        </p:nvSpPr>
        <p:spPr>
          <a:xfrm>
            <a:off x="4424212" y="4149073"/>
            <a:ext cx="3322637" cy="1680681"/>
          </a:xfrm>
          <a:prstGeom prst="rect">
            <a:avLst/>
          </a:prstGeom>
          <a:noFill/>
          <a:ln w="57150">
            <a:solidFill>
              <a:srgbClr val="00B0F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Rectangle 4">
            <a:extLst>
              <a:ext uri="{FF2B5EF4-FFF2-40B4-BE49-F238E27FC236}">
                <a16:creationId xmlns:a16="http://schemas.microsoft.com/office/drawing/2014/main" id="{9E0FC3D7-56B2-1A90-B144-3593DED87A74}"/>
              </a:ext>
            </a:extLst>
          </p:cNvPr>
          <p:cNvSpPr/>
          <p:nvPr/>
        </p:nvSpPr>
        <p:spPr>
          <a:xfrm>
            <a:off x="4431087" y="5829749"/>
            <a:ext cx="3322637" cy="541792"/>
          </a:xfrm>
          <a:prstGeom prst="rect">
            <a:avLst/>
          </a:prstGeom>
          <a:noFill/>
          <a:ln w="57150">
            <a:solidFill>
              <a:srgbClr val="00B0F0"/>
            </a:solidFill>
            <a:prstDash val="dash"/>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68349911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AutoShape 7"/>
          <p:cNvSpPr>
            <a:spLocks noChangeArrowheads="1"/>
          </p:cNvSpPr>
          <p:nvPr/>
        </p:nvSpPr>
        <p:spPr bwMode="auto">
          <a:xfrm>
            <a:off x="5743605" y="873806"/>
            <a:ext cx="3538622" cy="1271755"/>
          </a:xfrm>
          <a:prstGeom prst="wedgeRoundRectCallout">
            <a:avLst>
              <a:gd name="adj1" fmla="val -33409"/>
              <a:gd name="adj2" fmla="val 67378"/>
              <a:gd name="adj3" fmla="val 16667"/>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noProof="1">
                <a:solidFill>
                  <a:srgbClr val="FFFFFF"/>
                </a:solidFill>
                <a:latin typeface="Comfortaa" pitchFamily="2" charset="0"/>
              </a:rPr>
              <a:t>Групираща колона</a:t>
            </a:r>
            <a:endParaRPr lang="en-US" sz="2800" noProof="1">
              <a:solidFill>
                <a:srgbClr val="FFFFFF"/>
              </a:solidFill>
              <a:latin typeface="Comfortaa" pitchFamily="2" charset="0"/>
            </a:endParaRPr>
          </a:p>
        </p:txBody>
      </p:sp>
      <p:sp>
        <p:nvSpPr>
          <p:cNvPr id="52" name="AutoShape 7"/>
          <p:cNvSpPr>
            <a:spLocks noChangeArrowheads="1"/>
          </p:cNvSpPr>
          <p:nvPr/>
        </p:nvSpPr>
        <p:spPr bwMode="auto">
          <a:xfrm>
            <a:off x="326807" y="2808156"/>
            <a:ext cx="1785600" cy="1495241"/>
          </a:xfrm>
          <a:prstGeom prst="wedgeRoundRectCallout">
            <a:avLst>
              <a:gd name="adj1" fmla="val 62565"/>
              <a:gd name="adj2" fmla="val 21478"/>
              <a:gd name="adj3" fmla="val 16667"/>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800" noProof="1">
                <a:solidFill>
                  <a:srgbClr val="FFFFFF"/>
                </a:solidFill>
                <a:latin typeface="Comfortaa" pitchFamily="2" charset="0"/>
              </a:rPr>
              <a:t>Един ред</a:t>
            </a:r>
            <a:endParaRPr lang="en-US" sz="2800" noProof="1">
              <a:solidFill>
                <a:srgbClr val="FFFFFF"/>
              </a:solidFill>
              <a:latin typeface="Comfortaa" pitchFamily="2" charset="0"/>
            </a:endParaRPr>
          </a:p>
        </p:txBody>
      </p:sp>
      <p:sp>
        <p:nvSpPr>
          <p:cNvPr id="53" name="AutoShape 7"/>
          <p:cNvSpPr>
            <a:spLocks noChangeArrowheads="1"/>
          </p:cNvSpPr>
          <p:nvPr/>
        </p:nvSpPr>
        <p:spPr bwMode="auto">
          <a:xfrm>
            <a:off x="9521542" y="2808156"/>
            <a:ext cx="2431832" cy="3170321"/>
          </a:xfrm>
          <a:prstGeom prst="wedgeRoundRectCallout">
            <a:avLst>
              <a:gd name="adj1" fmla="val -70244"/>
              <a:gd name="adj2" fmla="val -19095"/>
              <a:gd name="adj3" fmla="val 16667"/>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400" noProof="1">
                <a:solidFill>
                  <a:srgbClr val="FFFFFF"/>
                </a:solidFill>
                <a:latin typeface="Comfortaa" pitchFamily="2" charset="0"/>
              </a:rPr>
              <a:t>Данни, които могат да бъдат агрегирани</a:t>
            </a:r>
            <a:endParaRPr lang="en-US" sz="2400" noProof="1">
              <a:solidFill>
                <a:srgbClr val="FFFFFF"/>
              </a:solidFill>
              <a:latin typeface="Comfortaa" pitchFamily="2" charset="0"/>
            </a:endParaRPr>
          </a:p>
        </p:txBody>
      </p:sp>
      <p:sp>
        <p:nvSpPr>
          <p:cNvPr id="9" name="Rectangle 2">
            <a:extLst>
              <a:ext uri="{FF2B5EF4-FFF2-40B4-BE49-F238E27FC236}">
                <a16:creationId xmlns:a16="http://schemas.microsoft.com/office/drawing/2014/main" id="{4563A940-9612-8015-4348-5341D0DA6A9D}"/>
              </a:ext>
            </a:extLst>
          </p:cNvPr>
          <p:cNvSpPr>
            <a:spLocks noGrp="1" noChangeArrowheads="1"/>
          </p:cNvSpPr>
          <p:nvPr>
            <p:ph type="title"/>
          </p:nvPr>
        </p:nvSpPr>
        <p:spPr>
          <a:xfrm>
            <a:off x="624168" y="87169"/>
            <a:ext cx="10515600" cy="1325563"/>
          </a:xfrm>
        </p:spPr>
        <p:txBody>
          <a:bodyPr/>
          <a:lstStyle/>
          <a:p>
            <a:r>
              <a:rPr lang="bg-BG" dirty="0">
                <a:latin typeface="Comfortaa" pitchFamily="2" charset="0"/>
              </a:rPr>
              <a:t>Групиране </a:t>
            </a:r>
            <a:r>
              <a:rPr lang="en-US" dirty="0">
                <a:latin typeface="Comfortaa" pitchFamily="2" charset="0"/>
              </a:rPr>
              <a:t>[2/3]</a:t>
            </a:r>
            <a:endParaRPr lang="bg-BG" dirty="0">
              <a:latin typeface="Comfortaa" pitchFamily="2" charset="0"/>
            </a:endParaRPr>
          </a:p>
        </p:txBody>
      </p:sp>
      <p:sp>
        <p:nvSpPr>
          <p:cNvPr id="10" name="Rectangle 9">
            <a:extLst>
              <a:ext uri="{FF2B5EF4-FFF2-40B4-BE49-F238E27FC236}">
                <a16:creationId xmlns:a16="http://schemas.microsoft.com/office/drawing/2014/main" id="{F4BFEF9F-905D-96C9-D882-7B4650074E90}"/>
              </a:ext>
            </a:extLst>
          </p:cNvPr>
          <p:cNvSpPr/>
          <p:nvPr/>
        </p:nvSpPr>
        <p:spPr>
          <a:xfrm>
            <a:off x="4287868" y="3070767"/>
            <a:ext cx="3322637" cy="11287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ysClr val="windowText" lastClr="000000"/>
              </a:solidFill>
            </a:endParaRPr>
          </a:p>
        </p:txBody>
      </p:sp>
      <p:sp>
        <p:nvSpPr>
          <p:cNvPr id="12" name="Rectangle 11">
            <a:extLst>
              <a:ext uri="{FF2B5EF4-FFF2-40B4-BE49-F238E27FC236}">
                <a16:creationId xmlns:a16="http://schemas.microsoft.com/office/drawing/2014/main" id="{4878DC54-E5CE-6249-E53C-4512D8F03994}"/>
              </a:ext>
            </a:extLst>
          </p:cNvPr>
          <p:cNvSpPr/>
          <p:nvPr/>
        </p:nvSpPr>
        <p:spPr>
          <a:xfrm>
            <a:off x="4287868" y="4199480"/>
            <a:ext cx="3322637" cy="168592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ysClr val="windowText" lastClr="000000"/>
              </a:solidFill>
            </a:endParaRPr>
          </a:p>
        </p:txBody>
      </p:sp>
      <p:sp>
        <p:nvSpPr>
          <p:cNvPr id="15" name="Rectangle 14">
            <a:extLst>
              <a:ext uri="{FF2B5EF4-FFF2-40B4-BE49-F238E27FC236}">
                <a16:creationId xmlns:a16="http://schemas.microsoft.com/office/drawing/2014/main" id="{F3664C29-37C2-854F-E5CA-8B12AAFFAD80}"/>
              </a:ext>
            </a:extLst>
          </p:cNvPr>
          <p:cNvSpPr/>
          <p:nvPr/>
        </p:nvSpPr>
        <p:spPr>
          <a:xfrm>
            <a:off x="4287868" y="5880643"/>
            <a:ext cx="3322637" cy="571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ysClr val="windowText" lastClr="000000"/>
              </a:solidFill>
            </a:endParaRPr>
          </a:p>
        </p:txBody>
      </p:sp>
      <p:graphicFrame>
        <p:nvGraphicFramePr>
          <p:cNvPr id="16" name="Table 15">
            <a:extLst>
              <a:ext uri="{FF2B5EF4-FFF2-40B4-BE49-F238E27FC236}">
                <a16:creationId xmlns:a16="http://schemas.microsoft.com/office/drawing/2014/main" id="{9D73AEE2-3A70-F6FD-F604-1E093903056A}"/>
              </a:ext>
            </a:extLst>
          </p:cNvPr>
          <p:cNvGraphicFramePr>
            <a:graphicFrameLocks noGrp="1"/>
          </p:cNvGraphicFramePr>
          <p:nvPr>
            <p:extLst>
              <p:ext uri="{D42A27DB-BD31-4B8C-83A1-F6EECF244321}">
                <p14:modId xmlns:p14="http://schemas.microsoft.com/office/powerpoint/2010/main" val="3065161882"/>
              </p:ext>
            </p:extLst>
          </p:nvPr>
        </p:nvGraphicFramePr>
        <p:xfrm>
          <a:off x="2505105" y="2490238"/>
          <a:ext cx="6477000" cy="564066"/>
        </p:xfrm>
        <a:graphic>
          <a:graphicData uri="http://schemas.openxmlformats.org/drawingml/2006/table">
            <a:tbl>
              <a:tblPr firstRow="1" bandRow="1">
                <a:tableStyleId>{5940675A-B579-460E-94D1-54222C63F5DA}</a:tableStyleId>
              </a:tblPr>
              <a:tblGrid>
                <a:gridCol w="1785687">
                  <a:extLst>
                    <a:ext uri="{9D8B030D-6E8A-4147-A177-3AD203B41FA5}">
                      <a16:colId xmlns:a16="http://schemas.microsoft.com/office/drawing/2014/main" val="3180040124"/>
                    </a:ext>
                  </a:extLst>
                </a:gridCol>
                <a:gridCol w="3319713">
                  <a:extLst>
                    <a:ext uri="{9D8B030D-6E8A-4147-A177-3AD203B41FA5}">
                      <a16:colId xmlns:a16="http://schemas.microsoft.com/office/drawing/2014/main" val="3141524875"/>
                    </a:ext>
                  </a:extLst>
                </a:gridCol>
                <a:gridCol w="1371600">
                  <a:extLst>
                    <a:ext uri="{9D8B030D-6E8A-4147-A177-3AD203B41FA5}">
                      <a16:colId xmlns:a16="http://schemas.microsoft.com/office/drawing/2014/main" val="1915661299"/>
                    </a:ext>
                  </a:extLst>
                </a:gridCol>
              </a:tblGrid>
              <a:tr h="564066">
                <a:tc>
                  <a:txBody>
                    <a:bodyPr/>
                    <a:lstStyle/>
                    <a:p>
                      <a:r>
                        <a:rPr lang="en-US" sz="2800" b="1" dirty="0"/>
                        <a:t>employee</a:t>
                      </a:r>
                    </a:p>
                  </a:txBody>
                  <a:tcPr marL="137345" marR="137345" marT="68673" marB="68673"/>
                </a:tc>
                <a:tc>
                  <a:txBody>
                    <a:bodyPr/>
                    <a:lstStyle/>
                    <a:p>
                      <a:r>
                        <a:rPr lang="en-US" sz="2800" b="1" dirty="0" err="1"/>
                        <a:t>department_name</a:t>
                      </a:r>
                      <a:endParaRPr lang="en-US" sz="2800" b="1" dirty="0"/>
                    </a:p>
                  </a:txBody>
                  <a:tcPr marL="137345" marR="137345" marT="68673" marB="68673"/>
                </a:tc>
                <a:tc>
                  <a:txBody>
                    <a:bodyPr/>
                    <a:lstStyle/>
                    <a:p>
                      <a:r>
                        <a:rPr lang="en-US" sz="2800" b="1" dirty="0"/>
                        <a:t>salary</a:t>
                      </a:r>
                    </a:p>
                  </a:txBody>
                  <a:tcPr marL="137345" marR="137345" marT="68673" marB="68673"/>
                </a:tc>
                <a:extLst>
                  <a:ext uri="{0D108BD9-81ED-4DB2-BD59-A6C34878D82A}">
                    <a16:rowId xmlns:a16="http://schemas.microsoft.com/office/drawing/2014/main" val="247495740"/>
                  </a:ext>
                </a:extLst>
              </a:tr>
            </a:tbl>
          </a:graphicData>
        </a:graphic>
      </p:graphicFrame>
      <p:grpSp>
        <p:nvGrpSpPr>
          <p:cNvPr id="17" name="Group 16">
            <a:extLst>
              <a:ext uri="{FF2B5EF4-FFF2-40B4-BE49-F238E27FC236}">
                <a16:creationId xmlns:a16="http://schemas.microsoft.com/office/drawing/2014/main" id="{E03BFDB7-51B3-D958-DE8F-2EFDF596A235}"/>
              </a:ext>
            </a:extLst>
          </p:cNvPr>
          <p:cNvGrpSpPr/>
          <p:nvPr/>
        </p:nvGrpSpPr>
        <p:grpSpPr>
          <a:xfrm>
            <a:off x="2505105" y="3063617"/>
            <a:ext cx="1785600" cy="3386990"/>
            <a:chOff x="3351212" y="1493042"/>
            <a:chExt cx="1785600" cy="3386990"/>
          </a:xfrm>
          <a:noFill/>
        </p:grpSpPr>
        <p:sp>
          <p:nvSpPr>
            <p:cNvPr id="18" name="Rectangle 17">
              <a:extLst>
                <a:ext uri="{FF2B5EF4-FFF2-40B4-BE49-F238E27FC236}">
                  <a16:creationId xmlns:a16="http://schemas.microsoft.com/office/drawing/2014/main" id="{4FB5C92F-8AC5-F965-8CE9-5300A3C85AD5}"/>
                </a:ext>
              </a:extLst>
            </p:cNvPr>
            <p:cNvSpPr/>
            <p:nvPr/>
          </p:nvSpPr>
          <p:spPr>
            <a:xfrm>
              <a:off x="3351212" y="1493042"/>
              <a:ext cx="17856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ysClr val="windowText" lastClr="000000"/>
                  </a:solidFill>
                </a:rPr>
                <a:t>Adam</a:t>
              </a:r>
            </a:p>
          </p:txBody>
        </p:sp>
        <p:sp>
          <p:nvSpPr>
            <p:cNvPr id="19" name="Rectangle 18">
              <a:extLst>
                <a:ext uri="{FF2B5EF4-FFF2-40B4-BE49-F238E27FC236}">
                  <a16:creationId xmlns:a16="http://schemas.microsoft.com/office/drawing/2014/main" id="{3E44A9FD-FE95-41F0-1E09-59C51701DE40}"/>
                </a:ext>
              </a:extLst>
            </p:cNvPr>
            <p:cNvSpPr/>
            <p:nvPr/>
          </p:nvSpPr>
          <p:spPr>
            <a:xfrm>
              <a:off x="3351212" y="2057400"/>
              <a:ext cx="17856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ysClr val="windowText" lastClr="000000"/>
                  </a:solidFill>
                </a:rPr>
                <a:t>John</a:t>
              </a:r>
            </a:p>
          </p:txBody>
        </p:sp>
        <p:sp>
          <p:nvSpPr>
            <p:cNvPr id="20" name="Rectangle 19">
              <a:extLst>
                <a:ext uri="{FF2B5EF4-FFF2-40B4-BE49-F238E27FC236}">
                  <a16:creationId xmlns:a16="http://schemas.microsoft.com/office/drawing/2014/main" id="{3CAB579D-4873-ABD9-6F0D-D8F911FAA47E}"/>
                </a:ext>
              </a:extLst>
            </p:cNvPr>
            <p:cNvSpPr/>
            <p:nvPr/>
          </p:nvSpPr>
          <p:spPr>
            <a:xfrm>
              <a:off x="3351212" y="2621758"/>
              <a:ext cx="17856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ysClr val="windowText" lastClr="000000"/>
                  </a:solidFill>
                </a:rPr>
                <a:t>Jane</a:t>
              </a:r>
            </a:p>
          </p:txBody>
        </p:sp>
        <p:sp>
          <p:nvSpPr>
            <p:cNvPr id="21" name="Rectangle 20">
              <a:extLst>
                <a:ext uri="{FF2B5EF4-FFF2-40B4-BE49-F238E27FC236}">
                  <a16:creationId xmlns:a16="http://schemas.microsoft.com/office/drawing/2014/main" id="{3D5837DA-B4DF-9206-BF51-EBDF36979B59}"/>
                </a:ext>
              </a:extLst>
            </p:cNvPr>
            <p:cNvSpPr/>
            <p:nvPr/>
          </p:nvSpPr>
          <p:spPr>
            <a:xfrm>
              <a:off x="3351212" y="3186116"/>
              <a:ext cx="17856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ysClr val="windowText" lastClr="000000"/>
                  </a:solidFill>
                </a:rPr>
                <a:t>George</a:t>
              </a:r>
            </a:p>
          </p:txBody>
        </p:sp>
        <p:sp>
          <p:nvSpPr>
            <p:cNvPr id="22" name="Rectangle 21">
              <a:extLst>
                <a:ext uri="{FF2B5EF4-FFF2-40B4-BE49-F238E27FC236}">
                  <a16:creationId xmlns:a16="http://schemas.microsoft.com/office/drawing/2014/main" id="{7C29C3B3-6EBD-0A57-42F1-6FDA656130B5}"/>
                </a:ext>
              </a:extLst>
            </p:cNvPr>
            <p:cNvSpPr/>
            <p:nvPr/>
          </p:nvSpPr>
          <p:spPr>
            <a:xfrm>
              <a:off x="3351212" y="3750474"/>
              <a:ext cx="17856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ysClr val="windowText" lastClr="000000"/>
                  </a:solidFill>
                </a:rPr>
                <a:t>Lila</a:t>
              </a:r>
            </a:p>
          </p:txBody>
        </p:sp>
        <p:sp>
          <p:nvSpPr>
            <p:cNvPr id="23" name="Rectangle 22">
              <a:extLst>
                <a:ext uri="{FF2B5EF4-FFF2-40B4-BE49-F238E27FC236}">
                  <a16:creationId xmlns:a16="http://schemas.microsoft.com/office/drawing/2014/main" id="{BEEEC293-A038-564C-30FB-08DDC72C089F}"/>
                </a:ext>
              </a:extLst>
            </p:cNvPr>
            <p:cNvSpPr/>
            <p:nvPr/>
          </p:nvSpPr>
          <p:spPr>
            <a:xfrm>
              <a:off x="3351212" y="4314832"/>
              <a:ext cx="17856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ysClr val="windowText" lastClr="000000"/>
                  </a:solidFill>
                </a:rPr>
                <a:t>Fred</a:t>
              </a:r>
            </a:p>
          </p:txBody>
        </p:sp>
      </p:grpSp>
      <p:grpSp>
        <p:nvGrpSpPr>
          <p:cNvPr id="24" name="Group 23">
            <a:extLst>
              <a:ext uri="{FF2B5EF4-FFF2-40B4-BE49-F238E27FC236}">
                <a16:creationId xmlns:a16="http://schemas.microsoft.com/office/drawing/2014/main" id="{5E0AFEBA-4B42-D07D-1032-02127729F550}"/>
              </a:ext>
            </a:extLst>
          </p:cNvPr>
          <p:cNvGrpSpPr/>
          <p:nvPr/>
        </p:nvGrpSpPr>
        <p:grpSpPr>
          <a:xfrm>
            <a:off x="7609905" y="3063617"/>
            <a:ext cx="1371600" cy="3386990"/>
            <a:chOff x="9304412" y="1493042"/>
            <a:chExt cx="1371600" cy="3386990"/>
          </a:xfrm>
          <a:noFill/>
        </p:grpSpPr>
        <p:sp>
          <p:nvSpPr>
            <p:cNvPr id="31" name="Rectangle 30">
              <a:extLst>
                <a:ext uri="{FF2B5EF4-FFF2-40B4-BE49-F238E27FC236}">
                  <a16:creationId xmlns:a16="http://schemas.microsoft.com/office/drawing/2014/main" id="{A223542F-C6F8-ACC0-59C6-55B1E4F7ED90}"/>
                </a:ext>
              </a:extLst>
            </p:cNvPr>
            <p:cNvSpPr/>
            <p:nvPr/>
          </p:nvSpPr>
          <p:spPr>
            <a:xfrm>
              <a:off x="9304412" y="1493042"/>
              <a:ext cx="13716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ysClr val="windowText" lastClr="000000"/>
                  </a:solidFill>
                </a:rPr>
                <a:t>5,000</a:t>
              </a:r>
            </a:p>
          </p:txBody>
        </p:sp>
        <p:sp>
          <p:nvSpPr>
            <p:cNvPr id="45" name="Rectangle 44">
              <a:extLst>
                <a:ext uri="{FF2B5EF4-FFF2-40B4-BE49-F238E27FC236}">
                  <a16:creationId xmlns:a16="http://schemas.microsoft.com/office/drawing/2014/main" id="{68BCD156-E31A-3784-162E-71B53B350F6E}"/>
                </a:ext>
              </a:extLst>
            </p:cNvPr>
            <p:cNvSpPr/>
            <p:nvPr/>
          </p:nvSpPr>
          <p:spPr>
            <a:xfrm>
              <a:off x="9304412" y="2057400"/>
              <a:ext cx="13716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ysClr val="windowText" lastClr="000000"/>
                  </a:solidFill>
                </a:rPr>
                <a:t>15,000</a:t>
              </a:r>
            </a:p>
          </p:txBody>
        </p:sp>
        <p:sp>
          <p:nvSpPr>
            <p:cNvPr id="46" name="Rectangle 45">
              <a:extLst>
                <a:ext uri="{FF2B5EF4-FFF2-40B4-BE49-F238E27FC236}">
                  <a16:creationId xmlns:a16="http://schemas.microsoft.com/office/drawing/2014/main" id="{7448E221-25FC-E0A2-800A-B503C49E56DF}"/>
                </a:ext>
              </a:extLst>
            </p:cNvPr>
            <p:cNvSpPr/>
            <p:nvPr/>
          </p:nvSpPr>
          <p:spPr>
            <a:xfrm>
              <a:off x="9304412" y="2621758"/>
              <a:ext cx="13716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ysClr val="windowText" lastClr="000000"/>
                  </a:solidFill>
                </a:rPr>
                <a:t>10,000</a:t>
              </a:r>
            </a:p>
          </p:txBody>
        </p:sp>
        <p:sp>
          <p:nvSpPr>
            <p:cNvPr id="47" name="Rectangle 46">
              <a:extLst>
                <a:ext uri="{FF2B5EF4-FFF2-40B4-BE49-F238E27FC236}">
                  <a16:creationId xmlns:a16="http://schemas.microsoft.com/office/drawing/2014/main" id="{D791689D-1A40-ACB6-D4A6-D4B03F1937B1}"/>
                </a:ext>
              </a:extLst>
            </p:cNvPr>
            <p:cNvSpPr/>
            <p:nvPr/>
          </p:nvSpPr>
          <p:spPr>
            <a:xfrm>
              <a:off x="9304412" y="3186116"/>
              <a:ext cx="13716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ysClr val="windowText" lastClr="000000"/>
                  </a:solidFill>
                </a:rPr>
                <a:t>15,000</a:t>
              </a:r>
            </a:p>
          </p:txBody>
        </p:sp>
        <p:sp>
          <p:nvSpPr>
            <p:cNvPr id="48" name="Rectangle 47">
              <a:extLst>
                <a:ext uri="{FF2B5EF4-FFF2-40B4-BE49-F238E27FC236}">
                  <a16:creationId xmlns:a16="http://schemas.microsoft.com/office/drawing/2014/main" id="{E7C8A7FC-6FB0-48FF-C8CD-BACE057DDBBB}"/>
                </a:ext>
              </a:extLst>
            </p:cNvPr>
            <p:cNvSpPr/>
            <p:nvPr/>
          </p:nvSpPr>
          <p:spPr>
            <a:xfrm>
              <a:off x="9304412" y="3750474"/>
              <a:ext cx="13716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ysClr val="windowText" lastClr="000000"/>
                  </a:solidFill>
                </a:rPr>
                <a:t>5,000</a:t>
              </a:r>
            </a:p>
          </p:txBody>
        </p:sp>
        <p:sp>
          <p:nvSpPr>
            <p:cNvPr id="49" name="Rectangle 48">
              <a:extLst>
                <a:ext uri="{FF2B5EF4-FFF2-40B4-BE49-F238E27FC236}">
                  <a16:creationId xmlns:a16="http://schemas.microsoft.com/office/drawing/2014/main" id="{C15D0F78-9EFB-71A3-A614-364D052CF2DF}"/>
                </a:ext>
              </a:extLst>
            </p:cNvPr>
            <p:cNvSpPr/>
            <p:nvPr/>
          </p:nvSpPr>
          <p:spPr>
            <a:xfrm>
              <a:off x="9304412" y="4314832"/>
              <a:ext cx="13716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ysClr val="windowText" lastClr="000000"/>
                  </a:solidFill>
                </a:rPr>
                <a:t>15,000</a:t>
              </a:r>
            </a:p>
          </p:txBody>
        </p:sp>
      </p:grpSp>
      <p:grpSp>
        <p:nvGrpSpPr>
          <p:cNvPr id="50" name="Group 49">
            <a:extLst>
              <a:ext uri="{FF2B5EF4-FFF2-40B4-BE49-F238E27FC236}">
                <a16:creationId xmlns:a16="http://schemas.microsoft.com/office/drawing/2014/main" id="{B61848F5-1E22-F182-2468-2F54B06627FE}"/>
              </a:ext>
            </a:extLst>
          </p:cNvPr>
          <p:cNvGrpSpPr/>
          <p:nvPr/>
        </p:nvGrpSpPr>
        <p:grpSpPr>
          <a:xfrm>
            <a:off x="4290705" y="3063617"/>
            <a:ext cx="3319200" cy="3386990"/>
            <a:chOff x="5561012" y="1493042"/>
            <a:chExt cx="3319200" cy="3386990"/>
          </a:xfrm>
          <a:noFill/>
        </p:grpSpPr>
        <p:sp>
          <p:nvSpPr>
            <p:cNvPr id="54" name="Rectangle 53">
              <a:extLst>
                <a:ext uri="{FF2B5EF4-FFF2-40B4-BE49-F238E27FC236}">
                  <a16:creationId xmlns:a16="http://schemas.microsoft.com/office/drawing/2014/main" id="{983A4038-6C10-5F89-3C1F-12A40C93B420}"/>
                </a:ext>
              </a:extLst>
            </p:cNvPr>
            <p:cNvSpPr/>
            <p:nvPr/>
          </p:nvSpPr>
          <p:spPr>
            <a:xfrm>
              <a:off x="5561012" y="1493042"/>
              <a:ext cx="33192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ysClr val="windowText" lastClr="000000"/>
                  </a:solidFill>
                </a:rPr>
                <a:t>Database Support</a:t>
              </a:r>
            </a:p>
          </p:txBody>
        </p:sp>
        <p:sp>
          <p:nvSpPr>
            <p:cNvPr id="55" name="Rectangle 54">
              <a:extLst>
                <a:ext uri="{FF2B5EF4-FFF2-40B4-BE49-F238E27FC236}">
                  <a16:creationId xmlns:a16="http://schemas.microsoft.com/office/drawing/2014/main" id="{D9E03E60-67E3-10C3-60E2-E90F5B59CEB4}"/>
                </a:ext>
              </a:extLst>
            </p:cNvPr>
            <p:cNvSpPr/>
            <p:nvPr/>
          </p:nvSpPr>
          <p:spPr>
            <a:xfrm>
              <a:off x="5561012" y="2057400"/>
              <a:ext cx="33192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ysClr val="windowText" lastClr="000000"/>
                  </a:solidFill>
                </a:rPr>
                <a:t>Database Support</a:t>
              </a:r>
            </a:p>
          </p:txBody>
        </p:sp>
        <p:sp>
          <p:nvSpPr>
            <p:cNvPr id="56" name="Rectangle 55">
              <a:extLst>
                <a:ext uri="{FF2B5EF4-FFF2-40B4-BE49-F238E27FC236}">
                  <a16:creationId xmlns:a16="http://schemas.microsoft.com/office/drawing/2014/main" id="{DD58E62B-4402-63A9-6FA0-8096E7B13BAC}"/>
                </a:ext>
              </a:extLst>
            </p:cNvPr>
            <p:cNvSpPr/>
            <p:nvPr/>
          </p:nvSpPr>
          <p:spPr>
            <a:xfrm>
              <a:off x="5561012" y="2621758"/>
              <a:ext cx="33192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ysClr val="windowText" lastClr="000000"/>
                  </a:solidFill>
                </a:rPr>
                <a:t>Application Support</a:t>
              </a:r>
            </a:p>
          </p:txBody>
        </p:sp>
        <p:sp>
          <p:nvSpPr>
            <p:cNvPr id="57" name="Rectangle 56">
              <a:extLst>
                <a:ext uri="{FF2B5EF4-FFF2-40B4-BE49-F238E27FC236}">
                  <a16:creationId xmlns:a16="http://schemas.microsoft.com/office/drawing/2014/main" id="{F106154C-53DE-5AD8-C1B4-A1B415E7855E}"/>
                </a:ext>
              </a:extLst>
            </p:cNvPr>
            <p:cNvSpPr/>
            <p:nvPr/>
          </p:nvSpPr>
          <p:spPr>
            <a:xfrm>
              <a:off x="5561012" y="3186116"/>
              <a:ext cx="33192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ysClr val="windowText" lastClr="000000"/>
                  </a:solidFill>
                </a:rPr>
                <a:t>Application Support</a:t>
              </a:r>
            </a:p>
          </p:txBody>
        </p:sp>
        <p:sp>
          <p:nvSpPr>
            <p:cNvPr id="58" name="Rectangle 57">
              <a:extLst>
                <a:ext uri="{FF2B5EF4-FFF2-40B4-BE49-F238E27FC236}">
                  <a16:creationId xmlns:a16="http://schemas.microsoft.com/office/drawing/2014/main" id="{75FE723E-91D4-0018-0975-A00CE9A142E0}"/>
                </a:ext>
              </a:extLst>
            </p:cNvPr>
            <p:cNvSpPr/>
            <p:nvPr/>
          </p:nvSpPr>
          <p:spPr>
            <a:xfrm>
              <a:off x="5561012" y="3750474"/>
              <a:ext cx="33192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ysClr val="windowText" lastClr="000000"/>
                  </a:solidFill>
                </a:rPr>
                <a:t>Application Support</a:t>
              </a:r>
            </a:p>
          </p:txBody>
        </p:sp>
        <p:sp>
          <p:nvSpPr>
            <p:cNvPr id="59" name="Rectangle 58">
              <a:extLst>
                <a:ext uri="{FF2B5EF4-FFF2-40B4-BE49-F238E27FC236}">
                  <a16:creationId xmlns:a16="http://schemas.microsoft.com/office/drawing/2014/main" id="{FDB025EC-EC45-C2AC-7984-9266D65D020B}"/>
                </a:ext>
              </a:extLst>
            </p:cNvPr>
            <p:cNvSpPr/>
            <p:nvPr/>
          </p:nvSpPr>
          <p:spPr>
            <a:xfrm>
              <a:off x="5561012" y="4314832"/>
              <a:ext cx="3319200" cy="56520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ysClr val="windowText" lastClr="000000"/>
                  </a:solidFill>
                </a:rPr>
                <a:t>Software Support</a:t>
              </a:r>
            </a:p>
          </p:txBody>
        </p:sp>
      </p:grpSp>
    </p:spTree>
    <p:extLst>
      <p:ext uri="{BB962C8B-B14F-4D97-AF65-F5344CB8AC3E}">
        <p14:creationId xmlns:p14="http://schemas.microsoft.com/office/powerpoint/2010/main" val="2910402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p:cNvSpPr>
            <a:spLocks noGrp="1"/>
          </p:cNvSpPr>
          <p:nvPr>
            <p:ph idx="1"/>
          </p:nvPr>
        </p:nvSpPr>
        <p:spPr>
          <a:xfrm>
            <a:off x="514850" y="1333767"/>
            <a:ext cx="11162299" cy="5570355"/>
          </a:xfrm>
        </p:spPr>
        <p:txBody>
          <a:bodyPr/>
          <a:lstStyle/>
          <a:p>
            <a:pPr>
              <a:lnSpc>
                <a:spcPct val="100000"/>
              </a:lnSpc>
            </a:pPr>
            <a:r>
              <a:rPr lang="bg-BG" dirty="0">
                <a:latin typeface="Comfortaa" pitchFamily="2" charset="0"/>
              </a:rPr>
              <a:t>С </a:t>
            </a:r>
            <a:r>
              <a:rPr lang="en-US" b="1" dirty="0">
                <a:solidFill>
                  <a:srgbClr val="00B0F0"/>
                </a:solidFill>
                <a:latin typeface="Comfortaa" pitchFamily="2" charset="0"/>
              </a:rPr>
              <a:t>GROUP BY</a:t>
            </a:r>
            <a:r>
              <a:rPr lang="bg-BG" b="1" dirty="0">
                <a:solidFill>
                  <a:srgbClr val="00B0F0"/>
                </a:solidFill>
                <a:latin typeface="Comfortaa" pitchFamily="2" charset="0"/>
              </a:rPr>
              <a:t> </a:t>
            </a:r>
            <a:r>
              <a:rPr lang="bg-BG" dirty="0">
                <a:latin typeface="Comfortaa" pitchFamily="2" charset="0"/>
              </a:rPr>
              <a:t>можете да извлечете всяка отделна група и да използвате</a:t>
            </a:r>
            <a:r>
              <a:rPr lang="en-US" dirty="0">
                <a:latin typeface="Comfortaa" pitchFamily="2" charset="0"/>
              </a:rPr>
              <a:t> „</a:t>
            </a:r>
            <a:r>
              <a:rPr lang="bg-BG" dirty="0">
                <a:latin typeface="Comfortaa" pitchFamily="2" charset="0"/>
              </a:rPr>
              <a:t>агрегираща“</a:t>
            </a:r>
            <a:r>
              <a:rPr lang="en-US" dirty="0">
                <a:latin typeface="Comfortaa" pitchFamily="2" charset="0"/>
              </a:rPr>
              <a:t> </a:t>
            </a:r>
            <a:r>
              <a:rPr lang="bg-BG" dirty="0">
                <a:latin typeface="Comfortaa" pitchFamily="2" charset="0"/>
              </a:rPr>
              <a:t>функция върху нея</a:t>
            </a:r>
            <a:r>
              <a:rPr lang="en-US" dirty="0">
                <a:latin typeface="Comfortaa" pitchFamily="2" charset="0"/>
              </a:rPr>
              <a:t> (</a:t>
            </a:r>
            <a:r>
              <a:rPr lang="en-US" b="1" dirty="0">
                <a:solidFill>
                  <a:srgbClr val="00B0F0"/>
                </a:solidFill>
                <a:latin typeface="Comfortaa" pitchFamily="2" charset="0"/>
              </a:rPr>
              <a:t>AVG</a:t>
            </a:r>
            <a:r>
              <a:rPr lang="en-US" dirty="0">
                <a:latin typeface="Comfortaa" pitchFamily="2" charset="0"/>
              </a:rPr>
              <a:t>, </a:t>
            </a:r>
            <a:r>
              <a:rPr lang="en-US" b="1" dirty="0">
                <a:solidFill>
                  <a:srgbClr val="00B0F0"/>
                </a:solidFill>
                <a:latin typeface="Comfortaa" pitchFamily="2" charset="0"/>
              </a:rPr>
              <a:t>MIN</a:t>
            </a:r>
            <a:r>
              <a:rPr lang="en-US" dirty="0">
                <a:latin typeface="Comfortaa" pitchFamily="2" charset="0"/>
              </a:rPr>
              <a:t>, </a:t>
            </a:r>
            <a:r>
              <a:rPr lang="en-US" b="1" dirty="0">
                <a:solidFill>
                  <a:srgbClr val="00B0F0"/>
                </a:solidFill>
                <a:latin typeface="Comfortaa" pitchFamily="2" charset="0"/>
              </a:rPr>
              <a:t>MAX</a:t>
            </a:r>
            <a:r>
              <a:rPr lang="en-US" dirty="0">
                <a:latin typeface="Comfortaa" pitchFamily="2" charset="0"/>
              </a:rPr>
              <a:t>):</a:t>
            </a:r>
          </a:p>
          <a:p>
            <a:pPr>
              <a:lnSpc>
                <a:spcPct val="100000"/>
              </a:lnSpc>
            </a:pPr>
            <a:endParaRPr lang="en-US" dirty="0">
              <a:latin typeface="Comfortaa" pitchFamily="2" charset="0"/>
            </a:endParaRPr>
          </a:p>
          <a:p>
            <a:pPr>
              <a:lnSpc>
                <a:spcPct val="100000"/>
              </a:lnSpc>
            </a:pPr>
            <a:endParaRPr lang="en-US" dirty="0">
              <a:latin typeface="Comfortaa" pitchFamily="2" charset="0"/>
            </a:endParaRPr>
          </a:p>
          <a:p>
            <a:pPr marL="0" indent="0">
              <a:lnSpc>
                <a:spcPct val="100000"/>
              </a:lnSpc>
              <a:buNone/>
            </a:pPr>
            <a:endParaRPr lang="en-US" dirty="0">
              <a:latin typeface="Comfortaa" pitchFamily="2" charset="0"/>
            </a:endParaRPr>
          </a:p>
          <a:p>
            <a:pPr>
              <a:lnSpc>
                <a:spcPct val="100000"/>
              </a:lnSpc>
            </a:pPr>
            <a:r>
              <a:rPr lang="bg-BG" dirty="0">
                <a:latin typeface="Comfortaa" pitchFamily="2" charset="0"/>
              </a:rPr>
              <a:t>С </a:t>
            </a:r>
            <a:r>
              <a:rPr lang="en-US" b="1" dirty="0">
                <a:solidFill>
                  <a:srgbClr val="00B0F0"/>
                </a:solidFill>
                <a:latin typeface="Comfortaa" pitchFamily="2" charset="0"/>
              </a:rPr>
              <a:t>DISTINCT</a:t>
            </a:r>
            <a:r>
              <a:rPr lang="en-US" b="1" dirty="0">
                <a:solidFill>
                  <a:schemeClr val="tx2">
                    <a:lumMod val="75000"/>
                  </a:schemeClr>
                </a:solidFill>
                <a:latin typeface="Comfortaa" pitchFamily="2" charset="0"/>
              </a:rPr>
              <a:t> </a:t>
            </a:r>
            <a:r>
              <a:rPr lang="bg-BG" dirty="0">
                <a:latin typeface="Comfortaa" pitchFamily="2" charset="0"/>
              </a:rPr>
              <a:t>ще получите всички уникални стойности</a:t>
            </a:r>
            <a:r>
              <a:rPr lang="en-US" b="1" dirty="0">
                <a:latin typeface="Comfortaa" pitchFamily="2" charset="0"/>
              </a:rPr>
              <a:t>:</a:t>
            </a:r>
            <a:endParaRPr lang="en-US" sz="2400" b="1" dirty="0">
              <a:latin typeface="Comfortaa" pitchFamily="2" charset="0"/>
            </a:endParaRPr>
          </a:p>
        </p:txBody>
      </p:sp>
      <p:sp>
        <p:nvSpPr>
          <p:cNvPr id="10" name="Rectangle 9"/>
          <p:cNvSpPr>
            <a:spLocks noChangeArrowheads="1"/>
          </p:cNvSpPr>
          <p:nvPr/>
        </p:nvSpPr>
        <p:spPr bwMode="auto">
          <a:xfrm>
            <a:off x="852238" y="2703166"/>
            <a:ext cx="10610379" cy="1695437"/>
          </a:xfrm>
          <a:prstGeom prst="rect">
            <a:avLst/>
          </a:prstGeom>
          <a:ln/>
        </p:spPr>
        <p:style>
          <a:lnRef idx="2">
            <a:schemeClr val="dk1">
              <a:shade val="50000"/>
            </a:schemeClr>
          </a:lnRef>
          <a:fillRef idx="1">
            <a:schemeClr val="dk1"/>
          </a:fillRef>
          <a:effectRef idx="0">
            <a:schemeClr val="dk1"/>
          </a:effectRef>
          <a:fontRef idx="minor">
            <a:schemeClr val="lt1"/>
          </a:fontRef>
        </p:style>
        <p:txBody>
          <a:bodyPr vert="horz" wrap="square" lIns="144000" tIns="108000" rIns="144000" bIns="108000" rtlCol="0">
            <a:spAutoFit/>
          </a:bodyPr>
          <a:lstStyle/>
          <a:p>
            <a:r>
              <a:rPr lang="en-US" sz="3200" b="1" dirty="0">
                <a:solidFill>
                  <a:schemeClr val="bg1"/>
                </a:solidFill>
                <a:latin typeface="Consolas" panose="020B0609020204030204" pitchFamily="49" charset="0"/>
              </a:rPr>
              <a:t>SELECT</a:t>
            </a:r>
            <a:r>
              <a:rPr lang="en-US" sz="3200" dirty="0">
                <a:solidFill>
                  <a:schemeClr val="bg1"/>
                </a:solidFill>
                <a:latin typeface="Consolas" panose="020B0609020204030204" pitchFamily="49" charset="0"/>
              </a:rPr>
              <a:t> e.`</a:t>
            </a:r>
            <a:r>
              <a:rPr lang="en-US" sz="3200" noProof="1">
                <a:solidFill>
                  <a:schemeClr val="bg1"/>
                </a:solidFill>
                <a:latin typeface="Consolas" panose="020B0609020204030204" pitchFamily="49" charset="0"/>
              </a:rPr>
              <a:t>department_id`</a:t>
            </a:r>
            <a:r>
              <a:rPr lang="en-US" sz="3200" b="1" dirty="0">
                <a:solidFill>
                  <a:schemeClr val="bg1"/>
                </a:solidFill>
                <a:latin typeface="Consolas" panose="020B0609020204030204" pitchFamily="49" charset="0"/>
              </a:rPr>
              <a:t> </a:t>
            </a:r>
          </a:p>
          <a:p>
            <a:r>
              <a:rPr lang="en-GB" sz="3200" b="1" dirty="0">
                <a:solidFill>
                  <a:schemeClr val="bg1"/>
                </a:solidFill>
                <a:latin typeface="Consolas" panose="020B0609020204030204" pitchFamily="49" charset="0"/>
              </a:rPr>
              <a:t>FROM</a:t>
            </a:r>
            <a:r>
              <a:rPr lang="en-GB" sz="3200" dirty="0">
                <a:solidFill>
                  <a:schemeClr val="bg1"/>
                </a:solidFill>
                <a:latin typeface="Consolas" panose="020B0609020204030204" pitchFamily="49" charset="0"/>
              </a:rPr>
              <a:t> `employees` </a:t>
            </a:r>
            <a:r>
              <a:rPr lang="en-GB" sz="3200" b="1" dirty="0">
                <a:solidFill>
                  <a:schemeClr val="bg1"/>
                </a:solidFill>
                <a:latin typeface="Consolas" panose="020B0609020204030204" pitchFamily="49" charset="0"/>
              </a:rPr>
              <a:t>AS</a:t>
            </a:r>
            <a:r>
              <a:rPr lang="en-GB" sz="3200" dirty="0">
                <a:solidFill>
                  <a:schemeClr val="bg1"/>
                </a:solidFill>
                <a:latin typeface="Consolas" panose="020B0609020204030204" pitchFamily="49" charset="0"/>
              </a:rPr>
              <a:t> e</a:t>
            </a:r>
          </a:p>
          <a:p>
            <a:r>
              <a:rPr lang="en-GB" sz="3200" b="1" dirty="0">
                <a:solidFill>
                  <a:srgbClr val="00B0F0"/>
                </a:solidFill>
                <a:latin typeface="Consolas" panose="020B0609020204030204" pitchFamily="49" charset="0"/>
              </a:rPr>
              <a:t>GROUP</a:t>
            </a:r>
            <a:r>
              <a:rPr lang="en-GB" sz="3200" dirty="0">
                <a:solidFill>
                  <a:srgbClr val="00B0F0"/>
                </a:solidFill>
                <a:latin typeface="Consolas" panose="020B0609020204030204" pitchFamily="49" charset="0"/>
              </a:rPr>
              <a:t> </a:t>
            </a:r>
            <a:r>
              <a:rPr lang="en-GB" sz="3200" b="1" dirty="0">
                <a:solidFill>
                  <a:srgbClr val="00B0F0"/>
                </a:solidFill>
                <a:latin typeface="Consolas" panose="020B0609020204030204" pitchFamily="49" charset="0"/>
              </a:rPr>
              <a:t>BY</a:t>
            </a:r>
            <a:r>
              <a:rPr lang="en-GB" sz="3200" dirty="0">
                <a:solidFill>
                  <a:srgbClr val="00B0F0"/>
                </a:solidFill>
                <a:latin typeface="Consolas" panose="020B0609020204030204" pitchFamily="49" charset="0"/>
              </a:rPr>
              <a:t> </a:t>
            </a:r>
            <a:r>
              <a:rPr lang="en-GB" sz="3200" dirty="0">
                <a:solidFill>
                  <a:schemeClr val="bg1"/>
                </a:solidFill>
                <a:latin typeface="Consolas" panose="020B0609020204030204" pitchFamily="49" charset="0"/>
              </a:rPr>
              <a:t>e.`</a:t>
            </a:r>
            <a:r>
              <a:rPr lang="en-US" sz="3200" noProof="1">
                <a:solidFill>
                  <a:schemeClr val="bg1"/>
                </a:solidFill>
                <a:latin typeface="Consolas" panose="020B0609020204030204" pitchFamily="49" charset="0"/>
              </a:rPr>
              <a:t>department_id`;</a:t>
            </a:r>
          </a:p>
        </p:txBody>
      </p:sp>
      <p:sp>
        <p:nvSpPr>
          <p:cNvPr id="9" name="AutoShape 7"/>
          <p:cNvSpPr>
            <a:spLocks noChangeArrowheads="1"/>
          </p:cNvSpPr>
          <p:nvPr/>
        </p:nvSpPr>
        <p:spPr bwMode="auto">
          <a:xfrm>
            <a:off x="9033713" y="2435237"/>
            <a:ext cx="2229557" cy="953805"/>
          </a:xfrm>
          <a:prstGeom prst="wedgeRoundRectCallout">
            <a:avLst>
              <a:gd name="adj1" fmla="val -121025"/>
              <a:gd name="adj2" fmla="val 100829"/>
              <a:gd name="adj3" fmla="val 16667"/>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000" noProof="1">
                <a:solidFill>
                  <a:srgbClr val="FFFFFF"/>
                </a:solidFill>
                <a:latin typeface="Comfortaa" pitchFamily="2" charset="0"/>
              </a:rPr>
              <a:t>Групиращи колони</a:t>
            </a:r>
            <a:endParaRPr lang="en-US" sz="2000" noProof="1">
              <a:solidFill>
                <a:srgbClr val="FFFFFF"/>
              </a:solidFill>
              <a:latin typeface="Comfortaa" pitchFamily="2" charset="0"/>
            </a:endParaRPr>
          </a:p>
        </p:txBody>
      </p:sp>
      <p:sp>
        <p:nvSpPr>
          <p:cNvPr id="13" name="Rectangle 9"/>
          <p:cNvSpPr>
            <a:spLocks noChangeArrowheads="1"/>
          </p:cNvSpPr>
          <p:nvPr/>
        </p:nvSpPr>
        <p:spPr bwMode="auto">
          <a:xfrm>
            <a:off x="852236" y="5049121"/>
            <a:ext cx="10610379" cy="1202994"/>
          </a:xfrm>
          <a:prstGeom prst="rect">
            <a:avLst/>
          </a:prstGeom>
          <a:ln/>
        </p:spPr>
        <p:style>
          <a:lnRef idx="2">
            <a:schemeClr val="dk1">
              <a:shade val="50000"/>
            </a:schemeClr>
          </a:lnRef>
          <a:fillRef idx="1">
            <a:schemeClr val="dk1"/>
          </a:fillRef>
          <a:effectRef idx="0">
            <a:schemeClr val="dk1"/>
          </a:effectRef>
          <a:fontRef idx="minor">
            <a:schemeClr val="lt1"/>
          </a:fontRef>
        </p:style>
        <p:txBody>
          <a:bodyPr vert="horz" wrap="square" lIns="144000" tIns="108000" rIns="144000" bIns="108000" rtlCol="0">
            <a:spAutoFit/>
          </a:bodyPr>
          <a:lstStyle/>
          <a:p>
            <a:r>
              <a:rPr lang="en-US" sz="3200" b="1" dirty="0">
                <a:solidFill>
                  <a:schemeClr val="bg1"/>
                </a:solidFill>
                <a:latin typeface="Consolas" panose="020B0609020204030204" pitchFamily="49" charset="0"/>
              </a:rPr>
              <a:t>SELECT</a:t>
            </a:r>
            <a:r>
              <a:rPr lang="en-US" sz="3200" dirty="0">
                <a:solidFill>
                  <a:schemeClr val="bg1"/>
                </a:solidFill>
                <a:latin typeface="Consolas" panose="020B0609020204030204" pitchFamily="49" charset="0"/>
              </a:rPr>
              <a:t> </a:t>
            </a:r>
            <a:r>
              <a:rPr lang="en-US" sz="3200" b="1" dirty="0">
                <a:solidFill>
                  <a:srgbClr val="00B0F0"/>
                </a:solidFill>
                <a:latin typeface="Consolas" panose="020B0609020204030204" pitchFamily="49" charset="0"/>
              </a:rPr>
              <a:t>DISTINCT</a:t>
            </a:r>
            <a:r>
              <a:rPr lang="en-US" sz="3200" dirty="0">
                <a:solidFill>
                  <a:schemeClr val="bg1"/>
                </a:solidFill>
                <a:latin typeface="Consolas" panose="020B0609020204030204" pitchFamily="49" charset="0"/>
              </a:rPr>
              <a:t> e.`</a:t>
            </a:r>
            <a:r>
              <a:rPr lang="en-US" sz="3200" noProof="1">
                <a:solidFill>
                  <a:schemeClr val="bg1"/>
                </a:solidFill>
                <a:latin typeface="Consolas" panose="020B0609020204030204" pitchFamily="49" charset="0"/>
              </a:rPr>
              <a:t>department_id`</a:t>
            </a:r>
            <a:r>
              <a:rPr lang="en-US" sz="3200" dirty="0">
                <a:solidFill>
                  <a:schemeClr val="bg1"/>
                </a:solidFill>
                <a:latin typeface="Consolas" panose="020B0609020204030204" pitchFamily="49" charset="0"/>
              </a:rPr>
              <a:t> </a:t>
            </a:r>
            <a:br>
              <a:rPr lang="en-US" sz="3200" dirty="0">
                <a:solidFill>
                  <a:schemeClr val="bg1"/>
                </a:solidFill>
                <a:latin typeface="Consolas" panose="020B0609020204030204" pitchFamily="49" charset="0"/>
              </a:rPr>
            </a:br>
            <a:r>
              <a:rPr lang="en-GB" sz="3200" b="1" dirty="0">
                <a:solidFill>
                  <a:schemeClr val="bg1"/>
                </a:solidFill>
                <a:latin typeface="Consolas" panose="020B0609020204030204" pitchFamily="49" charset="0"/>
              </a:rPr>
              <a:t>FROM</a:t>
            </a:r>
            <a:r>
              <a:rPr lang="en-GB" sz="3200" dirty="0">
                <a:solidFill>
                  <a:schemeClr val="bg1"/>
                </a:solidFill>
                <a:latin typeface="Consolas" panose="020B0609020204030204" pitchFamily="49" charset="0"/>
              </a:rPr>
              <a:t> `employees` </a:t>
            </a:r>
            <a:r>
              <a:rPr lang="en-GB" sz="3200" b="1" dirty="0">
                <a:solidFill>
                  <a:schemeClr val="bg1"/>
                </a:solidFill>
                <a:latin typeface="Consolas" panose="020B0609020204030204" pitchFamily="49" charset="0"/>
              </a:rPr>
              <a:t>AS</a:t>
            </a:r>
            <a:r>
              <a:rPr lang="en-GB" sz="3200" dirty="0">
                <a:solidFill>
                  <a:schemeClr val="bg1"/>
                </a:solidFill>
                <a:latin typeface="Consolas" panose="020B0609020204030204" pitchFamily="49" charset="0"/>
              </a:rPr>
              <a:t> e;</a:t>
            </a:r>
          </a:p>
        </p:txBody>
      </p:sp>
      <p:sp>
        <p:nvSpPr>
          <p:cNvPr id="14" name="AutoShape 7"/>
          <p:cNvSpPr>
            <a:spLocks noChangeArrowheads="1"/>
          </p:cNvSpPr>
          <p:nvPr/>
        </p:nvSpPr>
        <p:spPr bwMode="auto">
          <a:xfrm>
            <a:off x="8942267" y="5624313"/>
            <a:ext cx="2229557" cy="953805"/>
          </a:xfrm>
          <a:prstGeom prst="wedgeRoundRectCallout">
            <a:avLst>
              <a:gd name="adj1" fmla="val -75327"/>
              <a:gd name="adj2" fmla="val -68163"/>
              <a:gd name="adj3" fmla="val 16667"/>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000" noProof="1">
                <a:solidFill>
                  <a:srgbClr val="FFFFFF"/>
                </a:solidFill>
                <a:latin typeface="Comfortaa" pitchFamily="2" charset="0"/>
              </a:rPr>
              <a:t>Уникални стойности</a:t>
            </a:r>
            <a:endParaRPr lang="en-US" sz="2000" noProof="1">
              <a:solidFill>
                <a:srgbClr val="FFFFFF"/>
              </a:solidFill>
              <a:latin typeface="Comfortaa" pitchFamily="2" charset="0"/>
            </a:endParaRPr>
          </a:p>
        </p:txBody>
      </p:sp>
      <p:sp>
        <p:nvSpPr>
          <p:cNvPr id="4" name="Rectangle 2">
            <a:extLst>
              <a:ext uri="{FF2B5EF4-FFF2-40B4-BE49-F238E27FC236}">
                <a16:creationId xmlns:a16="http://schemas.microsoft.com/office/drawing/2014/main" id="{C784AB00-2A3D-226F-B320-478F46BE6F4F}"/>
              </a:ext>
            </a:extLst>
          </p:cNvPr>
          <p:cNvSpPr>
            <a:spLocks noGrp="1" noChangeArrowheads="1"/>
          </p:cNvSpPr>
          <p:nvPr>
            <p:ph type="title"/>
          </p:nvPr>
        </p:nvSpPr>
        <p:spPr>
          <a:xfrm>
            <a:off x="624168" y="87169"/>
            <a:ext cx="10515600" cy="1325563"/>
          </a:xfrm>
        </p:spPr>
        <p:txBody>
          <a:bodyPr/>
          <a:lstStyle/>
          <a:p>
            <a:r>
              <a:rPr lang="bg-BG" dirty="0">
                <a:latin typeface="Comfortaa" pitchFamily="2" charset="0"/>
              </a:rPr>
              <a:t>Групиране </a:t>
            </a:r>
            <a:r>
              <a:rPr lang="en-US" dirty="0">
                <a:latin typeface="Comfortaa" pitchFamily="2" charset="0"/>
              </a:rPr>
              <a:t>[3/3]</a:t>
            </a:r>
            <a:endParaRPr lang="bg-BG" dirty="0">
              <a:latin typeface="Comfortaa" pitchFamily="2" charset="0"/>
            </a:endParaRPr>
          </a:p>
        </p:txBody>
      </p:sp>
    </p:spTree>
    <p:extLst>
      <p:ext uri="{BB962C8B-B14F-4D97-AF65-F5344CB8AC3E}">
        <p14:creationId xmlns:p14="http://schemas.microsoft.com/office/powerpoint/2010/main" val="399494611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a:spLocks noGrp="1"/>
          </p:cNvSpPr>
          <p:nvPr>
            <p:ph idx="1"/>
          </p:nvPr>
        </p:nvSpPr>
        <p:spPr>
          <a:xfrm>
            <a:off x="453940" y="1411239"/>
            <a:ext cx="11328987" cy="1513752"/>
          </a:xfrm>
        </p:spPr>
        <p:txBody>
          <a:bodyPr>
            <a:normAutofit fontScale="92500" lnSpcReduction="10000"/>
          </a:bodyPr>
          <a:lstStyle/>
          <a:p>
            <a:pPr marL="0" indent="0">
              <a:lnSpc>
                <a:spcPct val="100000"/>
              </a:lnSpc>
              <a:buNone/>
            </a:pPr>
            <a:r>
              <a:rPr lang="bg-BG" dirty="0">
                <a:latin typeface="Comfortaa" pitchFamily="2" charset="0"/>
              </a:rPr>
              <a:t>Използвайте базата данни </a:t>
            </a:r>
            <a:r>
              <a:rPr lang="en-US" dirty="0">
                <a:latin typeface="Comfortaa" pitchFamily="2" charset="0"/>
              </a:rPr>
              <a:t>„</a:t>
            </a:r>
            <a:r>
              <a:rPr lang="en-US" noProof="1">
                <a:latin typeface="Comfortaa" pitchFamily="2" charset="0"/>
              </a:rPr>
              <a:t>company_database</a:t>
            </a:r>
            <a:r>
              <a:rPr lang="bg-BG" noProof="1">
                <a:latin typeface="Comfortaa" pitchFamily="2" charset="0"/>
              </a:rPr>
              <a:t>“, за да създадете заявка, която отпечатва общата </a:t>
            </a:r>
            <a:r>
              <a:rPr lang="bg-BG" noProof="1">
                <a:solidFill>
                  <a:schemeClr val="tx2">
                    <a:lumMod val="75000"/>
                  </a:schemeClr>
                </a:solidFill>
                <a:latin typeface="Comfortaa" pitchFamily="2" charset="0"/>
              </a:rPr>
              <a:t>сума</a:t>
            </a:r>
            <a:r>
              <a:rPr lang="en-US" dirty="0">
                <a:latin typeface="Comfortaa" pitchFamily="2" charset="0"/>
              </a:rPr>
              <a:t> </a:t>
            </a:r>
            <a:r>
              <a:rPr lang="bg-BG" dirty="0">
                <a:latin typeface="Comfortaa" pitchFamily="2" charset="0"/>
              </a:rPr>
              <a:t>от заплатите за всеки </a:t>
            </a:r>
            <a:r>
              <a:rPr lang="bg-BG" dirty="0">
                <a:solidFill>
                  <a:schemeClr val="tx2">
                    <a:lumMod val="75000"/>
                  </a:schemeClr>
                </a:solidFill>
                <a:latin typeface="Comfortaa" pitchFamily="2" charset="0"/>
              </a:rPr>
              <a:t>отдел</a:t>
            </a:r>
            <a:r>
              <a:rPr lang="en-US" dirty="0">
                <a:latin typeface="Comfortaa" pitchFamily="2" charset="0"/>
              </a:rPr>
              <a:t>. </a:t>
            </a:r>
            <a:r>
              <a:rPr lang="bg-BG" dirty="0">
                <a:latin typeface="Comfortaa" pitchFamily="2" charset="0"/>
              </a:rPr>
              <a:t>Пордедете ги по </a:t>
            </a:r>
            <a:r>
              <a:rPr lang="en-US" sz="2400" noProof="1">
                <a:latin typeface="Comfortaa" pitchFamily="2" charset="0"/>
              </a:rPr>
              <a:t>DepartmentID (</a:t>
            </a:r>
            <a:r>
              <a:rPr lang="bg-BG" sz="2400" noProof="1">
                <a:latin typeface="Comfortaa" pitchFamily="2" charset="0"/>
              </a:rPr>
              <a:t>в нарастващ ред</a:t>
            </a:r>
            <a:r>
              <a:rPr lang="en-US" sz="2400" noProof="1">
                <a:latin typeface="Comfortaa" pitchFamily="2" charset="0"/>
              </a:rPr>
              <a:t>).</a:t>
            </a:r>
          </a:p>
        </p:txBody>
      </p:sp>
      <p:sp>
        <p:nvSpPr>
          <p:cNvPr id="4" name="Title 3"/>
          <p:cNvSpPr>
            <a:spLocks noGrp="1"/>
          </p:cNvSpPr>
          <p:nvPr>
            <p:ph type="title"/>
          </p:nvPr>
        </p:nvSpPr>
        <p:spPr>
          <a:xfrm>
            <a:off x="483271" y="417371"/>
            <a:ext cx="10842458" cy="1006475"/>
          </a:xfrm>
        </p:spPr>
        <p:txBody>
          <a:bodyPr>
            <a:normAutofit/>
          </a:bodyPr>
          <a:lstStyle/>
          <a:p>
            <a:r>
              <a:rPr lang="bg-BG" sz="4000" dirty="0">
                <a:latin typeface="Comfortaa" pitchFamily="2" charset="0"/>
              </a:rPr>
              <a:t>Задача</a:t>
            </a:r>
            <a:r>
              <a:rPr lang="en-US" sz="4000" dirty="0">
                <a:latin typeface="Comfortaa" pitchFamily="2" charset="0"/>
              </a:rPr>
              <a:t>: </a:t>
            </a:r>
            <a:r>
              <a:rPr lang="bg-BG" sz="4000" dirty="0">
                <a:latin typeface="Comfortaa" pitchFamily="2" charset="0"/>
              </a:rPr>
              <a:t>Общи заплати по отдели</a:t>
            </a:r>
            <a:endParaRPr lang="en-US" sz="4000" dirty="0">
              <a:latin typeface="Comfortaa" pitchFamily="2" charset="0"/>
            </a:endParaRPr>
          </a:p>
        </p:txBody>
      </p:sp>
      <p:graphicFrame>
        <p:nvGraphicFramePr>
          <p:cNvPr id="11" name="Table 2"/>
          <p:cNvGraphicFramePr>
            <a:graphicFrameLocks noGrp="1"/>
          </p:cNvGraphicFramePr>
          <p:nvPr>
            <p:extLst>
              <p:ext uri="{D42A27DB-BD31-4B8C-83A1-F6EECF244321}">
                <p14:modId xmlns:p14="http://schemas.microsoft.com/office/powerpoint/2010/main" val="3010558059"/>
              </p:ext>
            </p:extLst>
          </p:nvPr>
        </p:nvGraphicFramePr>
        <p:xfrm>
          <a:off x="483271" y="3068052"/>
          <a:ext cx="5867399" cy="3200400"/>
        </p:xfrm>
        <a:graphic>
          <a:graphicData uri="http://schemas.openxmlformats.org/drawingml/2006/table">
            <a:tbl>
              <a:tblPr firstRow="1" bandRow="1">
                <a:tableStyleId>{7DF18680-E054-41AD-8BC1-D1AEF772440D}</a:tableStyleId>
              </a:tblPr>
              <a:tblGrid>
                <a:gridCol w="1466850">
                  <a:extLst>
                    <a:ext uri="{9D8B030D-6E8A-4147-A177-3AD203B41FA5}">
                      <a16:colId xmlns:a16="http://schemas.microsoft.com/office/drawing/2014/main" val="3180040124"/>
                    </a:ext>
                  </a:extLst>
                </a:gridCol>
                <a:gridCol w="2566988">
                  <a:extLst>
                    <a:ext uri="{9D8B030D-6E8A-4147-A177-3AD203B41FA5}">
                      <a16:colId xmlns:a16="http://schemas.microsoft.com/office/drawing/2014/main" val="3141524875"/>
                    </a:ext>
                  </a:extLst>
                </a:gridCol>
                <a:gridCol w="1833561">
                  <a:extLst>
                    <a:ext uri="{9D8B030D-6E8A-4147-A177-3AD203B41FA5}">
                      <a16:colId xmlns:a16="http://schemas.microsoft.com/office/drawing/2014/main" val="1915661299"/>
                    </a:ext>
                  </a:extLst>
                </a:gridCol>
              </a:tblGrid>
              <a:tr h="457200">
                <a:tc>
                  <a:txBody>
                    <a:bodyPr/>
                    <a:lstStyle/>
                    <a:p>
                      <a:r>
                        <a:rPr lang="en-US" dirty="0">
                          <a:solidFill>
                            <a:schemeClr val="tx1"/>
                          </a:solidFill>
                        </a:rPr>
                        <a:t>employee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noProof="1">
                          <a:solidFill>
                            <a:schemeClr val="tx1"/>
                          </a:solidFill>
                        </a:rPr>
                        <a:t>department_id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salary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495740"/>
                  </a:ext>
                </a:extLst>
              </a:tr>
              <a:tr h="457200">
                <a:tc>
                  <a:txBody>
                    <a:bodyPr/>
                    <a:lstStyle/>
                    <a:p>
                      <a:r>
                        <a:rPr lang="en-US" dirty="0">
                          <a:solidFill>
                            <a:schemeClr val="tx1"/>
                          </a:solidFill>
                        </a:rPr>
                        <a:t>Adam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50000"/>
                      </a:srgbClr>
                    </a:solidFill>
                  </a:tcPr>
                </a:tc>
                <a:tc>
                  <a:txBody>
                    <a:bodyPr/>
                    <a:lstStyle/>
                    <a:p>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50000"/>
                      </a:srgbClr>
                    </a:solidFill>
                  </a:tcPr>
                </a:tc>
                <a:tc>
                  <a:txBody>
                    <a:bodyPr/>
                    <a:lstStyle/>
                    <a:p>
                      <a:r>
                        <a:rPr lang="en-US" dirty="0">
                          <a:solidFill>
                            <a:schemeClr val="tx1"/>
                          </a:solidFill>
                        </a:rPr>
                        <a:t>5,000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50000"/>
                      </a:srgbClr>
                    </a:solidFill>
                  </a:tcPr>
                </a:tc>
                <a:extLst>
                  <a:ext uri="{0D108BD9-81ED-4DB2-BD59-A6C34878D82A}">
                    <a16:rowId xmlns:a16="http://schemas.microsoft.com/office/drawing/2014/main" val="3609066432"/>
                  </a:ext>
                </a:extLst>
              </a:tr>
              <a:tr h="457200">
                <a:tc>
                  <a:txBody>
                    <a:bodyPr/>
                    <a:lstStyle/>
                    <a:p>
                      <a:r>
                        <a:rPr lang="en-US" dirty="0">
                          <a:solidFill>
                            <a:schemeClr val="tx1"/>
                          </a:solidFill>
                        </a:rPr>
                        <a:t>John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50000"/>
                      </a:srgbClr>
                    </a:solidFill>
                  </a:tcPr>
                </a:tc>
                <a:tc>
                  <a:txBody>
                    <a:bodyPr/>
                    <a:lstStyle/>
                    <a:p>
                      <a:r>
                        <a:rPr lang="en-US" dirty="0">
                          <a:solidFill>
                            <a:schemeClr val="tx1"/>
                          </a:solidFill>
                        </a:rPr>
                        <a:t>15,000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50000"/>
                      </a:srgbClr>
                    </a:solidFill>
                  </a:tcPr>
                </a:tc>
                <a:extLst>
                  <a:ext uri="{0D108BD9-81ED-4DB2-BD59-A6C34878D82A}">
                    <a16:rowId xmlns:a16="http://schemas.microsoft.com/office/drawing/2014/main" val="1287682195"/>
                  </a:ext>
                </a:extLst>
              </a:tr>
              <a:tr h="457200">
                <a:tc>
                  <a:txBody>
                    <a:bodyPr/>
                    <a:lstStyle/>
                    <a:p>
                      <a:r>
                        <a:rPr lang="en-US" dirty="0">
                          <a:solidFill>
                            <a:schemeClr val="tx1"/>
                          </a:solidFill>
                        </a:rPr>
                        <a:t>Jane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BABFF">
                        <a:alpha val="50000"/>
                      </a:srgbClr>
                    </a:solid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BABFF">
                        <a:alpha val="50000"/>
                      </a:srgbClr>
                    </a:solidFill>
                  </a:tcPr>
                </a:tc>
                <a:tc>
                  <a:txBody>
                    <a:bodyPr/>
                    <a:lstStyle/>
                    <a:p>
                      <a:r>
                        <a:rPr lang="en-US" dirty="0">
                          <a:solidFill>
                            <a:schemeClr val="tx1"/>
                          </a:solidFill>
                        </a:rPr>
                        <a:t>10,000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BABFF">
                        <a:alpha val="50000"/>
                      </a:srgbClr>
                    </a:solidFill>
                  </a:tcPr>
                </a:tc>
                <a:extLst>
                  <a:ext uri="{0D108BD9-81ED-4DB2-BD59-A6C34878D82A}">
                    <a16:rowId xmlns:a16="http://schemas.microsoft.com/office/drawing/2014/main" val="1053813033"/>
                  </a:ext>
                </a:extLst>
              </a:tr>
              <a:tr h="457200">
                <a:tc>
                  <a:txBody>
                    <a:bodyPr/>
                    <a:lstStyle/>
                    <a:p>
                      <a:r>
                        <a:rPr lang="en-US" dirty="0">
                          <a:solidFill>
                            <a:schemeClr val="tx1"/>
                          </a:solidFill>
                        </a:rPr>
                        <a:t>George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BABFF">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BABFF">
                        <a:alpha val="50000"/>
                      </a:srgbClr>
                    </a:solidFill>
                  </a:tcPr>
                </a:tc>
                <a:tc>
                  <a:txBody>
                    <a:bodyPr/>
                    <a:lstStyle/>
                    <a:p>
                      <a:r>
                        <a:rPr lang="en-US" dirty="0">
                          <a:solidFill>
                            <a:schemeClr val="tx1"/>
                          </a:solidFill>
                        </a:rPr>
                        <a:t>15,000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BABFF">
                        <a:alpha val="50000"/>
                      </a:srgbClr>
                    </a:solidFill>
                  </a:tcPr>
                </a:tc>
                <a:extLst>
                  <a:ext uri="{0D108BD9-81ED-4DB2-BD59-A6C34878D82A}">
                    <a16:rowId xmlns:a16="http://schemas.microsoft.com/office/drawing/2014/main" val="2640231826"/>
                  </a:ext>
                </a:extLst>
              </a:tr>
              <a:tr h="457200">
                <a:tc>
                  <a:txBody>
                    <a:bodyPr/>
                    <a:lstStyle/>
                    <a:p>
                      <a:r>
                        <a:rPr lang="en-US" dirty="0">
                          <a:solidFill>
                            <a:schemeClr val="tx1"/>
                          </a:solidFill>
                        </a:rPr>
                        <a:t>Lila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BABFF">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BABFF">
                        <a:alpha val="50000"/>
                      </a:srgbClr>
                    </a:solidFill>
                  </a:tcPr>
                </a:tc>
                <a:tc>
                  <a:txBody>
                    <a:bodyPr/>
                    <a:lstStyle/>
                    <a:p>
                      <a:r>
                        <a:rPr lang="en-US" dirty="0">
                          <a:solidFill>
                            <a:schemeClr val="tx1"/>
                          </a:solidFill>
                        </a:rPr>
                        <a:t>5,000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BABFF">
                        <a:alpha val="50000"/>
                      </a:srgbClr>
                    </a:solidFill>
                  </a:tcPr>
                </a:tc>
                <a:extLst>
                  <a:ext uri="{0D108BD9-81ED-4DB2-BD59-A6C34878D82A}">
                    <a16:rowId xmlns:a16="http://schemas.microsoft.com/office/drawing/2014/main" val="1267294716"/>
                  </a:ext>
                </a:extLst>
              </a:tr>
              <a:tr h="457200">
                <a:tc>
                  <a:txBody>
                    <a:bodyPr/>
                    <a:lstStyle/>
                    <a:p>
                      <a:r>
                        <a:rPr lang="en-US" dirty="0">
                          <a:solidFill>
                            <a:schemeClr val="tx1"/>
                          </a:solidFill>
                        </a:rPr>
                        <a:t>Fred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BE60">
                        <a:alpha val="50000"/>
                      </a:srgbClr>
                    </a:solidFill>
                  </a:tcPr>
                </a:tc>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BE60">
                        <a:alpha val="50000"/>
                      </a:srgbClr>
                    </a:solidFill>
                  </a:tcPr>
                </a:tc>
                <a:tc>
                  <a:txBody>
                    <a:bodyPr/>
                    <a:lstStyle/>
                    <a:p>
                      <a:r>
                        <a:rPr lang="en-US" dirty="0">
                          <a:solidFill>
                            <a:schemeClr val="tx1"/>
                          </a:solidFill>
                        </a:rPr>
                        <a:t>15,000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BE60">
                        <a:alpha val="50000"/>
                      </a:srgbClr>
                    </a:solidFill>
                  </a:tcPr>
                </a:tc>
                <a:extLst>
                  <a:ext uri="{0D108BD9-81ED-4DB2-BD59-A6C34878D82A}">
                    <a16:rowId xmlns:a16="http://schemas.microsoft.com/office/drawing/2014/main" val="934848964"/>
                  </a:ext>
                </a:extLst>
              </a:tr>
            </a:tbl>
          </a:graphicData>
        </a:graphic>
      </p:graphicFrame>
      <p:graphicFrame>
        <p:nvGraphicFramePr>
          <p:cNvPr id="12" name="Table 3"/>
          <p:cNvGraphicFramePr>
            <a:graphicFrameLocks noGrp="1"/>
          </p:cNvGraphicFramePr>
          <p:nvPr>
            <p:extLst>
              <p:ext uri="{D42A27DB-BD31-4B8C-83A1-F6EECF244321}">
                <p14:modId xmlns:p14="http://schemas.microsoft.com/office/powerpoint/2010/main" val="3318151329"/>
              </p:ext>
            </p:extLst>
          </p:nvPr>
        </p:nvGraphicFramePr>
        <p:xfrm>
          <a:off x="7520664" y="3753852"/>
          <a:ext cx="4267200" cy="1828800"/>
        </p:xfrm>
        <a:graphic>
          <a:graphicData uri="http://schemas.openxmlformats.org/drawingml/2006/table">
            <a:tbl>
              <a:tblPr firstRow="1" bandRow="1">
                <a:tableStyleId>{7DF18680-E054-41AD-8BC1-D1AEF772440D}</a:tableStyleId>
              </a:tblPr>
              <a:tblGrid>
                <a:gridCol w="2666999">
                  <a:extLst>
                    <a:ext uri="{9D8B030D-6E8A-4147-A177-3AD203B41FA5}">
                      <a16:colId xmlns:a16="http://schemas.microsoft.com/office/drawing/2014/main" val="1444822382"/>
                    </a:ext>
                  </a:extLst>
                </a:gridCol>
                <a:gridCol w="1600201">
                  <a:extLst>
                    <a:ext uri="{9D8B030D-6E8A-4147-A177-3AD203B41FA5}">
                      <a16:colId xmlns:a16="http://schemas.microsoft.com/office/drawing/2014/main" val="1109817519"/>
                    </a:ext>
                  </a:extLst>
                </a:gridCol>
              </a:tblGrid>
              <a:tr h="457200">
                <a:tc>
                  <a:txBody>
                    <a:bodyPr/>
                    <a:lstStyle/>
                    <a:p>
                      <a:r>
                        <a:rPr lang="en-US" noProof="1">
                          <a:solidFill>
                            <a:schemeClr val="tx1"/>
                          </a:solidFill>
                        </a:rPr>
                        <a:t>department_id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rPr>
                        <a:t>TotalSalary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9101239"/>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50000"/>
                      </a:srgbClr>
                    </a:solidFill>
                  </a:tcPr>
                </a:tc>
                <a:tc>
                  <a:txBody>
                    <a:bodyPr/>
                    <a:lstStyle/>
                    <a:p>
                      <a:r>
                        <a:rPr lang="en-US" dirty="0">
                          <a:solidFill>
                            <a:schemeClr val="tx1"/>
                          </a:solidFill>
                        </a:rPr>
                        <a:t>20,000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alpha val="50000"/>
                      </a:srgbClr>
                    </a:solidFill>
                  </a:tcPr>
                </a:tc>
                <a:extLst>
                  <a:ext uri="{0D108BD9-81ED-4DB2-BD59-A6C34878D82A}">
                    <a16:rowId xmlns:a16="http://schemas.microsoft.com/office/drawing/2014/main" val="2908875595"/>
                  </a:ext>
                </a:extLst>
              </a:tr>
              <a:tr h="457200">
                <a:tc>
                  <a:txBody>
                    <a:bodyPr/>
                    <a:lstStyle/>
                    <a:p>
                      <a:pPr marL="0" marR="0" indent="0" algn="l" defTabSz="1218987" rtl="0" eaLnBrk="1" fontAlgn="auto" latinLnBrk="0" hangingPunct="1">
                        <a:lnSpc>
                          <a:spcPct val="100000"/>
                        </a:lnSpc>
                        <a:spcBef>
                          <a:spcPts val="0"/>
                        </a:spcBef>
                        <a:spcAft>
                          <a:spcPts val="0"/>
                        </a:spcAft>
                        <a:buClrTx/>
                        <a:buSzTx/>
                        <a:buFontTx/>
                        <a:buNone/>
                        <a:tabLst/>
                        <a:defRPr/>
                      </a:pP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alpha val="50000"/>
                      </a:srgbClr>
                    </a:solidFill>
                  </a:tcPr>
                </a:tc>
                <a:tc>
                  <a:txBody>
                    <a:bodyPr/>
                    <a:lstStyle/>
                    <a:p>
                      <a:r>
                        <a:rPr lang="en-US" dirty="0">
                          <a:solidFill>
                            <a:schemeClr val="tx1"/>
                          </a:solidFill>
                        </a:rPr>
                        <a:t>30,000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F0">
                        <a:alpha val="50000"/>
                      </a:srgbClr>
                    </a:solidFill>
                  </a:tcPr>
                </a:tc>
                <a:extLst>
                  <a:ext uri="{0D108BD9-81ED-4DB2-BD59-A6C34878D82A}">
                    <a16:rowId xmlns:a16="http://schemas.microsoft.com/office/drawing/2014/main" val="412535321"/>
                  </a:ext>
                </a:extLst>
              </a:tr>
              <a:tr h="45720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BE60">
                        <a:alpha val="50000"/>
                      </a:srgbClr>
                    </a:solidFill>
                  </a:tcPr>
                </a:tc>
                <a:tc>
                  <a:txBody>
                    <a:bodyPr/>
                    <a:lstStyle/>
                    <a:p>
                      <a:r>
                        <a:rPr lang="en-US" dirty="0">
                          <a:solidFill>
                            <a:schemeClr val="tx1"/>
                          </a:solidFill>
                        </a:rPr>
                        <a:t>15,000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3BE60">
                        <a:alpha val="50000"/>
                      </a:srgbClr>
                    </a:solidFill>
                  </a:tcPr>
                </a:tc>
                <a:extLst>
                  <a:ext uri="{0D108BD9-81ED-4DB2-BD59-A6C34878D82A}">
                    <a16:rowId xmlns:a16="http://schemas.microsoft.com/office/drawing/2014/main" val="3347448364"/>
                  </a:ext>
                </a:extLst>
              </a:tr>
            </a:tbl>
          </a:graphicData>
        </a:graphic>
      </p:graphicFrame>
      <p:sp>
        <p:nvSpPr>
          <p:cNvPr id="13" name="Right Arrow 15"/>
          <p:cNvSpPr/>
          <p:nvPr/>
        </p:nvSpPr>
        <p:spPr>
          <a:xfrm rot="1884745">
            <a:off x="6610138" y="4075445"/>
            <a:ext cx="717577" cy="242987"/>
          </a:xfrm>
          <a:prstGeom prst="rightArrow">
            <a:avLst/>
          </a:prstGeom>
          <a:solidFill>
            <a:srgbClr val="00B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4" name="Right Arrow 17"/>
          <p:cNvSpPr/>
          <p:nvPr/>
        </p:nvSpPr>
        <p:spPr>
          <a:xfrm rot="20185644">
            <a:off x="6597918" y="4896381"/>
            <a:ext cx="717577" cy="242987"/>
          </a:xfrm>
          <a:prstGeom prst="rightArrow">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
        <p:nvSpPr>
          <p:cNvPr id="15" name="Right Arrow 18"/>
          <p:cNvSpPr/>
          <p:nvPr/>
        </p:nvSpPr>
        <p:spPr>
          <a:xfrm rot="19000881">
            <a:off x="6642770" y="5732950"/>
            <a:ext cx="717577" cy="242987"/>
          </a:xfrm>
          <a:prstGeom prst="rightArrow">
            <a:avLst/>
          </a:prstGeom>
          <a:solidFill>
            <a:srgbClr val="F3BE6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p>
        </p:txBody>
      </p:sp>
    </p:spTree>
    <p:extLst>
      <p:ext uri="{BB962C8B-B14F-4D97-AF65-F5344CB8AC3E}">
        <p14:creationId xmlns:p14="http://schemas.microsoft.com/office/powerpoint/2010/main" val="1754331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a:spLocks noGrp="1"/>
          </p:cNvSpPr>
          <p:nvPr>
            <p:ph idx="1"/>
          </p:nvPr>
        </p:nvSpPr>
        <p:spPr>
          <a:xfrm>
            <a:off x="745847" y="1387861"/>
            <a:ext cx="10842458" cy="1619829"/>
          </a:xfrm>
        </p:spPr>
        <p:txBody>
          <a:bodyPr>
            <a:normAutofit fontScale="92500"/>
          </a:bodyPr>
          <a:lstStyle/>
          <a:p>
            <a:pPr marL="0" indent="0">
              <a:lnSpc>
                <a:spcPct val="100000"/>
              </a:lnSpc>
              <a:buNone/>
            </a:pPr>
            <a:r>
              <a:rPr lang="bg-BG" sz="3200" dirty="0">
                <a:latin typeface="Comfortaa" pitchFamily="2" charset="0"/>
              </a:rPr>
              <a:t>След като групирате всеки служител по неговия отдел, използваме агрегираща функция, за да изчислим общата сума от пари за групата.</a:t>
            </a:r>
            <a:endParaRPr lang="en-US" sz="3100" dirty="0">
              <a:latin typeface="Comfortaa" pitchFamily="2" charset="0"/>
            </a:endParaRPr>
          </a:p>
        </p:txBody>
      </p:sp>
      <p:sp>
        <p:nvSpPr>
          <p:cNvPr id="10" name="Rectangle 9"/>
          <p:cNvSpPr>
            <a:spLocks noChangeArrowheads="1"/>
          </p:cNvSpPr>
          <p:nvPr/>
        </p:nvSpPr>
        <p:spPr bwMode="auto">
          <a:xfrm>
            <a:off x="745847" y="3754292"/>
            <a:ext cx="10556816" cy="2680322"/>
          </a:xfrm>
          <a:prstGeom prst="rect">
            <a:avLst/>
          </a:prstGeom>
          <a:ln/>
        </p:spPr>
        <p:style>
          <a:lnRef idx="2">
            <a:schemeClr val="dk1">
              <a:shade val="50000"/>
            </a:schemeClr>
          </a:lnRef>
          <a:fillRef idx="1">
            <a:schemeClr val="dk1"/>
          </a:fillRef>
          <a:effectRef idx="0">
            <a:schemeClr val="dk1"/>
          </a:effectRef>
          <a:fontRef idx="minor">
            <a:schemeClr val="lt1"/>
          </a:fontRef>
        </p:style>
        <p:txBody>
          <a:bodyPr vert="horz" wrap="square" lIns="144000" tIns="108000" rIns="144000" bIns="108000" rtlCol="0">
            <a:spAutoFit/>
          </a:bodyPr>
          <a:lstStyle/>
          <a:p>
            <a:r>
              <a:rPr lang="en-US" sz="3200" b="1" dirty="0">
                <a:solidFill>
                  <a:schemeClr val="bg1"/>
                </a:solidFill>
                <a:latin typeface="Consolas" panose="020B0609020204030204" pitchFamily="49" charset="0"/>
              </a:rPr>
              <a:t>SELECT</a:t>
            </a:r>
            <a:r>
              <a:rPr lang="en-US" sz="3200" dirty="0">
                <a:solidFill>
                  <a:schemeClr val="bg1"/>
                </a:solidFill>
                <a:latin typeface="Consolas" panose="020B0609020204030204" pitchFamily="49" charset="0"/>
              </a:rPr>
              <a:t> </a:t>
            </a:r>
            <a:r>
              <a:rPr lang="en-US" sz="3200" noProof="1">
                <a:solidFill>
                  <a:schemeClr val="bg1"/>
                </a:solidFill>
                <a:latin typeface="Consolas" panose="020B0609020204030204" pitchFamily="49" charset="0"/>
              </a:rPr>
              <a:t>e.`department_id`</a:t>
            </a:r>
            <a:r>
              <a:rPr lang="en-US" sz="3200" dirty="0">
                <a:solidFill>
                  <a:schemeClr val="bg1"/>
                </a:solidFill>
                <a:latin typeface="Consolas" panose="020B0609020204030204" pitchFamily="49" charset="0"/>
              </a:rPr>
              <a:t>, </a:t>
            </a:r>
          </a:p>
          <a:p>
            <a:r>
              <a:rPr lang="en-US" sz="3200" b="1" dirty="0">
                <a:solidFill>
                  <a:schemeClr val="bg1"/>
                </a:solidFill>
                <a:latin typeface="Consolas" panose="020B0609020204030204" pitchFamily="49" charset="0"/>
              </a:rPr>
              <a:t>  </a:t>
            </a:r>
            <a:r>
              <a:rPr lang="en-US" sz="3200" b="1" dirty="0">
                <a:solidFill>
                  <a:srgbClr val="00B0F0"/>
                </a:solidFill>
                <a:latin typeface="Consolas" panose="020B0609020204030204" pitchFamily="49" charset="0"/>
              </a:rPr>
              <a:t>SUM</a:t>
            </a:r>
            <a:r>
              <a:rPr lang="en-US" sz="3200" dirty="0">
                <a:solidFill>
                  <a:schemeClr val="bg1"/>
                </a:solidFill>
                <a:latin typeface="Consolas" panose="020B0609020204030204" pitchFamily="49" charset="0"/>
              </a:rPr>
              <a:t>(</a:t>
            </a:r>
            <a:r>
              <a:rPr lang="en-US" sz="3200" noProof="1">
                <a:solidFill>
                  <a:schemeClr val="bg1"/>
                </a:solidFill>
                <a:latin typeface="Consolas" panose="020B0609020204030204" pitchFamily="49" charset="0"/>
              </a:rPr>
              <a:t>e.`salary`</a:t>
            </a:r>
            <a:r>
              <a:rPr lang="en-US" sz="3200" dirty="0">
                <a:solidFill>
                  <a:schemeClr val="bg1"/>
                </a:solidFill>
                <a:latin typeface="Consolas" panose="020B0609020204030204" pitchFamily="49" charset="0"/>
              </a:rPr>
              <a:t>) </a:t>
            </a:r>
            <a:r>
              <a:rPr lang="en-US" sz="3200" b="1" dirty="0">
                <a:solidFill>
                  <a:schemeClr val="bg1"/>
                </a:solidFill>
                <a:latin typeface="Consolas" panose="020B0609020204030204" pitchFamily="49" charset="0"/>
              </a:rPr>
              <a:t>AS</a:t>
            </a:r>
            <a:r>
              <a:rPr lang="en-US" sz="3200" dirty="0">
                <a:solidFill>
                  <a:schemeClr val="bg1"/>
                </a:solidFill>
                <a:latin typeface="Consolas" panose="020B0609020204030204" pitchFamily="49" charset="0"/>
              </a:rPr>
              <a:t> 'Total Salary'</a:t>
            </a:r>
          </a:p>
          <a:p>
            <a:r>
              <a:rPr lang="en-GB" sz="3200" b="1" dirty="0">
                <a:solidFill>
                  <a:schemeClr val="bg1"/>
                </a:solidFill>
                <a:latin typeface="Consolas" panose="020B0609020204030204" pitchFamily="49" charset="0"/>
              </a:rPr>
              <a:t>FROM</a:t>
            </a:r>
            <a:r>
              <a:rPr lang="en-GB" sz="3200" dirty="0">
                <a:solidFill>
                  <a:schemeClr val="bg1"/>
                </a:solidFill>
                <a:latin typeface="Consolas" panose="020B0609020204030204" pitchFamily="49" charset="0"/>
              </a:rPr>
              <a:t> `employees` </a:t>
            </a:r>
            <a:r>
              <a:rPr lang="en-GB" sz="3200" b="1" dirty="0">
                <a:solidFill>
                  <a:schemeClr val="bg1"/>
                </a:solidFill>
                <a:latin typeface="Consolas" panose="020B0609020204030204" pitchFamily="49" charset="0"/>
              </a:rPr>
              <a:t>AS</a:t>
            </a:r>
            <a:r>
              <a:rPr lang="en-GB" sz="3200" dirty="0">
                <a:solidFill>
                  <a:schemeClr val="bg1"/>
                </a:solidFill>
                <a:latin typeface="Consolas" panose="020B0609020204030204" pitchFamily="49" charset="0"/>
              </a:rPr>
              <a:t> e</a:t>
            </a:r>
          </a:p>
          <a:p>
            <a:r>
              <a:rPr lang="en-GB" sz="3200" b="1" dirty="0">
                <a:solidFill>
                  <a:schemeClr val="bg1"/>
                </a:solidFill>
                <a:latin typeface="Consolas" panose="020B0609020204030204" pitchFamily="49" charset="0"/>
              </a:rPr>
              <a:t>GROUP</a:t>
            </a:r>
            <a:r>
              <a:rPr lang="en-GB" sz="3200" dirty="0">
                <a:solidFill>
                  <a:schemeClr val="bg1"/>
                </a:solidFill>
                <a:latin typeface="Consolas" panose="020B0609020204030204" pitchFamily="49" charset="0"/>
              </a:rPr>
              <a:t> </a:t>
            </a:r>
            <a:r>
              <a:rPr lang="en-GB" sz="3200" b="1" dirty="0">
                <a:solidFill>
                  <a:schemeClr val="bg1"/>
                </a:solidFill>
                <a:latin typeface="Consolas" panose="020B0609020204030204" pitchFamily="49" charset="0"/>
              </a:rPr>
              <a:t>BY</a:t>
            </a:r>
            <a:r>
              <a:rPr lang="en-GB" sz="3200" dirty="0">
                <a:solidFill>
                  <a:schemeClr val="bg1"/>
                </a:solidFill>
                <a:latin typeface="Consolas" panose="020B0609020204030204" pitchFamily="49" charset="0"/>
              </a:rPr>
              <a:t> </a:t>
            </a:r>
            <a:r>
              <a:rPr lang="en-US" sz="3200" noProof="1">
                <a:solidFill>
                  <a:schemeClr val="bg1"/>
                </a:solidFill>
                <a:latin typeface="Consolas" panose="020B0609020204030204" pitchFamily="49" charset="0"/>
              </a:rPr>
              <a:t>e.`department_id`</a:t>
            </a:r>
          </a:p>
          <a:p>
            <a:r>
              <a:rPr lang="en-US" sz="3200" b="1" noProof="1">
                <a:solidFill>
                  <a:schemeClr val="bg1"/>
                </a:solidFill>
                <a:latin typeface="Consolas" panose="020B0609020204030204" pitchFamily="49" charset="0"/>
              </a:rPr>
              <a:t>ORDER BY </a:t>
            </a:r>
            <a:r>
              <a:rPr lang="en-US" sz="3200" noProof="1">
                <a:solidFill>
                  <a:schemeClr val="bg1"/>
                </a:solidFill>
                <a:latin typeface="Consolas" panose="020B0609020204030204" pitchFamily="49" charset="0"/>
              </a:rPr>
              <a:t>e.`department_id`;</a:t>
            </a:r>
          </a:p>
        </p:txBody>
      </p:sp>
      <p:sp>
        <p:nvSpPr>
          <p:cNvPr id="8" name="AutoShape 7"/>
          <p:cNvSpPr>
            <a:spLocks noChangeArrowheads="1"/>
          </p:cNvSpPr>
          <p:nvPr/>
        </p:nvSpPr>
        <p:spPr bwMode="auto">
          <a:xfrm>
            <a:off x="2291011" y="3040474"/>
            <a:ext cx="3524402" cy="558485"/>
          </a:xfrm>
          <a:prstGeom prst="wedgeRoundRectCallout">
            <a:avLst>
              <a:gd name="adj1" fmla="val 57"/>
              <a:gd name="adj2" fmla="val 104007"/>
              <a:gd name="adj3" fmla="val 16667"/>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000" noProof="1">
                <a:solidFill>
                  <a:schemeClr val="bg1"/>
                </a:solidFill>
                <a:latin typeface="Comfortaa" pitchFamily="2" charset="0"/>
              </a:rPr>
              <a:t>Групираща колона</a:t>
            </a:r>
            <a:endParaRPr lang="en-US" sz="2000" noProof="1">
              <a:solidFill>
                <a:schemeClr val="bg1"/>
              </a:solidFill>
              <a:latin typeface="Comfortaa" pitchFamily="2" charset="0"/>
            </a:endParaRPr>
          </a:p>
        </p:txBody>
      </p:sp>
      <p:sp>
        <p:nvSpPr>
          <p:cNvPr id="12" name="AutoShape 7"/>
          <p:cNvSpPr>
            <a:spLocks noChangeArrowheads="1"/>
          </p:cNvSpPr>
          <p:nvPr/>
        </p:nvSpPr>
        <p:spPr bwMode="auto">
          <a:xfrm>
            <a:off x="7260061" y="5333233"/>
            <a:ext cx="2229557" cy="782408"/>
          </a:xfrm>
          <a:prstGeom prst="wedgeRoundRectCallout">
            <a:avLst>
              <a:gd name="adj1" fmla="val -75720"/>
              <a:gd name="adj2" fmla="val -20088"/>
              <a:gd name="adj3" fmla="val 16667"/>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000" noProof="1">
                <a:solidFill>
                  <a:schemeClr val="bg1"/>
                </a:solidFill>
                <a:latin typeface="Comfortaa" pitchFamily="2" charset="0"/>
              </a:rPr>
              <a:t>Групиращи колони</a:t>
            </a:r>
            <a:endParaRPr lang="en-US" sz="2000" noProof="1">
              <a:solidFill>
                <a:schemeClr val="bg1"/>
              </a:solidFill>
              <a:latin typeface="Comfortaa" pitchFamily="2" charset="0"/>
            </a:endParaRPr>
          </a:p>
        </p:txBody>
      </p:sp>
      <p:sp>
        <p:nvSpPr>
          <p:cNvPr id="11" name="AutoShape 7"/>
          <p:cNvSpPr>
            <a:spLocks noChangeArrowheads="1"/>
          </p:cNvSpPr>
          <p:nvPr/>
        </p:nvSpPr>
        <p:spPr bwMode="auto">
          <a:xfrm>
            <a:off x="6365566" y="4848232"/>
            <a:ext cx="4459288" cy="520807"/>
          </a:xfrm>
          <a:prstGeom prst="wedgeRoundRectCallout">
            <a:avLst>
              <a:gd name="adj1" fmla="val -63156"/>
              <a:gd name="adj2" fmla="val 16905"/>
              <a:gd name="adj3" fmla="val 16667"/>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000" noProof="1">
                <a:solidFill>
                  <a:schemeClr val="bg1"/>
                </a:solidFill>
                <a:latin typeface="Comfortaa" pitchFamily="2" charset="0"/>
              </a:rPr>
              <a:t>Псевдоним на таблицата</a:t>
            </a:r>
            <a:endParaRPr lang="en-US" sz="2000" noProof="1">
              <a:solidFill>
                <a:schemeClr val="bg1"/>
              </a:solidFill>
              <a:latin typeface="Comfortaa" pitchFamily="2" charset="0"/>
            </a:endParaRPr>
          </a:p>
        </p:txBody>
      </p:sp>
      <p:sp>
        <p:nvSpPr>
          <p:cNvPr id="13" name="AutoShape 7"/>
          <p:cNvSpPr>
            <a:spLocks noChangeArrowheads="1"/>
          </p:cNvSpPr>
          <p:nvPr/>
        </p:nvSpPr>
        <p:spPr bwMode="auto">
          <a:xfrm>
            <a:off x="6730663" y="3040473"/>
            <a:ext cx="4572000" cy="558485"/>
          </a:xfrm>
          <a:prstGeom prst="wedgeRoundRectCallout">
            <a:avLst>
              <a:gd name="adj1" fmla="val -38788"/>
              <a:gd name="adj2" fmla="val 166355"/>
              <a:gd name="adj3" fmla="val 16667"/>
            </a:avLst>
          </a:prstGeom>
          <a:solidFill>
            <a:srgbClr val="00B0F0"/>
          </a:solidFill>
          <a:ln>
            <a:noFill/>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bg-BG" sz="2000" noProof="1">
                <a:solidFill>
                  <a:schemeClr val="bg1"/>
                </a:solidFill>
                <a:latin typeface="Comfortaa" pitchFamily="2" charset="0"/>
              </a:rPr>
              <a:t>Ново име за групирането</a:t>
            </a:r>
            <a:endParaRPr lang="en-US" sz="2000" noProof="1">
              <a:solidFill>
                <a:schemeClr val="bg1"/>
              </a:solidFill>
              <a:latin typeface="Comfortaa" pitchFamily="2" charset="0"/>
            </a:endParaRPr>
          </a:p>
        </p:txBody>
      </p:sp>
      <p:sp>
        <p:nvSpPr>
          <p:cNvPr id="4" name="Title 3">
            <a:extLst>
              <a:ext uri="{FF2B5EF4-FFF2-40B4-BE49-F238E27FC236}">
                <a16:creationId xmlns:a16="http://schemas.microsoft.com/office/drawing/2014/main" id="{53A57A7C-D79B-5693-CDB2-08F1238E0271}"/>
              </a:ext>
            </a:extLst>
          </p:cNvPr>
          <p:cNvSpPr>
            <a:spLocks noGrp="1"/>
          </p:cNvSpPr>
          <p:nvPr>
            <p:ph type="title"/>
          </p:nvPr>
        </p:nvSpPr>
        <p:spPr>
          <a:xfrm>
            <a:off x="674771" y="411356"/>
            <a:ext cx="10842458" cy="1006475"/>
          </a:xfrm>
        </p:spPr>
        <p:txBody>
          <a:bodyPr>
            <a:normAutofit/>
          </a:bodyPr>
          <a:lstStyle/>
          <a:p>
            <a:r>
              <a:rPr lang="bg-BG" sz="4000" dirty="0">
                <a:latin typeface="Comfortaa" pitchFamily="2" charset="0"/>
              </a:rPr>
              <a:t>Решение</a:t>
            </a:r>
            <a:r>
              <a:rPr lang="en-US" sz="4000" dirty="0">
                <a:latin typeface="Comfortaa" pitchFamily="2" charset="0"/>
              </a:rPr>
              <a:t>: </a:t>
            </a:r>
            <a:r>
              <a:rPr lang="bg-BG" sz="4000" dirty="0">
                <a:latin typeface="Comfortaa" pitchFamily="2" charset="0"/>
              </a:rPr>
              <a:t>Общи заплати по отдели</a:t>
            </a:r>
            <a:endParaRPr lang="en-US" sz="4000" dirty="0">
              <a:latin typeface="Comfortaa" pitchFamily="2" charset="0"/>
            </a:endParaRPr>
          </a:p>
        </p:txBody>
      </p:sp>
    </p:spTree>
    <p:extLst>
      <p:ext uri="{BB962C8B-B14F-4D97-AF65-F5344CB8AC3E}">
        <p14:creationId xmlns:p14="http://schemas.microsoft.com/office/powerpoint/2010/main" val="278075968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descr="Icon&#10;&#10;Description automatically generated with medium confidence">
            <a:extLst>
              <a:ext uri="{FF2B5EF4-FFF2-40B4-BE49-F238E27FC236}">
                <a16:creationId xmlns:a16="http://schemas.microsoft.com/office/drawing/2014/main" id="{09547CF4-B25A-F864-DA65-5C7F1F83C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52" y="83713"/>
            <a:ext cx="1575455" cy="1575458"/>
          </a:xfrm>
          <a:prstGeom prst="rect">
            <a:avLst/>
          </a:prstGeom>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A303128A-0EF3-84BD-F9ED-2E6316CD08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4792" y="83713"/>
            <a:ext cx="1699472" cy="14146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4EB993A-D432-5177-9922-4D00100F74D8}"/>
              </a:ext>
            </a:extLst>
          </p:cNvPr>
          <p:cNvSpPr txBox="1"/>
          <p:nvPr/>
        </p:nvSpPr>
        <p:spPr>
          <a:xfrm>
            <a:off x="1734047" y="365284"/>
            <a:ext cx="4729447" cy="923330"/>
          </a:xfrm>
          <a:prstGeom prst="rect">
            <a:avLst/>
          </a:prstGeom>
          <a:noFill/>
        </p:spPr>
        <p:txBody>
          <a:bodyPr wrap="square">
            <a:spAutoFit/>
          </a:bodyPr>
          <a:lstStyle/>
          <a:p>
            <a:pPr marL="0" marR="0">
              <a:spcBef>
                <a:spcPts val="0"/>
              </a:spcBef>
              <a:spcAft>
                <a:spcPts val="0"/>
              </a:spcAft>
            </a:pPr>
            <a:r>
              <a:rPr lang="bg-BG" dirty="0">
                <a:solidFill>
                  <a:schemeClr val="tx1"/>
                </a:solidFill>
                <a:effectLst/>
                <a:latin typeface="Comfortaa" pitchFamily="2" charset="0"/>
                <a:ea typeface="Times New Roman" panose="02020603050405020304" pitchFamily="18" charset="0"/>
                <a:cs typeface="Calibri" panose="020F0502020204030204" pitchFamily="34" charset="0"/>
              </a:rPr>
              <a:t>Национална програма </a:t>
            </a:r>
            <a:endParaRPr lang="bg-BG" dirty="0">
              <a:solidFill>
                <a:schemeClr val="tx1"/>
              </a:solidFill>
              <a:effectLst/>
              <a:latin typeface="Comfortaa" pitchFamily="2" charset="0"/>
              <a:ea typeface="Times New Roman" panose="02020603050405020304" pitchFamily="18" charset="0"/>
              <a:cs typeface="Arial" panose="020B0604020202020204" pitchFamily="34" charset="0"/>
            </a:endParaRPr>
          </a:p>
          <a:p>
            <a:pPr marL="0" marR="0">
              <a:spcBef>
                <a:spcPts val="0"/>
              </a:spcBef>
              <a:spcAft>
                <a:spcPts val="0"/>
              </a:spcAft>
            </a:pPr>
            <a:r>
              <a:rPr lang="en-US" dirty="0">
                <a:solidFill>
                  <a:schemeClr val="tx1"/>
                </a:solidFill>
                <a:effectLst/>
                <a:latin typeface="Comfortaa" pitchFamily="2" charset="0"/>
                <a:ea typeface="Times New Roman" panose="02020603050405020304" pitchFamily="18" charset="0"/>
                <a:cs typeface="Calibri" panose="020F0502020204030204" pitchFamily="34" charset="0"/>
              </a:rPr>
              <a:t>"</a:t>
            </a:r>
            <a:r>
              <a:rPr lang="bg-BG" dirty="0">
                <a:solidFill>
                  <a:schemeClr val="tx1"/>
                </a:solidFill>
                <a:effectLst/>
                <a:latin typeface="Comfortaa" pitchFamily="2" charset="0"/>
                <a:ea typeface="Times New Roman" panose="02020603050405020304" pitchFamily="18" charset="0"/>
                <a:cs typeface="Calibri" panose="020F0502020204030204" pitchFamily="34" charset="0"/>
              </a:rPr>
              <a:t>Обучение за ИТ умения и кариера</a:t>
            </a:r>
            <a:r>
              <a:rPr lang="en-US" dirty="0">
                <a:solidFill>
                  <a:schemeClr val="tx1"/>
                </a:solidFill>
                <a:effectLst/>
                <a:latin typeface="Comfortaa" pitchFamily="2" charset="0"/>
                <a:ea typeface="Times New Roman" panose="02020603050405020304" pitchFamily="18" charset="0"/>
                <a:cs typeface="Calibri" panose="020F0502020204030204" pitchFamily="34" charset="0"/>
              </a:rPr>
              <a:t>"</a:t>
            </a:r>
            <a:endParaRPr lang="bg-BG" dirty="0">
              <a:solidFill>
                <a:schemeClr val="tx1"/>
              </a:solidFill>
              <a:effectLst/>
              <a:latin typeface="Comfortaa" pitchFamily="2" charset="0"/>
              <a:ea typeface="Times New Roman" panose="02020603050405020304" pitchFamily="18" charset="0"/>
              <a:cs typeface="Arial" panose="020B0604020202020204" pitchFamily="34" charset="0"/>
            </a:endParaRPr>
          </a:p>
          <a:p>
            <a:pPr marL="0" marR="0">
              <a:spcBef>
                <a:spcPts val="0"/>
              </a:spcBef>
              <a:spcAft>
                <a:spcPts val="0"/>
              </a:spcAft>
              <a:tabLst>
                <a:tab pos="2865755" algn="ctr"/>
                <a:tab pos="5731510" algn="r"/>
              </a:tabLst>
            </a:pPr>
            <a:r>
              <a:rPr lang="bg-BG" u="sng" dirty="0">
                <a:latin typeface="Comfortaa" pitchFamily="2" charset="0"/>
                <a:ea typeface="Times New Roman" panose="02020603050405020304" pitchFamily="18" charset="0"/>
                <a:cs typeface="Calibri" panose="020F0502020204030204" pitchFamily="34" charset="0"/>
              </a:rPr>
              <a:t>https://it-kariera.mon.bg</a:t>
            </a:r>
            <a:endParaRPr lang="bg-BG" dirty="0">
              <a:solidFill>
                <a:schemeClr val="tx1"/>
              </a:solidFill>
              <a:effectLst/>
              <a:latin typeface="Comfortaa" pitchFamily="2" charset="0"/>
              <a:ea typeface="Times New Roman" panose="02020603050405020304" pitchFamily="18" charset="0"/>
              <a:cs typeface="Arial" panose="020B0604020202020204" pitchFamily="34" charset="0"/>
            </a:endParaRPr>
          </a:p>
        </p:txBody>
      </p:sp>
      <p:sp>
        <p:nvSpPr>
          <p:cNvPr id="9" name="TextBox 8">
            <a:extLst>
              <a:ext uri="{FF2B5EF4-FFF2-40B4-BE49-F238E27FC236}">
                <a16:creationId xmlns:a16="http://schemas.microsoft.com/office/drawing/2014/main" id="{B522BFFF-21D1-37C4-D08A-94EDDBB11DD9}"/>
              </a:ext>
            </a:extLst>
          </p:cNvPr>
          <p:cNvSpPr txBox="1"/>
          <p:nvPr/>
        </p:nvSpPr>
        <p:spPr>
          <a:xfrm>
            <a:off x="6373448" y="365284"/>
            <a:ext cx="4017104" cy="923330"/>
          </a:xfrm>
          <a:prstGeom prst="rect">
            <a:avLst/>
          </a:prstGeom>
          <a:noFill/>
        </p:spPr>
        <p:txBody>
          <a:bodyPr wrap="square">
            <a:spAutoFit/>
          </a:bodyPr>
          <a:lstStyle/>
          <a:p>
            <a:pPr marL="0" marR="0" algn="r">
              <a:spcBef>
                <a:spcPts val="0"/>
              </a:spcBef>
              <a:spcAft>
                <a:spcPts val="0"/>
              </a:spcAft>
            </a:pPr>
            <a:r>
              <a:rPr lang="bg-BG" dirty="0">
                <a:solidFill>
                  <a:schemeClr val="tx1"/>
                </a:solidFill>
                <a:effectLst/>
                <a:latin typeface="Comfortaa" pitchFamily="2" charset="0"/>
                <a:ea typeface="Times New Roman" panose="02020603050405020304" pitchFamily="18" charset="0"/>
                <a:cs typeface="Calibri" panose="020F0502020204030204" pitchFamily="34" charset="0"/>
              </a:rPr>
              <a:t>Министерството на образованието и науката</a:t>
            </a:r>
            <a:endParaRPr lang="bg-BG" dirty="0">
              <a:solidFill>
                <a:schemeClr val="tx1"/>
              </a:solidFill>
              <a:effectLst/>
              <a:latin typeface="Comfortaa" pitchFamily="2" charset="0"/>
              <a:ea typeface="Times New Roman" panose="02020603050405020304" pitchFamily="18" charset="0"/>
              <a:cs typeface="Arial" panose="020B0604020202020204" pitchFamily="34" charset="0"/>
            </a:endParaRPr>
          </a:p>
          <a:p>
            <a:pPr marL="0" marR="0" algn="r">
              <a:spcBef>
                <a:spcPts val="0"/>
              </a:spcBef>
              <a:spcAft>
                <a:spcPts val="0"/>
              </a:spcAft>
              <a:tabLst>
                <a:tab pos="2865755" algn="ctr"/>
                <a:tab pos="5731510" algn="r"/>
              </a:tabLst>
            </a:pPr>
            <a:r>
              <a:rPr lang="en-US" u="sng" dirty="0">
                <a:solidFill>
                  <a:schemeClr val="tx1"/>
                </a:solidFill>
                <a:effectLst/>
                <a:latin typeface="Comfortaa" pitchFamily="2" charset="0"/>
                <a:ea typeface="Times New Roman" panose="02020603050405020304" pitchFamily="18" charset="0"/>
                <a:cs typeface="Calibri" panose="020F0502020204030204" pitchFamily="34" charset="0"/>
                <a:hlinkClick r:id="rId4">
                  <a:extLst>
                    <a:ext uri="{A12FA001-AC4F-418D-AE19-62706E023703}">
                      <ahyp:hlinkClr xmlns:ahyp="http://schemas.microsoft.com/office/drawing/2018/hyperlinkcolor" val="tx"/>
                    </a:ext>
                  </a:extLst>
                </a:hlinkClick>
              </a:rPr>
              <a:t>https://www</a:t>
            </a:r>
            <a:r>
              <a:rPr lang="bg-BG" u="sng" dirty="0">
                <a:solidFill>
                  <a:schemeClr val="tx1"/>
                </a:solidFill>
                <a:effectLst/>
                <a:latin typeface="Comfortaa" pitchFamily="2" charset="0"/>
                <a:ea typeface="Times New Roman" panose="02020603050405020304" pitchFamily="18" charset="0"/>
                <a:cs typeface="Calibri" panose="020F0502020204030204" pitchFamily="34" charset="0"/>
              </a:rPr>
              <a:t>.</a:t>
            </a:r>
            <a:r>
              <a:rPr lang="en-US" u="sng" dirty="0">
                <a:solidFill>
                  <a:schemeClr val="tx1"/>
                </a:solidFill>
                <a:effectLst/>
                <a:latin typeface="Comfortaa" pitchFamily="2" charset="0"/>
                <a:ea typeface="Times New Roman" panose="02020603050405020304" pitchFamily="18" charset="0"/>
                <a:cs typeface="Calibri" panose="020F0502020204030204" pitchFamily="34" charset="0"/>
              </a:rPr>
              <a:t>mon.bg</a:t>
            </a:r>
            <a:endParaRPr lang="bg-BG" dirty="0">
              <a:latin typeface="Comfortaa" pitchFamily="2" charset="0"/>
            </a:endParaRPr>
          </a:p>
        </p:txBody>
      </p:sp>
      <p:pic>
        <p:nvPicPr>
          <p:cNvPr id="2" name="Logo CC-BY-NC-SA">
            <a:hlinkClick r:id="rId5"/>
            <a:extLst>
              <a:ext uri="{FF2B5EF4-FFF2-40B4-BE49-F238E27FC236}">
                <a16:creationId xmlns:a16="http://schemas.microsoft.com/office/drawing/2014/main" id="{39F87C09-7AAD-A59F-33F5-8BECE165CB0C}"/>
              </a:ext>
            </a:extLst>
          </p:cNvPr>
          <p:cNvPicPr>
            <a:picLocks noChangeAspect="1"/>
          </p:cNvPicPr>
          <p:nvPr/>
        </p:nvPicPr>
        <p:blipFill>
          <a:blip r:embed="rId6"/>
          <a:stretch>
            <a:fillRect/>
          </a:stretch>
        </p:blipFill>
        <p:spPr>
          <a:xfrm>
            <a:off x="4087447" y="2650021"/>
            <a:ext cx="4017104" cy="1440815"/>
          </a:xfrm>
          <a:prstGeom prst="rect">
            <a:avLst/>
          </a:prstGeom>
        </p:spPr>
      </p:pic>
      <p:sp>
        <p:nvSpPr>
          <p:cNvPr id="12" name="TextBox 11">
            <a:extLst>
              <a:ext uri="{FF2B5EF4-FFF2-40B4-BE49-F238E27FC236}">
                <a16:creationId xmlns:a16="http://schemas.microsoft.com/office/drawing/2014/main" id="{ADBEA407-2EEF-D82D-ADB6-D20902F79FA2}"/>
              </a:ext>
            </a:extLst>
          </p:cNvPr>
          <p:cNvSpPr txBox="1"/>
          <p:nvPr/>
        </p:nvSpPr>
        <p:spPr>
          <a:xfrm>
            <a:off x="262246" y="5452243"/>
            <a:ext cx="11667507" cy="1200329"/>
          </a:xfrm>
          <a:prstGeom prst="rect">
            <a:avLst/>
          </a:prstGeom>
          <a:noFill/>
        </p:spPr>
        <p:txBody>
          <a:bodyPr wrap="square">
            <a:spAutoFit/>
          </a:bodyPr>
          <a:lstStyle/>
          <a:p>
            <a:pPr algn="ctr"/>
            <a:r>
              <a:rPr lang="bg-BG" sz="1800" dirty="0">
                <a:latin typeface="Comfortaa" pitchFamily="2" charset="0"/>
              </a:rPr>
              <a:t>Документът е разработен за нуждите на Национална програма "Обучение за ИТ умения и кариера" на Министерството на образованието и науката (МОН)</a:t>
            </a:r>
            <a:r>
              <a:rPr lang="en-US" sz="1800" dirty="0">
                <a:latin typeface="Comfortaa" pitchFamily="2" charset="0"/>
              </a:rPr>
              <a:t> </a:t>
            </a:r>
            <a:r>
              <a:rPr lang="bg-BG" sz="1800" dirty="0">
                <a:latin typeface="Comfortaa" pitchFamily="2" charset="0"/>
              </a:rPr>
              <a:t>и се разпространява под свободен лиценз CC-BY-NC-SA (</a:t>
            </a:r>
            <a:r>
              <a:rPr lang="bg-BG" sz="1800" dirty="0" err="1">
                <a:latin typeface="Comfortaa" pitchFamily="2" charset="0"/>
              </a:rPr>
              <a:t>Creative</a:t>
            </a:r>
            <a:r>
              <a:rPr lang="bg-BG" sz="1800" dirty="0">
                <a:latin typeface="Comfortaa" pitchFamily="2" charset="0"/>
              </a:rPr>
              <a:t> </a:t>
            </a:r>
            <a:r>
              <a:rPr lang="bg-BG" sz="1800" dirty="0" err="1">
                <a:latin typeface="Comfortaa" pitchFamily="2" charset="0"/>
              </a:rPr>
              <a:t>Commons</a:t>
            </a:r>
            <a:r>
              <a:rPr lang="bg-BG" sz="1800" dirty="0">
                <a:latin typeface="Comfortaa" pitchFamily="2" charset="0"/>
              </a:rPr>
              <a:t> </a:t>
            </a:r>
            <a:r>
              <a:rPr lang="bg-BG" sz="1800" dirty="0" err="1">
                <a:latin typeface="Comfortaa" pitchFamily="2" charset="0"/>
              </a:rPr>
              <a:t>Attribution-Non-Commercial-Share-Alike</a:t>
            </a:r>
            <a:r>
              <a:rPr lang="bg-BG" sz="1800" dirty="0">
                <a:latin typeface="Comfortaa" pitchFamily="2" charset="0"/>
              </a:rPr>
              <a:t> 4.0 International).</a:t>
            </a:r>
            <a:endParaRPr lang="bg-BG" dirty="0"/>
          </a:p>
        </p:txBody>
      </p:sp>
    </p:spTree>
    <p:extLst>
      <p:ext uri="{BB962C8B-B14F-4D97-AF65-F5344CB8AC3E}">
        <p14:creationId xmlns:p14="http://schemas.microsoft.com/office/powerpoint/2010/main" val="124134467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TotalTime>
  <Words>759</Words>
  <Application>Microsoft Office PowerPoint</Application>
  <PresentationFormat>Widescreen</PresentationFormat>
  <Paragraphs>135</Paragraphs>
  <Slides>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Comfortaa</vt:lpstr>
      <vt:lpstr>Consolas</vt:lpstr>
      <vt:lpstr>Office Theme</vt:lpstr>
      <vt:lpstr>Групиране</vt:lpstr>
      <vt:lpstr>Групиране [1/3]</vt:lpstr>
      <vt:lpstr>Групиране [2/3]</vt:lpstr>
      <vt:lpstr>Групиране [3/3]</vt:lpstr>
      <vt:lpstr>Задача: Общи заплати по отдели</vt:lpstr>
      <vt:lpstr>Решение: Общи заплати по отдели</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Димитър Минчев</dc:creator>
  <cp:lastModifiedBy>БСУ</cp:lastModifiedBy>
  <cp:revision>10</cp:revision>
  <dcterms:created xsi:type="dcterms:W3CDTF">2022-08-09T09:25:46Z</dcterms:created>
  <dcterms:modified xsi:type="dcterms:W3CDTF">2023-02-17T12:08:41Z</dcterms:modified>
</cp:coreProperties>
</file>