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8" r:id="rId2"/>
    <p:sldId id="603" r:id="rId3"/>
    <p:sldId id="604" r:id="rId4"/>
    <p:sldId id="605" r:id="rId5"/>
    <p:sldId id="57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</p14:sldIdLst>
        </p14:section>
        <p14:section name="Съдържание" id="{0B0C01F3-1F60-4ADB-AC1E-9589654EAEF3}">
          <p14:sldIdLst>
            <p14:sldId id="603"/>
            <p14:sldId id="604"/>
            <p14:sldId id="605"/>
          </p14:sldIdLst>
        </p14:section>
        <p14:section name="Заключение" id="{9315BEE7-605C-4839-996A-A4EEA70921D9}">
          <p14:sldIdLst>
            <p14:sldId id="5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15197F-4997-4A95-B16D-DED43310DE6F}" v="34" dt="2023-02-17T12:18:25.4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имитър Минчев" userId="6da192e4-d32c-454b-8615-bbadf07b6639" providerId="ADAL" clId="{508A51F5-6E34-4A9B-8787-8C29D4F40D1D}"/>
    <pc:docChg chg="addSld modSld">
      <pc:chgData name="Димитър Минчев" userId="6da192e4-d32c-454b-8615-bbadf07b6639" providerId="ADAL" clId="{508A51F5-6E34-4A9B-8787-8C29D4F40D1D}" dt="2022-08-10T06:34:56.108" v="0"/>
      <pc:docMkLst>
        <pc:docMk/>
      </pc:docMkLst>
      <pc:sldChg chg="add">
        <pc:chgData name="Димитър Минчев" userId="6da192e4-d32c-454b-8615-bbadf07b6639" providerId="ADAL" clId="{508A51F5-6E34-4A9B-8787-8C29D4F40D1D}" dt="2022-08-10T06:34:56.108" v="0"/>
        <pc:sldMkLst>
          <pc:docMk/>
          <pc:sldMk cId="2002111910" sldId="439"/>
        </pc:sldMkLst>
      </pc:sldChg>
    </pc:docChg>
  </pc:docChgLst>
  <pc:docChgLst>
    <pc:chgData name="БСУ" userId="bdbaa275-9249-41b1-8d15-242f632c67bf" providerId="ADAL" clId="{2415197F-4997-4A95-B16D-DED43310DE6F}"/>
    <pc:docChg chg="undo custSel addSld delSld modSld modSection">
      <pc:chgData name="БСУ" userId="bdbaa275-9249-41b1-8d15-242f632c67bf" providerId="ADAL" clId="{2415197F-4997-4A95-B16D-DED43310DE6F}" dt="2023-02-17T12:18:25.482" v="102" actId="113"/>
      <pc:docMkLst>
        <pc:docMk/>
      </pc:docMkLst>
      <pc:sldChg chg="modSp mod">
        <pc:chgData name="БСУ" userId="bdbaa275-9249-41b1-8d15-242f632c67bf" providerId="ADAL" clId="{2415197F-4997-4A95-B16D-DED43310DE6F}" dt="2023-02-17T12:12:17.686" v="13" actId="20577"/>
        <pc:sldMkLst>
          <pc:docMk/>
          <pc:sldMk cId="2386959723" sldId="258"/>
        </pc:sldMkLst>
        <pc:spChg chg="mod">
          <ac:chgData name="БСУ" userId="bdbaa275-9249-41b1-8d15-242f632c67bf" providerId="ADAL" clId="{2415197F-4997-4A95-B16D-DED43310DE6F}" dt="2023-02-17T12:12:14.008" v="3" actId="27636"/>
          <ac:spMkLst>
            <pc:docMk/>
            <pc:sldMk cId="2386959723" sldId="258"/>
            <ac:spMk id="4" creationId="{31A11B2B-6DC7-2642-A5E2-7E3177B71883}"/>
          </ac:spMkLst>
        </pc:spChg>
        <pc:spChg chg="mod">
          <ac:chgData name="БСУ" userId="bdbaa275-9249-41b1-8d15-242f632c67bf" providerId="ADAL" clId="{2415197F-4997-4A95-B16D-DED43310DE6F}" dt="2023-02-17T12:12:17.686" v="13" actId="20577"/>
          <ac:spMkLst>
            <pc:docMk/>
            <pc:sldMk cId="2386959723" sldId="258"/>
            <ac:spMk id="5" creationId="{FD72CEAD-2598-2D6F-7FF9-AF95330D8A09}"/>
          </ac:spMkLst>
        </pc:spChg>
      </pc:sldChg>
      <pc:sldChg chg="del">
        <pc:chgData name="БСУ" userId="bdbaa275-9249-41b1-8d15-242f632c67bf" providerId="ADAL" clId="{2415197F-4997-4A95-B16D-DED43310DE6F}" dt="2023-02-17T12:12:19.681" v="14" actId="47"/>
        <pc:sldMkLst>
          <pc:docMk/>
          <pc:sldMk cId="2385751420" sldId="571"/>
        </pc:sldMkLst>
      </pc:sldChg>
      <pc:sldChg chg="delSp modSp add del mod modAnim">
        <pc:chgData name="БСУ" userId="bdbaa275-9249-41b1-8d15-242f632c67bf" providerId="ADAL" clId="{2415197F-4997-4A95-B16D-DED43310DE6F}" dt="2023-02-17T12:18:25.482" v="102" actId="113"/>
        <pc:sldMkLst>
          <pc:docMk/>
          <pc:sldMk cId="1310101138" sldId="603"/>
        </pc:sldMkLst>
        <pc:spChg chg="del mod">
          <ac:chgData name="БСУ" userId="bdbaa275-9249-41b1-8d15-242f632c67bf" providerId="ADAL" clId="{2415197F-4997-4A95-B16D-DED43310DE6F}" dt="2023-02-17T12:12:52.754" v="22" actId="478"/>
          <ac:spMkLst>
            <pc:docMk/>
            <pc:sldMk cId="1310101138" sldId="603"/>
            <ac:spMk id="6" creationId="{8E0F2FB5-DF91-4C9E-A04D-FDAA6C6CD046}"/>
          </ac:spMkLst>
        </pc:spChg>
        <pc:spChg chg="mod">
          <ac:chgData name="БСУ" userId="bdbaa275-9249-41b1-8d15-242f632c67bf" providerId="ADAL" clId="{2415197F-4997-4A95-B16D-DED43310DE6F}" dt="2023-02-17T12:18:25.482" v="102" actId="113"/>
          <ac:spMkLst>
            <pc:docMk/>
            <pc:sldMk cId="1310101138" sldId="603"/>
            <ac:spMk id="11" creationId="{00000000-0000-0000-0000-000000000000}"/>
          </ac:spMkLst>
        </pc:spChg>
        <pc:spChg chg="mod">
          <ac:chgData name="БСУ" userId="bdbaa275-9249-41b1-8d15-242f632c67bf" providerId="ADAL" clId="{2415197F-4997-4A95-B16D-DED43310DE6F}" dt="2023-02-17T12:13:07.817" v="25" actId="1076"/>
          <ac:spMkLst>
            <pc:docMk/>
            <pc:sldMk cId="1310101138" sldId="603"/>
            <ac:spMk id="465922" creationId="{00000000-0000-0000-0000-000000000000}"/>
          </ac:spMkLst>
        </pc:spChg>
      </pc:sldChg>
      <pc:sldChg chg="delSp modSp add del mod modAnim">
        <pc:chgData name="БСУ" userId="bdbaa275-9249-41b1-8d15-242f632c67bf" providerId="ADAL" clId="{2415197F-4997-4A95-B16D-DED43310DE6F}" dt="2023-02-17T12:15:42.733" v="64"/>
        <pc:sldMkLst>
          <pc:docMk/>
          <pc:sldMk cId="3629012955" sldId="604"/>
        </pc:sldMkLst>
        <pc:spChg chg="mod">
          <ac:chgData name="БСУ" userId="bdbaa275-9249-41b1-8d15-242f632c67bf" providerId="ADAL" clId="{2415197F-4997-4A95-B16D-DED43310DE6F}" dt="2023-02-17T12:15:32.186" v="61" actId="1076"/>
          <ac:spMkLst>
            <pc:docMk/>
            <pc:sldMk cId="3629012955" sldId="604"/>
            <ac:spMk id="7" creationId="{00000000-0000-0000-0000-000000000000}"/>
          </ac:spMkLst>
        </pc:spChg>
        <pc:spChg chg="del mod">
          <ac:chgData name="БСУ" userId="bdbaa275-9249-41b1-8d15-242f632c67bf" providerId="ADAL" clId="{2415197F-4997-4A95-B16D-DED43310DE6F}" dt="2023-02-17T12:15:02.744" v="55" actId="478"/>
          <ac:spMkLst>
            <pc:docMk/>
            <pc:sldMk cId="3629012955" sldId="604"/>
            <ac:spMk id="9" creationId="{522C3478-B00F-4774-869E-200EAEA654ED}"/>
          </ac:spMkLst>
        </pc:spChg>
        <pc:spChg chg="mod">
          <ac:chgData name="БСУ" userId="bdbaa275-9249-41b1-8d15-242f632c67bf" providerId="ADAL" clId="{2415197F-4997-4A95-B16D-DED43310DE6F}" dt="2023-02-17T12:15:38.378" v="63" actId="14100"/>
          <ac:spMkLst>
            <pc:docMk/>
            <pc:sldMk cId="3629012955" sldId="604"/>
            <ac:spMk id="11" creationId="{00000000-0000-0000-0000-000000000000}"/>
          </ac:spMkLst>
        </pc:spChg>
        <pc:spChg chg="mod">
          <ac:chgData name="БСУ" userId="bdbaa275-9249-41b1-8d15-242f632c67bf" providerId="ADAL" clId="{2415197F-4997-4A95-B16D-DED43310DE6F}" dt="2023-02-17T12:15:32.186" v="61" actId="1076"/>
          <ac:spMkLst>
            <pc:docMk/>
            <pc:sldMk cId="3629012955" sldId="604"/>
            <ac:spMk id="465922" creationId="{00000000-0000-0000-0000-000000000000}"/>
          </ac:spMkLst>
        </pc:spChg>
        <pc:graphicFrameChg chg="mod modGraphic">
          <ac:chgData name="БСУ" userId="bdbaa275-9249-41b1-8d15-242f632c67bf" providerId="ADAL" clId="{2415197F-4997-4A95-B16D-DED43310DE6F}" dt="2023-02-17T12:15:32.186" v="61" actId="1076"/>
          <ac:graphicFrameMkLst>
            <pc:docMk/>
            <pc:sldMk cId="3629012955" sldId="604"/>
            <ac:graphicFrameMk id="4" creationId="{00000000-0000-0000-0000-000000000000}"/>
          </ac:graphicFrameMkLst>
        </pc:graphicFrameChg>
        <pc:graphicFrameChg chg="mod modGraphic">
          <ac:chgData name="БСУ" userId="bdbaa275-9249-41b1-8d15-242f632c67bf" providerId="ADAL" clId="{2415197F-4997-4A95-B16D-DED43310DE6F}" dt="2023-02-17T12:15:32.186" v="61" actId="1076"/>
          <ac:graphicFrameMkLst>
            <pc:docMk/>
            <pc:sldMk cId="3629012955" sldId="604"/>
            <ac:graphicFrameMk id="6" creationId="{00000000-0000-0000-0000-000000000000}"/>
          </ac:graphicFrameMkLst>
        </pc:graphicFrameChg>
        <pc:graphicFrameChg chg="mod modGraphic">
          <ac:chgData name="БСУ" userId="bdbaa275-9249-41b1-8d15-242f632c67bf" providerId="ADAL" clId="{2415197F-4997-4A95-B16D-DED43310DE6F}" dt="2023-02-17T12:15:32.186" v="61" actId="1076"/>
          <ac:graphicFrameMkLst>
            <pc:docMk/>
            <pc:sldMk cId="3629012955" sldId="604"/>
            <ac:graphicFrameMk id="8" creationId="{00000000-0000-0000-0000-000000000000}"/>
          </ac:graphicFrameMkLst>
        </pc:graphicFrameChg>
      </pc:sldChg>
      <pc:sldChg chg="delSp modSp add del mod modAnim">
        <pc:chgData name="БСУ" userId="bdbaa275-9249-41b1-8d15-242f632c67bf" providerId="ADAL" clId="{2415197F-4997-4A95-B16D-DED43310DE6F}" dt="2023-02-17T12:17:34.243" v="94"/>
        <pc:sldMkLst>
          <pc:docMk/>
          <pc:sldMk cId="2848605457" sldId="605"/>
        </pc:sldMkLst>
        <pc:spChg chg="mod">
          <ac:chgData name="БСУ" userId="bdbaa275-9249-41b1-8d15-242f632c67bf" providerId="ADAL" clId="{2415197F-4997-4A95-B16D-DED43310DE6F}" dt="2023-02-17T12:17:30.690" v="93" actId="1076"/>
          <ac:spMkLst>
            <pc:docMk/>
            <pc:sldMk cId="2848605457" sldId="605"/>
            <ac:spMk id="8" creationId="{00000000-0000-0000-0000-000000000000}"/>
          </ac:spMkLst>
        </pc:spChg>
        <pc:spChg chg="mod">
          <ac:chgData name="БСУ" userId="bdbaa275-9249-41b1-8d15-242f632c67bf" providerId="ADAL" clId="{2415197F-4997-4A95-B16D-DED43310DE6F}" dt="2023-02-17T12:17:30.690" v="93" actId="1076"/>
          <ac:spMkLst>
            <pc:docMk/>
            <pc:sldMk cId="2848605457" sldId="605"/>
            <ac:spMk id="9" creationId="{00000000-0000-0000-0000-000000000000}"/>
          </ac:spMkLst>
        </pc:spChg>
        <pc:spChg chg="mod">
          <ac:chgData name="БСУ" userId="bdbaa275-9249-41b1-8d15-242f632c67bf" providerId="ADAL" clId="{2415197F-4997-4A95-B16D-DED43310DE6F}" dt="2023-02-17T12:17:30.690" v="93" actId="1076"/>
          <ac:spMkLst>
            <pc:docMk/>
            <pc:sldMk cId="2848605457" sldId="605"/>
            <ac:spMk id="10" creationId="{00000000-0000-0000-0000-000000000000}"/>
          </ac:spMkLst>
        </pc:spChg>
        <pc:spChg chg="del mod">
          <ac:chgData name="БСУ" userId="bdbaa275-9249-41b1-8d15-242f632c67bf" providerId="ADAL" clId="{2415197F-4997-4A95-B16D-DED43310DE6F}" dt="2023-02-17T12:17:25.370" v="92" actId="478"/>
          <ac:spMkLst>
            <pc:docMk/>
            <pc:sldMk cId="2848605457" sldId="605"/>
            <ac:spMk id="11" creationId="{5CD79F1B-C5D0-4C3C-AE1C-F9104BABF17B}"/>
          </ac:spMkLst>
        </pc:spChg>
        <pc:spChg chg="mod">
          <ac:chgData name="БСУ" userId="bdbaa275-9249-41b1-8d15-242f632c67bf" providerId="ADAL" clId="{2415197F-4997-4A95-B16D-DED43310DE6F}" dt="2023-02-17T12:17:30.690" v="93" actId="1076"/>
          <ac:spMkLst>
            <pc:docMk/>
            <pc:sldMk cId="2848605457" sldId="605"/>
            <ac:spMk id="12" creationId="{00000000-0000-0000-0000-000000000000}"/>
          </ac:spMkLst>
        </pc:spChg>
        <pc:spChg chg="mod">
          <ac:chgData name="БСУ" userId="bdbaa275-9249-41b1-8d15-242f632c67bf" providerId="ADAL" clId="{2415197F-4997-4A95-B16D-DED43310DE6F}" dt="2023-02-17T12:17:30.690" v="93" actId="1076"/>
          <ac:spMkLst>
            <pc:docMk/>
            <pc:sldMk cId="2848605457" sldId="605"/>
            <ac:spMk id="13" creationId="{00000000-0000-0000-0000-000000000000}"/>
          </ac:spMkLst>
        </pc:spChg>
        <pc:spChg chg="mod">
          <ac:chgData name="БСУ" userId="bdbaa275-9249-41b1-8d15-242f632c67bf" providerId="ADAL" clId="{2415197F-4997-4A95-B16D-DED43310DE6F}" dt="2023-02-17T12:17:30.690" v="93" actId="1076"/>
          <ac:spMkLst>
            <pc:docMk/>
            <pc:sldMk cId="2848605457" sldId="605"/>
            <ac:spMk id="14" creationId="{00000000-0000-0000-0000-000000000000}"/>
          </ac:spMkLst>
        </pc:spChg>
        <pc:spChg chg="mod">
          <ac:chgData name="БСУ" userId="bdbaa275-9249-41b1-8d15-242f632c67bf" providerId="ADAL" clId="{2415197F-4997-4A95-B16D-DED43310DE6F}" dt="2023-02-17T12:15:53.789" v="65" actId="2711"/>
          <ac:spMkLst>
            <pc:docMk/>
            <pc:sldMk cId="2848605457" sldId="605"/>
            <ac:spMk id="465922" creationId="{00000000-0000-0000-0000-000000000000}"/>
          </ac:spMkLst>
        </pc:spChg>
      </pc:sldChg>
    </pc:docChg>
  </pc:docChgLst>
  <pc:docChgLst>
    <pc:chgData name="БСУ" userId="bdbaa275-9249-41b1-8d15-242f632c67bf" providerId="ADAL" clId="{E8EBBEA8-749B-4042-B043-5A6FD507A9B3}"/>
    <pc:docChg chg="modSld sldOrd modSection">
      <pc:chgData name="БСУ" userId="bdbaa275-9249-41b1-8d15-242f632c67bf" providerId="ADAL" clId="{E8EBBEA8-749B-4042-B043-5A6FD507A9B3}" dt="2023-02-17T11:21:52.587" v="1"/>
      <pc:docMkLst>
        <pc:docMk/>
      </pc:docMkLst>
      <pc:sldChg chg="ord">
        <pc:chgData name="БСУ" userId="bdbaa275-9249-41b1-8d15-242f632c67bf" providerId="ADAL" clId="{E8EBBEA8-749B-4042-B043-5A6FD507A9B3}" dt="2023-02-17T11:21:52.587" v="1"/>
        <pc:sldMkLst>
          <pc:docMk/>
          <pc:sldMk cId="2385751420" sldId="5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617731B-B6C8-4C66-9A10-4AD0A93A54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11343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0CA4221-283E-485C-B149-DEEF914BF3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52194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239E618-29D9-472D-803A-24DBAF098F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458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on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Филтър при групирането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ru-RU" dirty="0" err="1">
                <a:latin typeface="Comfortaa" pitchFamily="2" charset="0"/>
              </a:rPr>
              <a:t>Бази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данни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09359" y="1393926"/>
            <a:ext cx="11021431" cy="5024922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0B0F0"/>
                </a:solidFill>
                <a:latin typeface="Comfortaa" pitchFamily="2" charset="0"/>
              </a:rPr>
              <a:t>HAVING</a:t>
            </a:r>
            <a:r>
              <a:rPr lang="en-US" sz="3200" dirty="0">
                <a:latin typeface="Comfortaa" pitchFamily="2" charset="0"/>
              </a:rPr>
              <a:t> </a:t>
            </a:r>
            <a:r>
              <a:rPr lang="bg-BG" sz="3200" dirty="0">
                <a:latin typeface="Comfortaa" pitchFamily="2" charset="0"/>
              </a:rPr>
              <a:t>се използва, за да се филтрира информация според стойностите от агрегирането</a:t>
            </a:r>
            <a:r>
              <a:rPr lang="en-US" sz="3200" dirty="0">
                <a:latin typeface="Comfortaa" pitchFamily="2" charset="0"/>
              </a:rPr>
              <a:t>. </a:t>
            </a:r>
          </a:p>
          <a:p>
            <a:pPr lvl="1">
              <a:lnSpc>
                <a:spcPct val="100000"/>
              </a:lnSpc>
            </a:pPr>
            <a:r>
              <a:rPr lang="bg-BG" sz="3000" dirty="0">
                <a:latin typeface="Comfortaa" pitchFamily="2" charset="0"/>
              </a:rPr>
              <a:t>Това значи, че не можем да използваме </a:t>
            </a:r>
            <a:r>
              <a:rPr lang="en-US" sz="3000" b="1" dirty="0">
                <a:solidFill>
                  <a:srgbClr val="00B0F0"/>
                </a:solidFill>
                <a:latin typeface="Comfortaa" pitchFamily="2" charset="0"/>
              </a:rPr>
              <a:t>HAVING</a:t>
            </a:r>
            <a:r>
              <a:rPr lang="en-US" sz="3000" dirty="0">
                <a:latin typeface="Comfortaa" pitchFamily="2" charset="0"/>
              </a:rPr>
              <a:t> </a:t>
            </a:r>
            <a:r>
              <a:rPr lang="bg-BG" sz="3000" dirty="0">
                <a:latin typeface="Comfortaa" pitchFamily="2" charset="0"/>
              </a:rPr>
              <a:t>без да сме извършили групиране преди това.</a:t>
            </a:r>
            <a:endParaRPr lang="en-US" sz="3000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r>
              <a:rPr lang="bg-BG" sz="3200" dirty="0">
                <a:latin typeface="Comfortaa" pitchFamily="2" charset="0"/>
              </a:rPr>
              <a:t>Всички агрегиращи функции</a:t>
            </a:r>
            <a:r>
              <a:rPr lang="en-US" sz="3200" dirty="0">
                <a:latin typeface="Comfortaa" pitchFamily="2" charset="0"/>
              </a:rPr>
              <a:t>  (</a:t>
            </a:r>
            <a:r>
              <a:rPr lang="bg-BG" sz="3200" dirty="0">
                <a:latin typeface="Comfortaa" pitchFamily="2" charset="0"/>
              </a:rPr>
              <a:t>като</a:t>
            </a:r>
            <a:r>
              <a:rPr lang="en-US" sz="3200" dirty="0">
                <a:latin typeface="Comfortaa" pitchFamily="2" charset="0"/>
              </a:rPr>
              <a:t> </a:t>
            </a:r>
            <a:r>
              <a:rPr lang="en-US" sz="3200" b="1" dirty="0">
                <a:solidFill>
                  <a:srgbClr val="00B0F0"/>
                </a:solidFill>
                <a:latin typeface="Comfortaa" pitchFamily="2" charset="0"/>
              </a:rPr>
              <a:t>MIN</a:t>
            </a:r>
            <a:r>
              <a:rPr lang="en-US" sz="3200" dirty="0">
                <a:latin typeface="Comfortaa" pitchFamily="2" charset="0"/>
              </a:rPr>
              <a:t>, </a:t>
            </a:r>
            <a:r>
              <a:rPr lang="en-US" sz="3200" b="1" dirty="0">
                <a:solidFill>
                  <a:srgbClr val="00B0F0"/>
                </a:solidFill>
                <a:latin typeface="Comfortaa" pitchFamily="2" charset="0"/>
              </a:rPr>
              <a:t>MAX</a:t>
            </a:r>
            <a:r>
              <a:rPr lang="en-US" sz="3200" dirty="0">
                <a:latin typeface="Comfortaa" pitchFamily="2" charset="0"/>
              </a:rPr>
              <a:t>, </a:t>
            </a:r>
            <a:r>
              <a:rPr lang="en-US" sz="3200" b="1" dirty="0">
                <a:solidFill>
                  <a:srgbClr val="00B0F0"/>
                </a:solidFill>
                <a:latin typeface="Comfortaa" pitchFamily="2" charset="0"/>
              </a:rPr>
              <a:t>SUM</a:t>
            </a:r>
            <a:r>
              <a:rPr lang="en-US" sz="3200" dirty="0">
                <a:latin typeface="Comfortaa" pitchFamily="2" charset="0"/>
              </a:rPr>
              <a:t> </a:t>
            </a:r>
            <a:r>
              <a:rPr lang="bg-BG" sz="3200" dirty="0">
                <a:latin typeface="Comfortaa" pitchFamily="2" charset="0"/>
              </a:rPr>
              <a:t>и т.н</a:t>
            </a:r>
            <a:r>
              <a:rPr lang="en-US" sz="3200" dirty="0">
                <a:latin typeface="Comfortaa" pitchFamily="2" charset="0"/>
              </a:rPr>
              <a:t>.) </a:t>
            </a:r>
            <a:r>
              <a:rPr lang="bg-BG" sz="3200" dirty="0">
                <a:latin typeface="Comfortaa" pitchFamily="2" charset="0"/>
              </a:rPr>
              <a:t>използвани едновремено и в</a:t>
            </a:r>
            <a:r>
              <a:rPr lang="en-US" sz="3200" dirty="0">
                <a:latin typeface="Comfortaa" pitchFamily="2" charset="0"/>
              </a:rPr>
              <a:t> </a:t>
            </a:r>
            <a:r>
              <a:rPr lang="en-US" sz="3200" b="1" dirty="0">
                <a:solidFill>
                  <a:srgbClr val="00B0F0"/>
                </a:solidFill>
                <a:latin typeface="Comfortaa" pitchFamily="2" charset="0"/>
              </a:rPr>
              <a:t>HAVING</a:t>
            </a:r>
            <a:r>
              <a:rPr lang="en-US" sz="3200" dirty="0">
                <a:latin typeface="Comfortaa" pitchFamily="2" charset="0"/>
              </a:rPr>
              <a:t> </a:t>
            </a:r>
            <a:r>
              <a:rPr lang="bg-BG" sz="3200" dirty="0">
                <a:latin typeface="Comfortaa" pitchFamily="2" charset="0"/>
              </a:rPr>
              <a:t>и в </a:t>
            </a:r>
            <a:r>
              <a:rPr lang="en-US" sz="3200" b="1" dirty="0">
                <a:solidFill>
                  <a:srgbClr val="00B0F0"/>
                </a:solidFill>
                <a:latin typeface="Comfortaa" pitchFamily="2" charset="0"/>
              </a:rPr>
              <a:t>SELECT</a:t>
            </a:r>
            <a:r>
              <a:rPr lang="bg-BG" sz="3200" dirty="0">
                <a:latin typeface="Comfortaa" pitchFamily="2" charset="0"/>
              </a:rPr>
              <a:t> се изпълняват само веднъж</a:t>
            </a:r>
            <a:r>
              <a:rPr lang="en-US" sz="3200" dirty="0">
                <a:latin typeface="Comfortaa" pitchFamily="2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sz="3200" dirty="0">
                <a:latin typeface="Comfortaa" pitchFamily="2" charset="0"/>
              </a:rPr>
              <a:t>За разлика от</a:t>
            </a:r>
            <a:r>
              <a:rPr lang="en-US" sz="3200" dirty="0">
                <a:latin typeface="Comfortaa" pitchFamily="2" charset="0"/>
              </a:rPr>
              <a:t> </a:t>
            </a:r>
            <a:r>
              <a:rPr lang="en-US" sz="3200" b="1" dirty="0">
                <a:solidFill>
                  <a:srgbClr val="00B0F0"/>
                </a:solidFill>
                <a:latin typeface="Comfortaa" pitchFamily="2" charset="0"/>
              </a:rPr>
              <a:t>HAVING</a:t>
            </a:r>
            <a:r>
              <a:rPr lang="en-US" sz="3200" dirty="0">
                <a:latin typeface="Comfortaa" pitchFamily="2" charset="0"/>
              </a:rPr>
              <a:t>, </a:t>
            </a:r>
            <a:r>
              <a:rPr lang="en-US" sz="3200" b="1" dirty="0">
                <a:solidFill>
                  <a:srgbClr val="00B0F0"/>
                </a:solidFill>
                <a:latin typeface="Comfortaa" pitchFamily="2" charset="0"/>
              </a:rPr>
              <a:t>WHERE</a:t>
            </a:r>
            <a:r>
              <a:rPr lang="en-US" sz="3200" dirty="0">
                <a:latin typeface="Comfortaa" pitchFamily="2" charset="0"/>
              </a:rPr>
              <a:t> </a:t>
            </a:r>
            <a:r>
              <a:rPr lang="bg-BG" sz="3200" dirty="0">
                <a:latin typeface="Comfortaa" pitchFamily="2" charset="0"/>
              </a:rPr>
              <a:t>извършва филтриране</a:t>
            </a:r>
            <a:r>
              <a:rPr lang="en-US" sz="3200" dirty="0">
                <a:latin typeface="Comfortaa" pitchFamily="2" charset="0"/>
              </a:rPr>
              <a:t> </a:t>
            </a:r>
            <a:r>
              <a:rPr lang="bg-BG" sz="3200" dirty="0">
                <a:latin typeface="Comfortaa" pitchFamily="2" charset="0"/>
              </a:rPr>
              <a:t>преди</a:t>
            </a:r>
            <a:r>
              <a:rPr lang="en-US" sz="3200" dirty="0">
                <a:latin typeface="Comfortaa" pitchFamily="2" charset="0"/>
              </a:rPr>
              <a:t> </a:t>
            </a:r>
            <a:r>
              <a:rPr lang="bg-BG" sz="3200" dirty="0">
                <a:latin typeface="Comfortaa" pitchFamily="2" charset="0"/>
              </a:rPr>
              <a:t>да се случи агрегирането.</a:t>
            </a:r>
            <a:endParaRPr lang="en-US" sz="3200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endParaRPr lang="en-US" sz="3100" dirty="0">
              <a:latin typeface="Comfortaa" pitchFamily="2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9246"/>
            <a:ext cx="10515600" cy="1084680"/>
          </a:xfrm>
        </p:spPr>
        <p:txBody>
          <a:bodyPr/>
          <a:lstStyle/>
          <a:p>
            <a:r>
              <a:rPr lang="en-US" dirty="0">
                <a:latin typeface="Comfortaa" pitchFamily="2" charset="0"/>
              </a:rPr>
              <a:t>Having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10113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18535" y="1634422"/>
            <a:ext cx="11522545" cy="112682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bg-BG" sz="3100" dirty="0">
                <a:latin typeface="Comfortaa" pitchFamily="2" charset="0"/>
              </a:rPr>
              <a:t>Филтрирайте департаментите които имат обща</a:t>
            </a:r>
            <a:r>
              <a:rPr lang="en-US" sz="3100" dirty="0">
                <a:latin typeface="Comfortaa" pitchFamily="2" charset="0"/>
              </a:rPr>
              <a:t> </a:t>
            </a:r>
            <a:r>
              <a:rPr lang="bg-BG" sz="3100" dirty="0">
                <a:latin typeface="Comfortaa" pitchFamily="2" charset="0"/>
              </a:rPr>
              <a:t>заплата от </a:t>
            </a:r>
            <a:r>
              <a:rPr lang="en-US" sz="3100" dirty="0">
                <a:latin typeface="Comfortaa" pitchFamily="2" charset="0"/>
              </a:rPr>
              <a:t> </a:t>
            </a:r>
            <a:r>
              <a:rPr lang="bg-BG" sz="3100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поне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 </a:t>
            </a:r>
            <a:r>
              <a:rPr lang="en-US" sz="3100" dirty="0">
                <a:latin typeface="Comfortaa" pitchFamily="2" charset="0"/>
              </a:rPr>
              <a:t>15,000.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023023"/>
              </p:ext>
            </p:extLst>
          </p:nvPr>
        </p:nvGraphicFramePr>
        <p:xfrm>
          <a:off x="7507582" y="4800600"/>
          <a:ext cx="4375786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87379">
                  <a:extLst>
                    <a:ext uri="{9D8B030D-6E8A-4147-A177-3AD203B41FA5}">
                      <a16:colId xmlns:a16="http://schemas.microsoft.com/office/drawing/2014/main" val="1444822382"/>
                    </a:ext>
                  </a:extLst>
                </a:gridCol>
                <a:gridCol w="1688407">
                  <a:extLst>
                    <a:ext uri="{9D8B030D-6E8A-4147-A177-3AD203B41FA5}">
                      <a16:colId xmlns:a16="http://schemas.microsoft.com/office/drawing/2014/main" val="11098175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department_name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TotalSalary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1012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8755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Software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E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448364"/>
                  </a:ext>
                </a:extLst>
              </a:tr>
            </a:tbl>
          </a:graphicData>
        </a:graphic>
      </p:graphicFrame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0920" y="377950"/>
            <a:ext cx="10515600" cy="1325563"/>
          </a:xfrm>
        </p:spPr>
        <p:txBody>
          <a:bodyPr/>
          <a:lstStyle/>
          <a:p>
            <a:r>
              <a:rPr lang="en-US" dirty="0">
                <a:latin typeface="Comfortaa" pitchFamily="2" charset="0"/>
              </a:rPr>
              <a:t>Having </a:t>
            </a:r>
            <a:r>
              <a:rPr lang="bg-BG" dirty="0">
                <a:latin typeface="Comfortaa" pitchFamily="2" charset="0"/>
              </a:rPr>
              <a:t>пример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254762"/>
              </p:ext>
            </p:extLst>
          </p:nvPr>
        </p:nvGraphicFramePr>
        <p:xfrm>
          <a:off x="350920" y="2971800"/>
          <a:ext cx="5300536" cy="3200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96886">
                  <a:extLst>
                    <a:ext uri="{9D8B030D-6E8A-4147-A177-3AD203B41FA5}">
                      <a16:colId xmlns:a16="http://schemas.microsoft.com/office/drawing/2014/main" val="3180040124"/>
                    </a:ext>
                  </a:extLst>
                </a:gridCol>
                <a:gridCol w="2706370">
                  <a:extLst>
                    <a:ext uri="{9D8B030D-6E8A-4147-A177-3AD203B41FA5}">
                      <a16:colId xmlns:a16="http://schemas.microsoft.com/office/drawing/2014/main" val="314152487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91566129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employee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department_name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574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06643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6821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Jane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813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George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3182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29471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Software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E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4896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719072"/>
              </p:ext>
            </p:extLst>
          </p:nvPr>
        </p:nvGraphicFramePr>
        <p:xfrm>
          <a:off x="5651456" y="2971800"/>
          <a:ext cx="1616138" cy="3200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16138">
                  <a:extLst>
                    <a:ext uri="{9D8B030D-6E8A-4147-A177-3AD203B41FA5}">
                      <a16:colId xmlns:a16="http://schemas.microsoft.com/office/drawing/2014/main" val="227411395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ysClr val="windowText" lastClr="000000"/>
                          </a:solidFill>
                        </a:rPr>
                        <a:t>TotalSalary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574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06643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813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E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48964"/>
                  </a:ext>
                </a:extLst>
              </a:tr>
            </a:tbl>
          </a:graphicData>
        </a:graphic>
      </p:graphicFrame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843337" y="2994273"/>
            <a:ext cx="3704276" cy="1229225"/>
          </a:xfrm>
          <a:prstGeom prst="wedgeRoundRectCallout">
            <a:avLst>
              <a:gd name="adj1" fmla="val -76090"/>
              <a:gd name="adj2" fmla="val -33329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latin typeface="Comfortaa" pitchFamily="2" charset="0"/>
              </a:rPr>
              <a:t>Агрегирана стойност</a:t>
            </a:r>
            <a:endParaRPr lang="en-US" sz="2800" noProof="1">
              <a:solidFill>
                <a:srgbClr val="FFFFFF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01295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04375" y="2907015"/>
            <a:ext cx="10556817" cy="268032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noProof="1">
                <a:solidFill>
                  <a:schemeClr val="bg1"/>
                </a:solidFill>
                <a:latin typeface="Consolas" panose="020B0609020204030204" pitchFamily="49" charset="0"/>
              </a:rPr>
              <a:t>e.`department_id`,</a:t>
            </a:r>
            <a:br>
              <a:rPr lang="en-US" sz="3200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3200" b="1" dirty="0">
                <a:solidFill>
                  <a:srgbClr val="00B0F0"/>
                </a:solidFill>
                <a:latin typeface="Consolas" panose="020B0609020204030204" pitchFamily="49" charset="0"/>
              </a:rPr>
              <a:t>SUM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e.salary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'TotalSalary'</a:t>
            </a:r>
          </a:p>
          <a:p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GB" sz="3200" dirty="0">
                <a:solidFill>
                  <a:schemeClr val="bg1"/>
                </a:solidFill>
                <a:latin typeface="Consolas" panose="020B0609020204030204" pitchFamily="49" charset="0"/>
              </a:rPr>
              <a:t> `employees`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3200" dirty="0">
                <a:solidFill>
                  <a:schemeClr val="bg1"/>
                </a:solidFill>
                <a:latin typeface="Consolas" panose="020B0609020204030204" pitchFamily="49" charset="0"/>
              </a:rPr>
              <a:t> e</a:t>
            </a:r>
          </a:p>
          <a:p>
            <a:r>
              <a:rPr lang="en-GB" sz="3200" b="1" dirty="0">
                <a:solidFill>
                  <a:srgbClr val="00B0F0"/>
                </a:solidFill>
                <a:latin typeface="Consolas" panose="020B0609020204030204" pitchFamily="49" charset="0"/>
              </a:rPr>
              <a:t>GROUP</a:t>
            </a:r>
            <a:r>
              <a:rPr lang="en-GB" sz="32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GB" sz="3200" b="1" dirty="0">
                <a:solidFill>
                  <a:srgbClr val="00B0F0"/>
                </a:solidFill>
                <a:latin typeface="Consolas" panose="020B0609020204030204" pitchFamily="49" charset="0"/>
              </a:rPr>
              <a:t>BY</a:t>
            </a:r>
            <a:r>
              <a:rPr lang="en-GB" sz="32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e.`</a:t>
            </a:r>
            <a:r>
              <a:rPr lang="en-US" sz="3200" noProof="1">
                <a:solidFill>
                  <a:schemeClr val="bg1"/>
                </a:solidFill>
                <a:latin typeface="Consolas" panose="020B0609020204030204" pitchFamily="49" charset="0"/>
              </a:rPr>
              <a:t>department_id`</a:t>
            </a:r>
          </a:p>
          <a:p>
            <a:r>
              <a:rPr lang="en-GB" sz="3200" b="1" dirty="0">
                <a:solidFill>
                  <a:srgbClr val="00B0F0"/>
                </a:solidFill>
                <a:latin typeface="Consolas" panose="020B0609020204030204" pitchFamily="49" charset="0"/>
              </a:rPr>
              <a:t>HAVING</a:t>
            </a:r>
            <a:r>
              <a:rPr lang="en-GB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GB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TotalSalary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GB" sz="3200" dirty="0">
                <a:solidFill>
                  <a:schemeClr val="bg1"/>
                </a:solidFill>
                <a:latin typeface="Consolas" panose="020B0609020204030204" pitchFamily="49" charset="0"/>
              </a:rPr>
              <a:t>&lt; 250000;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omfortaa" pitchFamily="2" charset="0"/>
              </a:rPr>
              <a:t>Синтаксис на </a:t>
            </a:r>
            <a:r>
              <a:rPr lang="en-US" dirty="0">
                <a:latin typeface="Comfortaa" pitchFamily="2" charset="0"/>
              </a:rPr>
              <a:t>HAVING</a:t>
            </a:r>
            <a:endParaRPr lang="bg-BG" dirty="0">
              <a:latin typeface="Comfortaa" pitchFamily="2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281386" y="1683635"/>
            <a:ext cx="2229557" cy="953805"/>
          </a:xfrm>
          <a:prstGeom prst="wedgeRoundRectCallout">
            <a:avLst>
              <a:gd name="adj1" fmla="val -43610"/>
              <a:gd name="adj2" fmla="val 101802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noProof="1">
                <a:solidFill>
                  <a:srgbClr val="FFFFFF"/>
                </a:solidFill>
                <a:latin typeface="Comfortaa" pitchFamily="2" charset="0"/>
              </a:rPr>
              <a:t>Групираща колона</a:t>
            </a:r>
            <a:endParaRPr lang="en-US" sz="2400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24298" y="1683635"/>
            <a:ext cx="2418902" cy="953805"/>
          </a:xfrm>
          <a:prstGeom prst="wedgeRoundRectCallout">
            <a:avLst>
              <a:gd name="adj1" fmla="val -1121"/>
              <a:gd name="adj2" fmla="val 139645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noProof="1">
                <a:solidFill>
                  <a:srgbClr val="FFFFFF"/>
                </a:solidFill>
                <a:latin typeface="Comfortaa" pitchFamily="2" charset="0"/>
              </a:rPr>
              <a:t>Агрегираща функция</a:t>
            </a:r>
            <a:endParaRPr lang="en-US" sz="2400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264213" y="4753930"/>
            <a:ext cx="2858982" cy="1170503"/>
          </a:xfrm>
          <a:prstGeom prst="wedgeRoundRectCallout">
            <a:avLst>
              <a:gd name="adj1" fmla="val -90128"/>
              <a:gd name="adj2" fmla="val -54921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noProof="1">
                <a:solidFill>
                  <a:srgbClr val="FFFFFF"/>
                </a:solidFill>
                <a:latin typeface="Comfortaa" pitchFamily="2" charset="0"/>
              </a:rPr>
              <a:t>Групиращи колони</a:t>
            </a:r>
            <a:endParaRPr lang="en-US" sz="2400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264213" y="2255419"/>
            <a:ext cx="2920478" cy="1170503"/>
          </a:xfrm>
          <a:prstGeom prst="wedgeRoundRectCallout">
            <a:avLst>
              <a:gd name="adj1" fmla="val -67379"/>
              <a:gd name="adj2" fmla="val 82507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noProof="1">
                <a:solidFill>
                  <a:srgbClr val="FFFFFF"/>
                </a:solidFill>
                <a:latin typeface="Comfortaa" pitchFamily="2" charset="0"/>
              </a:rPr>
              <a:t>Ново име за групирането</a:t>
            </a:r>
            <a:endParaRPr lang="en-US" sz="2400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3102292" y="5821640"/>
            <a:ext cx="3408651" cy="671235"/>
          </a:xfrm>
          <a:prstGeom prst="wedgeRoundRectCallout">
            <a:avLst>
              <a:gd name="adj1" fmla="val -29753"/>
              <a:gd name="adj2" fmla="val -101959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latin typeface="Comfortaa" pitchFamily="2" charset="0"/>
              </a:rPr>
              <a:t>Having</a:t>
            </a:r>
            <a:r>
              <a:rPr lang="bg-BG" sz="2400" noProof="1">
                <a:solidFill>
                  <a:srgbClr val="FFFFFF"/>
                </a:solidFill>
                <a:latin typeface="Comfortaa" pitchFamily="2" charset="0"/>
              </a:rPr>
              <a:t> условие</a:t>
            </a:r>
            <a:endParaRPr lang="en-US" sz="2400" noProof="1">
              <a:solidFill>
                <a:srgbClr val="FFFFFF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60545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47" y="2650021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5452243"/>
            <a:ext cx="11667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</a:t>
            </a:r>
            <a:r>
              <a:rPr lang="en-US" sz="1800" dirty="0">
                <a:latin typeface="Comfortaa" pitchFamily="2" charset="0"/>
              </a:rPr>
              <a:t> </a:t>
            </a:r>
            <a:r>
              <a:rPr lang="bg-BG" sz="1800" dirty="0">
                <a:latin typeface="Comfortaa" pitchFamily="2" charset="0"/>
              </a:rPr>
              <a:t>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1344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357</Words>
  <Application>Microsoft Office PowerPoint</Application>
  <PresentationFormat>Widescreen</PresentationFormat>
  <Paragraphs>71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Comfortaa</vt:lpstr>
      <vt:lpstr>Consolas</vt:lpstr>
      <vt:lpstr>Office Theme</vt:lpstr>
      <vt:lpstr>Филтър при групирането</vt:lpstr>
      <vt:lpstr>Having</vt:lpstr>
      <vt:lpstr>Having пример</vt:lpstr>
      <vt:lpstr>Синтаксис на HAVING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БСУ</cp:lastModifiedBy>
  <cp:revision>10</cp:revision>
  <dcterms:created xsi:type="dcterms:W3CDTF">2022-08-09T09:25:46Z</dcterms:created>
  <dcterms:modified xsi:type="dcterms:W3CDTF">2023-02-17T12:18:28Z</dcterms:modified>
</cp:coreProperties>
</file>