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8" r:id="rId2"/>
    <p:sldId id="597" r:id="rId3"/>
    <p:sldId id="598" r:id="rId4"/>
    <p:sldId id="599" r:id="rId5"/>
    <p:sldId id="600" r:id="rId6"/>
    <p:sldId id="601" r:id="rId7"/>
    <p:sldId id="602" r:id="rId8"/>
    <p:sldId id="5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5E334-2086-48C0-8CE6-B4BB52424144}" v="30" dt="2023-02-17T12:35:44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  <pc:docChgLst>
    <pc:chgData name="БСУ" userId="bdbaa275-9249-41b1-8d15-242f632c67bf" providerId="ADAL" clId="{11E5E334-2086-48C0-8CE6-B4BB52424144}"/>
    <pc:docChg chg="undo custSel addSld delSld modSld modSection">
      <pc:chgData name="БСУ" userId="bdbaa275-9249-41b1-8d15-242f632c67bf" providerId="ADAL" clId="{11E5E334-2086-48C0-8CE6-B4BB52424144}" dt="2023-02-17T12:35:57.719" v="162" actId="1076"/>
      <pc:docMkLst>
        <pc:docMk/>
      </pc:docMkLst>
      <pc:sldChg chg="modSp mod">
        <pc:chgData name="БСУ" userId="bdbaa275-9249-41b1-8d15-242f632c67bf" providerId="ADAL" clId="{11E5E334-2086-48C0-8CE6-B4BB52424144}" dt="2023-02-17T12:25:59.513" v="13" actId="20577"/>
        <pc:sldMkLst>
          <pc:docMk/>
          <pc:sldMk cId="2386959723" sldId="258"/>
        </pc:sldMkLst>
        <pc:spChg chg="mod">
          <ac:chgData name="БСУ" userId="bdbaa275-9249-41b1-8d15-242f632c67bf" providerId="ADAL" clId="{11E5E334-2086-48C0-8CE6-B4BB52424144}" dt="2023-02-17T12:25:55.331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11E5E334-2086-48C0-8CE6-B4BB52424144}" dt="2023-02-17T12:25:59.513" v="13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11E5E334-2086-48C0-8CE6-B4BB52424144}" dt="2023-02-17T12:26:15.369" v="14" actId="47"/>
        <pc:sldMkLst>
          <pc:docMk/>
          <pc:sldMk cId="2385751420" sldId="571"/>
        </pc:sldMkLst>
      </pc:sldChg>
      <pc:sldChg chg="delSp modSp add mod">
        <pc:chgData name="БСУ" userId="bdbaa275-9249-41b1-8d15-242f632c67bf" providerId="ADAL" clId="{11E5E334-2086-48C0-8CE6-B4BB52424144}" dt="2023-02-17T12:26:39.835" v="23" actId="478"/>
        <pc:sldMkLst>
          <pc:docMk/>
          <pc:sldMk cId="1918329005" sldId="597"/>
        </pc:sldMkLst>
        <pc:spChg chg="del mod">
          <ac:chgData name="БСУ" userId="bdbaa275-9249-41b1-8d15-242f632c67bf" providerId="ADAL" clId="{11E5E334-2086-48C0-8CE6-B4BB52424144}" dt="2023-02-17T12:26:39.835" v="23" actId="478"/>
          <ac:spMkLst>
            <pc:docMk/>
            <pc:sldMk cId="1918329005" sldId="597"/>
            <ac:spMk id="6" creationId="{EC2B0521-E80A-4B5F-A2F1-BA8E06A51761}"/>
          </ac:spMkLst>
        </pc:spChg>
        <pc:spChg chg="mod">
          <ac:chgData name="БСУ" userId="bdbaa275-9249-41b1-8d15-242f632c67bf" providerId="ADAL" clId="{11E5E334-2086-48C0-8CE6-B4BB52424144}" dt="2023-02-17T12:26:38.265" v="22" actId="1076"/>
          <ac:spMkLst>
            <pc:docMk/>
            <pc:sldMk cId="1918329005" sldId="597"/>
            <ac:spMk id="484354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6:38.265" v="22" actId="1076"/>
          <ac:spMkLst>
            <pc:docMk/>
            <pc:sldMk cId="1918329005" sldId="597"/>
            <ac:spMk id="484355" creationId="{00000000-0000-0000-0000-000000000000}"/>
          </ac:spMkLst>
        </pc:spChg>
      </pc:sldChg>
      <pc:sldChg chg="delSp modSp add mod modAnim">
        <pc:chgData name="БСУ" userId="bdbaa275-9249-41b1-8d15-242f632c67bf" providerId="ADAL" clId="{11E5E334-2086-48C0-8CE6-B4BB52424144}" dt="2023-02-17T12:29:14.618" v="54" actId="122"/>
        <pc:sldMkLst>
          <pc:docMk/>
          <pc:sldMk cId="3159918199" sldId="598"/>
        </pc:sldMkLst>
        <pc:spChg chg="mod">
          <ac:chgData name="БСУ" userId="bdbaa275-9249-41b1-8d15-242f632c67bf" providerId="ADAL" clId="{11E5E334-2086-48C0-8CE6-B4BB52424144}" dt="2023-02-17T12:29:14.618" v="54" actId="122"/>
          <ac:spMkLst>
            <pc:docMk/>
            <pc:sldMk cId="3159918199" sldId="598"/>
            <ac:spMk id="4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8:41.948" v="46" actId="1076"/>
          <ac:spMkLst>
            <pc:docMk/>
            <pc:sldMk cId="3159918199" sldId="598"/>
            <ac:spMk id="5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8:46.272" v="47" actId="1076"/>
          <ac:spMkLst>
            <pc:docMk/>
            <pc:sldMk cId="3159918199" sldId="598"/>
            <ac:spMk id="6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8:47.798" v="48" actId="1076"/>
          <ac:spMkLst>
            <pc:docMk/>
            <pc:sldMk cId="3159918199" sldId="598"/>
            <ac:spMk id="7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8:41.948" v="46" actId="1076"/>
          <ac:spMkLst>
            <pc:docMk/>
            <pc:sldMk cId="3159918199" sldId="598"/>
            <ac:spMk id="9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8:41.948" v="46" actId="1076"/>
          <ac:spMkLst>
            <pc:docMk/>
            <pc:sldMk cId="3159918199" sldId="598"/>
            <ac:spMk id="10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28:58.028" v="50" actId="14100"/>
          <ac:spMkLst>
            <pc:docMk/>
            <pc:sldMk cId="3159918199" sldId="598"/>
            <ac:spMk id="11" creationId="{00000000-0000-0000-0000-000000000000}"/>
          </ac:spMkLst>
        </pc:spChg>
        <pc:spChg chg="del mod">
          <ac:chgData name="БСУ" userId="bdbaa275-9249-41b1-8d15-242f632c67bf" providerId="ADAL" clId="{11E5E334-2086-48C0-8CE6-B4BB52424144}" dt="2023-02-17T12:28:35.739" v="45" actId="478"/>
          <ac:spMkLst>
            <pc:docMk/>
            <pc:sldMk cId="3159918199" sldId="598"/>
            <ac:spMk id="12" creationId="{CCA3E19B-A81C-4015-9868-074BAF6B015F}"/>
          </ac:spMkLst>
        </pc:spChg>
      </pc:sldChg>
      <pc:sldChg chg="delSp modSp add mod modAnim">
        <pc:chgData name="БСУ" userId="bdbaa275-9249-41b1-8d15-242f632c67bf" providerId="ADAL" clId="{11E5E334-2086-48C0-8CE6-B4BB52424144}" dt="2023-02-17T12:31:00.386" v="84"/>
        <pc:sldMkLst>
          <pc:docMk/>
          <pc:sldMk cId="3301780207" sldId="599"/>
        </pc:sldMkLst>
        <pc:spChg chg="mod">
          <ac:chgData name="БСУ" userId="bdbaa275-9249-41b1-8d15-242f632c67bf" providerId="ADAL" clId="{11E5E334-2086-48C0-8CE6-B4BB52424144}" dt="2023-02-17T12:30:50.908" v="82" actId="1076"/>
          <ac:spMkLst>
            <pc:docMk/>
            <pc:sldMk cId="3301780207" sldId="599"/>
            <ac:spMk id="4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0:56.866" v="83" actId="1076"/>
          <ac:spMkLst>
            <pc:docMk/>
            <pc:sldMk cId="3301780207" sldId="599"/>
            <ac:spMk id="5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0:56.866" v="83" actId="1076"/>
          <ac:spMkLst>
            <pc:docMk/>
            <pc:sldMk cId="3301780207" sldId="599"/>
            <ac:spMk id="7" creationId="{00000000-0000-0000-0000-000000000000}"/>
          </ac:spMkLst>
        </pc:spChg>
        <pc:spChg chg="del mod">
          <ac:chgData name="БСУ" userId="bdbaa275-9249-41b1-8d15-242f632c67bf" providerId="ADAL" clId="{11E5E334-2086-48C0-8CE6-B4BB52424144}" dt="2023-02-17T12:30:46.984" v="81" actId="478"/>
          <ac:spMkLst>
            <pc:docMk/>
            <pc:sldMk cId="3301780207" sldId="599"/>
            <ac:spMk id="8" creationId="{A2DC0F4B-61FA-49A2-BBCF-9AF09FE5EDB0}"/>
          </ac:spMkLst>
        </pc:spChg>
        <pc:graphicFrameChg chg="mod modGraphic">
          <ac:chgData name="БСУ" userId="bdbaa275-9249-41b1-8d15-242f632c67bf" providerId="ADAL" clId="{11E5E334-2086-48C0-8CE6-B4BB52424144}" dt="2023-02-17T12:30:56.866" v="83" actId="1076"/>
          <ac:graphicFrameMkLst>
            <pc:docMk/>
            <pc:sldMk cId="3301780207" sldId="599"/>
            <ac:graphicFrameMk id="6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11E5E334-2086-48C0-8CE6-B4BB52424144}" dt="2023-02-17T12:35:57.719" v="162" actId="1076"/>
        <pc:sldMkLst>
          <pc:docMk/>
          <pc:sldMk cId="133648983" sldId="600"/>
        </pc:sldMkLst>
        <pc:spChg chg="del mod">
          <ac:chgData name="БСУ" userId="bdbaa275-9249-41b1-8d15-242f632c67bf" providerId="ADAL" clId="{11E5E334-2086-48C0-8CE6-B4BB52424144}" dt="2023-02-17T12:31:27.529" v="91" actId="478"/>
          <ac:spMkLst>
            <pc:docMk/>
            <pc:sldMk cId="133648983" sldId="600"/>
            <ac:spMk id="7" creationId="{B08B01D4-1873-4A9C-96E6-D19F45A5C870}"/>
          </ac:spMkLst>
        </pc:spChg>
        <pc:spChg chg="mod">
          <ac:chgData name="БСУ" userId="bdbaa275-9249-41b1-8d15-242f632c67bf" providerId="ADAL" clId="{11E5E334-2086-48C0-8CE6-B4BB52424144}" dt="2023-02-17T12:31:38.328" v="94" actId="14100"/>
          <ac:spMkLst>
            <pc:docMk/>
            <pc:sldMk cId="133648983" sldId="600"/>
            <ac:spMk id="540674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1:33.515" v="93" actId="1076"/>
          <ac:spMkLst>
            <pc:docMk/>
            <pc:sldMk cId="133648983" sldId="600"/>
            <ac:spMk id="540675" creationId="{00000000-0000-0000-0000-000000000000}"/>
          </ac:spMkLst>
        </pc:spChg>
        <pc:picChg chg="mod">
          <ac:chgData name="БСУ" userId="bdbaa275-9249-41b1-8d15-242f632c67bf" providerId="ADAL" clId="{11E5E334-2086-48C0-8CE6-B4BB52424144}" dt="2023-02-17T12:35:57.719" v="162" actId="1076"/>
          <ac:picMkLst>
            <pc:docMk/>
            <pc:sldMk cId="133648983" sldId="600"/>
            <ac:picMk id="3" creationId="{00000000-0000-0000-0000-000000000000}"/>
          </ac:picMkLst>
        </pc:picChg>
        <pc:picChg chg="del">
          <ac:chgData name="БСУ" userId="bdbaa275-9249-41b1-8d15-242f632c67bf" providerId="ADAL" clId="{11E5E334-2086-48C0-8CE6-B4BB52424144}" dt="2023-02-17T12:31:20.703" v="88" actId="478"/>
          <ac:picMkLst>
            <pc:docMk/>
            <pc:sldMk cId="133648983" sldId="600"/>
            <ac:picMk id="9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11E5E334-2086-48C0-8CE6-B4BB52424144}" dt="2023-02-17T12:35:44.368" v="161"/>
        <pc:sldMkLst>
          <pc:docMk/>
          <pc:sldMk cId="1922158747" sldId="601"/>
        </pc:sldMkLst>
        <pc:spChg chg="add del mod">
          <ac:chgData name="БСУ" userId="bdbaa275-9249-41b1-8d15-242f632c67bf" providerId="ADAL" clId="{11E5E334-2086-48C0-8CE6-B4BB52424144}" dt="2023-02-17T12:31:47.532" v="96" actId="478"/>
          <ac:spMkLst>
            <pc:docMk/>
            <pc:sldMk cId="1922158747" sldId="601"/>
            <ac:spMk id="3" creationId="{E030FB12-8AC4-37B4-9F72-916DEA164A58}"/>
          </ac:spMkLst>
        </pc:spChg>
        <pc:spChg chg="add mod">
          <ac:chgData name="БСУ" userId="bdbaa275-9249-41b1-8d15-242f632c67bf" providerId="ADAL" clId="{11E5E334-2086-48C0-8CE6-B4BB52424144}" dt="2023-02-17T12:32:31.109" v="114" actId="13822"/>
          <ac:spMkLst>
            <pc:docMk/>
            <pc:sldMk cId="1922158747" sldId="601"/>
            <ac:spMk id="4" creationId="{CF4625C8-B620-C99A-A8C0-FF498D3560C8}"/>
          </ac:spMkLst>
        </pc:spChg>
        <pc:spChg chg="del mod">
          <ac:chgData name="БСУ" userId="bdbaa275-9249-41b1-8d15-242f632c67bf" providerId="ADAL" clId="{11E5E334-2086-48C0-8CE6-B4BB52424144}" dt="2023-02-17T12:34:01.068" v="136" actId="478"/>
          <ac:spMkLst>
            <pc:docMk/>
            <pc:sldMk cId="1922158747" sldId="601"/>
            <ac:spMk id="9" creationId="{2500F991-0FBC-4664-8A7C-0D33272C3BCE}"/>
          </ac:spMkLst>
        </pc:spChg>
        <pc:spChg chg="mod">
          <ac:chgData name="БСУ" userId="bdbaa275-9249-41b1-8d15-242f632c67bf" providerId="ADAL" clId="{11E5E334-2086-48C0-8CE6-B4BB52424144}" dt="2023-02-17T12:34:06.139" v="137" actId="1076"/>
          <ac:spMkLst>
            <pc:docMk/>
            <pc:sldMk cId="1922158747" sldId="601"/>
            <ac:spMk id="14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4:06.139" v="137" actId="1076"/>
          <ac:spMkLst>
            <pc:docMk/>
            <pc:sldMk cId="1922158747" sldId="601"/>
            <ac:spMk id="16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4:06.139" v="137" actId="1076"/>
          <ac:spMkLst>
            <pc:docMk/>
            <pc:sldMk cId="1922158747" sldId="601"/>
            <ac:spMk id="17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4:06.139" v="137" actId="1076"/>
          <ac:spMkLst>
            <pc:docMk/>
            <pc:sldMk cId="1922158747" sldId="601"/>
            <ac:spMk id="18" creationId="{00000000-0000-0000-0000-000000000000}"/>
          </ac:spMkLst>
        </pc:spChg>
        <pc:spChg chg="del">
          <ac:chgData name="БСУ" userId="bdbaa275-9249-41b1-8d15-242f632c67bf" providerId="ADAL" clId="{11E5E334-2086-48C0-8CE6-B4BB52424144}" dt="2023-02-17T12:31:45.695" v="95" actId="478"/>
          <ac:spMkLst>
            <pc:docMk/>
            <pc:sldMk cId="1922158747" sldId="601"/>
            <ac:spMk id="540674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4:06.139" v="137" actId="1076"/>
          <ac:spMkLst>
            <pc:docMk/>
            <pc:sldMk cId="1922158747" sldId="601"/>
            <ac:spMk id="540676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11E5E334-2086-48C0-8CE6-B4BB52424144}" dt="2023-02-17T12:35:33.414" v="160"/>
        <pc:sldMkLst>
          <pc:docMk/>
          <pc:sldMk cId="3964066607" sldId="602"/>
        </pc:sldMkLst>
        <pc:spChg chg="add del mod">
          <ac:chgData name="БСУ" userId="bdbaa275-9249-41b1-8d15-242f632c67bf" providerId="ADAL" clId="{11E5E334-2086-48C0-8CE6-B4BB52424144}" dt="2023-02-17T12:34:15.706" v="139" actId="478"/>
          <ac:spMkLst>
            <pc:docMk/>
            <pc:sldMk cId="3964066607" sldId="602"/>
            <ac:spMk id="3" creationId="{3542A483-9F6A-DB90-79BF-F6B861003514}"/>
          </ac:spMkLst>
        </pc:spChg>
        <pc:spChg chg="add mod">
          <ac:chgData name="БСУ" userId="bdbaa275-9249-41b1-8d15-242f632c67bf" providerId="ADAL" clId="{11E5E334-2086-48C0-8CE6-B4BB52424144}" dt="2023-02-17T12:34:18.637" v="142" actId="20577"/>
          <ac:spMkLst>
            <pc:docMk/>
            <pc:sldMk cId="3964066607" sldId="602"/>
            <ac:spMk id="4" creationId="{E461D892-DE37-F5D3-6DFE-50932911A9D8}"/>
          </ac:spMkLst>
        </pc:spChg>
        <pc:spChg chg="mod">
          <ac:chgData name="БСУ" userId="bdbaa275-9249-41b1-8d15-242f632c67bf" providerId="ADAL" clId="{11E5E334-2086-48C0-8CE6-B4BB52424144}" dt="2023-02-17T12:35:30.333" v="159" actId="1076"/>
          <ac:spMkLst>
            <pc:docMk/>
            <pc:sldMk cId="3964066607" sldId="602"/>
            <ac:spMk id="8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5:30.333" v="159" actId="1076"/>
          <ac:spMkLst>
            <pc:docMk/>
            <pc:sldMk cId="3964066607" sldId="602"/>
            <ac:spMk id="9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5:30.333" v="159" actId="1076"/>
          <ac:spMkLst>
            <pc:docMk/>
            <pc:sldMk cId="3964066607" sldId="602"/>
            <ac:spMk id="10" creationId="{00000000-0000-0000-0000-000000000000}"/>
          </ac:spMkLst>
        </pc:spChg>
        <pc:spChg chg="mod">
          <ac:chgData name="БСУ" userId="bdbaa275-9249-41b1-8d15-242f632c67bf" providerId="ADAL" clId="{11E5E334-2086-48C0-8CE6-B4BB52424144}" dt="2023-02-17T12:35:30.333" v="159" actId="1076"/>
          <ac:spMkLst>
            <pc:docMk/>
            <pc:sldMk cId="3964066607" sldId="602"/>
            <ac:spMk id="11" creationId="{00000000-0000-0000-0000-000000000000}"/>
          </ac:spMkLst>
        </pc:spChg>
        <pc:spChg chg="del mod">
          <ac:chgData name="БСУ" userId="bdbaa275-9249-41b1-8d15-242f632c67bf" providerId="ADAL" clId="{11E5E334-2086-48C0-8CE6-B4BB52424144}" dt="2023-02-17T12:35:26.027" v="158" actId="478"/>
          <ac:spMkLst>
            <pc:docMk/>
            <pc:sldMk cId="3964066607" sldId="602"/>
            <ac:spMk id="12" creationId="{7848C478-EE59-467B-88C6-462FEFE4CDFF}"/>
          </ac:spMkLst>
        </pc:spChg>
        <pc:spChg chg="del">
          <ac:chgData name="БСУ" userId="bdbaa275-9249-41b1-8d15-242f632c67bf" providerId="ADAL" clId="{11E5E334-2086-48C0-8CE6-B4BB52424144}" dt="2023-02-17T12:34:13.855" v="138" actId="478"/>
          <ac:spMkLst>
            <pc:docMk/>
            <pc:sldMk cId="3964066607" sldId="602"/>
            <ac:spMk id="5406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CC6351-9F37-4613-8FFD-96A5B150CF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576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5CF865-F19A-4831-93F0-35265BEC8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554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9E0B3FE-2978-4B4E-A2EB-D483FF4F32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199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C5BD7F8-3F80-4185-B799-EDED0E0A18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544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F67A6B5-6A83-4FD4-AF70-3D7D3CF2E3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0124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Функции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65225"/>
            <a:ext cx="10515600" cy="1325563"/>
          </a:xfrm>
        </p:spPr>
        <p:txBody>
          <a:bodyPr/>
          <a:lstStyle/>
          <a:p>
            <a:r>
              <a:rPr lang="bg-BG" sz="3800" dirty="0">
                <a:latin typeface="Comfortaa" pitchFamily="2" charset="0"/>
              </a:rPr>
              <a:t>Потребителски-дефинирани функции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687340"/>
            <a:ext cx="10515600" cy="2785311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Винаги връщат стойност</a:t>
            </a:r>
            <a:endParaRPr lang="en-US" sz="3200" dirty="0">
              <a:latin typeface="Comfortaa" pitchFamily="2" charset="0"/>
            </a:endParaRPr>
          </a:p>
          <a:p>
            <a:r>
              <a:rPr lang="bg-BG" sz="3200" dirty="0">
                <a:latin typeface="Comfortaa" pitchFamily="2" charset="0"/>
              </a:rPr>
              <a:t>Могат да приемат параметри</a:t>
            </a:r>
            <a:endParaRPr lang="en-US" sz="3200" dirty="0">
              <a:latin typeface="Comfortaa" pitchFamily="2" charset="0"/>
            </a:endParaRPr>
          </a:p>
          <a:p>
            <a:r>
              <a:rPr lang="bg-BG" sz="3200" dirty="0">
                <a:latin typeface="Comfortaa" pitchFamily="2" charset="0"/>
              </a:rPr>
              <a:t>Могат да са вложени</a:t>
            </a:r>
          </a:p>
        </p:txBody>
      </p:sp>
    </p:spTree>
    <p:extLst>
      <p:ext uri="{BB962C8B-B14F-4D97-AF65-F5344CB8AC3E}">
        <p14:creationId xmlns:p14="http://schemas.microsoft.com/office/powerpoint/2010/main" val="1918329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708" y="387350"/>
            <a:ext cx="11521192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Comfortaa" pitchFamily="2" charset="0"/>
              </a:rPr>
              <a:t>Създаване на функции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585" y="2486704"/>
            <a:ext cx="11579441" cy="38164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udf_project_weeks (start_date DATETIME, end_date DATETIME)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project_weeks INT;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IF(end_date IS NULL) THEN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SET end_date := NOW();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END IF;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SET project_weeks := DATEDIFF(DATE(end_date), DATE(start_date)) /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project_weeks;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$$</a:t>
            </a:r>
            <a:endParaRPr lang="en-GB" sz="2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06160" y="1904121"/>
            <a:ext cx="3290755" cy="476903"/>
          </a:xfrm>
          <a:prstGeom prst="wedgeRoundRectCallout">
            <a:avLst>
              <a:gd name="adj1" fmla="val -45141"/>
              <a:gd name="adj2" fmla="val 15137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Име на функцията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49660" y="1904120"/>
            <a:ext cx="3290755" cy="476903"/>
          </a:xfrm>
          <a:prstGeom prst="wedgeRoundRectCallout">
            <a:avLst>
              <a:gd name="adj1" fmla="val -46193"/>
              <a:gd name="adj2" fmla="val 13241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Параметри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37319" y="3513025"/>
            <a:ext cx="3290755" cy="476903"/>
          </a:xfrm>
          <a:prstGeom prst="wedgeRoundRectCallout">
            <a:avLst>
              <a:gd name="adj1" fmla="val -68791"/>
              <a:gd name="adj2" fmla="val 3843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Променлива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09508" y="4156466"/>
            <a:ext cx="3290755" cy="476903"/>
          </a:xfrm>
          <a:prstGeom prst="wedgeRoundRectCallout">
            <a:avLst>
              <a:gd name="adj1" fmla="val -72947"/>
              <a:gd name="adj2" fmla="val 554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Оператор 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IF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24289" y="6015972"/>
            <a:ext cx="3290755" cy="476903"/>
          </a:xfrm>
          <a:prstGeom prst="wedgeRoundRectCallout">
            <a:avLst>
              <a:gd name="adj1" fmla="val -60261"/>
              <a:gd name="adj2" fmla="val -5769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Връщан резултат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1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805" y="292684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Изпълнение на функции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97557"/>
            <a:ext cx="10634420" cy="153888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p.project_id,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DATE(p.start_date) AS 'start_date’,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DATE(p.end_date) AS 'end_date’,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udf_project_weeks(p.start_date, p.end_date)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'project_weeks'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projects AS p;</a:t>
            </a:r>
            <a:endParaRPr lang="en-GB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8123"/>
              </p:ext>
            </p:extLst>
          </p:nvPr>
        </p:nvGraphicFramePr>
        <p:xfrm>
          <a:off x="762000" y="3733801"/>
          <a:ext cx="10634420" cy="2394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605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598342">
                <a:tc>
                  <a:txBody>
                    <a:bodyPr/>
                    <a:lstStyle/>
                    <a:p>
                      <a:r>
                        <a:rPr lang="en-US" sz="3100" b="1" noProof="1">
                          <a:solidFill>
                            <a:schemeClr val="tx1"/>
                          </a:solidFill>
                        </a:rPr>
                        <a:t>project_id</a:t>
                      </a: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b="1" noProof="1">
                          <a:solidFill>
                            <a:schemeClr val="tx1"/>
                          </a:solidFill>
                        </a:rPr>
                        <a:t>start_date</a:t>
                      </a: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b="1" noProof="1">
                          <a:solidFill>
                            <a:schemeClr val="tx1"/>
                          </a:solidFill>
                        </a:rPr>
                        <a:t>end_date</a:t>
                      </a: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b="1" noProof="1">
                          <a:solidFill>
                            <a:schemeClr val="tx1"/>
                          </a:solidFill>
                        </a:rPr>
                        <a:t>project_weeks</a:t>
                      </a: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599571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</a:rPr>
                        <a:t>2003-06-01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732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</a:rPr>
                        <a:t>2001-06-01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</a:rPr>
                        <a:t>2003-06-01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</a:rPr>
                        <a:t>2002-06-01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</a:rPr>
                        <a:t>2003-06-01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8112" y="1389647"/>
            <a:ext cx="3241020" cy="1091593"/>
          </a:xfrm>
          <a:prstGeom prst="wedgeRoundRectCallout">
            <a:avLst>
              <a:gd name="adj1" fmla="val -71207"/>
              <a:gd name="adj2" fmla="val 6837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Извикване на функция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8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45941"/>
            <a:ext cx="10515600" cy="4351338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Напишете функция</a:t>
            </a:r>
            <a:r>
              <a:rPr lang="en-GB" dirty="0">
                <a:latin typeface="Comfortaa" pitchFamily="2" charset="0"/>
              </a:rPr>
              <a:t> </a:t>
            </a:r>
            <a:r>
              <a:rPr lang="en-GB" b="1" noProof="1">
                <a:latin typeface="Comfortaa" pitchFamily="2" charset="0"/>
              </a:rPr>
              <a:t>udf_get_salary_level</a:t>
            </a:r>
            <a:r>
              <a:rPr lang="en-GB" dirty="0">
                <a:latin typeface="Comfortaa" pitchFamily="2" charset="0"/>
              </a:rPr>
              <a:t>(salary DECIMAL(19,4)) </a:t>
            </a:r>
            <a:r>
              <a:rPr lang="bg-BG" dirty="0">
                <a:latin typeface="Comfortaa" pitchFamily="2" charset="0"/>
              </a:rPr>
              <a:t>която получава </a:t>
            </a:r>
            <a:r>
              <a:rPr lang="bg-BG" b="1" dirty="0">
                <a:latin typeface="Comfortaa" pitchFamily="2" charset="0"/>
              </a:rPr>
              <a:t>заплата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на работник и връща </a:t>
            </a:r>
            <a:r>
              <a:rPr lang="bg-BG" b="1" dirty="0">
                <a:latin typeface="Comfortaa" pitchFamily="2" charset="0"/>
              </a:rPr>
              <a:t>нивото на заплатата</a:t>
            </a:r>
            <a:r>
              <a:rPr lang="en-GB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Ако заплатата е </a:t>
            </a:r>
            <a:r>
              <a:rPr lang="en-GB" b="1" dirty="0">
                <a:latin typeface="Comfortaa" pitchFamily="2" charset="0"/>
              </a:rPr>
              <a:t>&lt; 30000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връща</a:t>
            </a:r>
            <a:r>
              <a:rPr lang="en-GB" dirty="0">
                <a:latin typeface="Comfortaa" pitchFamily="2" charset="0"/>
              </a:rPr>
              <a:t> </a:t>
            </a:r>
            <a:r>
              <a:rPr lang="en-GB" b="1" dirty="0">
                <a:latin typeface="Comfortaa" pitchFamily="2" charset="0"/>
              </a:rPr>
              <a:t>"Low"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Ако заплатата е </a:t>
            </a:r>
            <a:r>
              <a:rPr lang="bg-BG" b="1" dirty="0">
                <a:latin typeface="Comfortaa" pitchFamily="2" charset="0"/>
              </a:rPr>
              <a:t>между</a:t>
            </a:r>
            <a:r>
              <a:rPr lang="en-GB" b="1" dirty="0">
                <a:latin typeface="Comfortaa" pitchFamily="2" charset="0"/>
              </a:rPr>
              <a:t> 30000 </a:t>
            </a:r>
            <a:r>
              <a:rPr lang="bg-BG" b="1" dirty="0">
                <a:latin typeface="Comfortaa" pitchFamily="2" charset="0"/>
              </a:rPr>
              <a:t>и </a:t>
            </a:r>
            <a:r>
              <a:rPr lang="en-GB" b="1" dirty="0">
                <a:latin typeface="Comfortaa" pitchFamily="2" charset="0"/>
              </a:rPr>
              <a:t>50000 (</a:t>
            </a:r>
            <a:r>
              <a:rPr lang="bg-BG" b="1" dirty="0">
                <a:latin typeface="Comfortaa" pitchFamily="2" charset="0"/>
              </a:rPr>
              <a:t>вкл</a:t>
            </a:r>
            <a:r>
              <a:rPr lang="en-GB" b="1" dirty="0">
                <a:latin typeface="Comfortaa" pitchFamily="2" charset="0"/>
              </a:rPr>
              <a:t>)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връща</a:t>
            </a:r>
            <a:r>
              <a:rPr lang="en-GB" b="1" dirty="0">
                <a:latin typeface="Comfortaa" pitchFamily="2" charset="0"/>
              </a:rPr>
              <a:t>"Average"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Ако заплатата е </a:t>
            </a:r>
            <a:r>
              <a:rPr lang="en-GB" b="1" dirty="0">
                <a:latin typeface="Comfortaa" pitchFamily="2" charset="0"/>
              </a:rPr>
              <a:t>&gt; 50000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връща </a:t>
            </a:r>
            <a:r>
              <a:rPr lang="en-GB" b="1" dirty="0">
                <a:latin typeface="Comfortaa" pitchFamily="2" charset="0"/>
              </a:rPr>
              <a:t>"High"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485441"/>
            <a:ext cx="10844463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Задача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Функция за ниво на заплата</a:t>
            </a:r>
            <a:endParaRPr lang="en-US" sz="4000" dirty="0">
              <a:latin typeface="Comforta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17" y="4542674"/>
            <a:ext cx="708999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326858" y="3250532"/>
            <a:ext cx="11615822" cy="2246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FUNCTION udf_get_salary_level(salary DECIMAL(19,4))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RETURNS VARCHAR(10)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BEGIN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Function logic here.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17459" y="1867900"/>
            <a:ext cx="3807994" cy="1115931"/>
          </a:xfrm>
          <a:prstGeom prst="wedgeRoundRectCallout">
            <a:avLst>
              <a:gd name="adj1" fmla="val 33004"/>
              <a:gd name="adj2" fmla="val 72868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Име на функцията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224963" y="1867901"/>
            <a:ext cx="3936451" cy="1115930"/>
          </a:xfrm>
          <a:prstGeom prst="wedgeRoundRectCallout">
            <a:avLst>
              <a:gd name="adj1" fmla="val 7485"/>
              <a:gd name="adj2" fmla="val 85516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Входни параметри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521715" y="3845702"/>
            <a:ext cx="3290755" cy="629303"/>
          </a:xfrm>
          <a:prstGeom prst="wedgeRoundRectCallout">
            <a:avLst>
              <a:gd name="adj1" fmla="val -88939"/>
              <a:gd name="adj2" fmla="val -2757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Връщан тип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635838" y="4946633"/>
            <a:ext cx="4460766" cy="758336"/>
          </a:xfrm>
          <a:prstGeom prst="wedgeRoundRectCallout">
            <a:avLst>
              <a:gd name="adj1" fmla="val -61729"/>
              <a:gd name="adj2" fmla="val -43318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Тяло на функцията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4625C8-B620-C99A-A8C0-FF498D356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695" y="211339"/>
            <a:ext cx="11730539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Задача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Функция за ниво на заплата</a:t>
            </a:r>
            <a:r>
              <a:rPr lang="en-US" sz="4000" dirty="0">
                <a:latin typeface="Comfortaa" pitchFamily="2" charset="0"/>
              </a:rPr>
              <a:t> [1/2]</a:t>
            </a:r>
          </a:p>
        </p:txBody>
      </p:sp>
    </p:spTree>
    <p:extLst>
      <p:ext uri="{BB962C8B-B14F-4D97-AF65-F5344CB8AC3E}">
        <p14:creationId xmlns:p14="http://schemas.microsoft.com/office/powerpoint/2010/main" val="19221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30443" y="1931069"/>
            <a:ext cx="9991724" cy="39703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salary_level VARCHAR(10);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IF (salary &lt; 30000) THEN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SET salary_level := 'Low';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ELSEIF(salary &gt;= 30000 AND salary &lt;= 50000) THEN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SET salary_level := 'Average';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SET salary_level := 'High';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END IF;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 salary_level;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01002" y="1626270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Променлива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01002" y="2503355"/>
            <a:ext cx="3290755" cy="476903"/>
          </a:xfrm>
          <a:prstGeom prst="wedgeRoundRectCallout">
            <a:avLst>
              <a:gd name="adj1" fmla="val -106850"/>
              <a:gd name="adj2" fmla="val -2924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Оператор 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IF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07301" y="5219700"/>
            <a:ext cx="3290755" cy="476903"/>
          </a:xfrm>
          <a:prstGeom prst="wedgeRoundRectCallout">
            <a:avLst>
              <a:gd name="adj1" fmla="val -137277"/>
              <a:gd name="adj2" fmla="val 3704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Връщан резултат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61D892-DE37-F5D3-6DFE-50932911A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695" y="211339"/>
            <a:ext cx="11730539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Задача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Функция за ниво на заплата</a:t>
            </a:r>
            <a:r>
              <a:rPr lang="en-US" sz="4000" dirty="0">
                <a:latin typeface="Comfortaa" pitchFamily="2" charset="0"/>
              </a:rPr>
              <a:t> [2/2]</a:t>
            </a:r>
          </a:p>
        </p:txBody>
      </p:sp>
    </p:spTree>
    <p:extLst>
      <p:ext uri="{BB962C8B-B14F-4D97-AF65-F5344CB8AC3E}">
        <p14:creationId xmlns:p14="http://schemas.microsoft.com/office/powerpoint/2010/main" val="396406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617</Words>
  <Application>Microsoft Office PowerPoint</Application>
  <PresentationFormat>Widescreen</PresentationFormat>
  <Paragraphs>98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Consolas</vt:lpstr>
      <vt:lpstr>Office Theme</vt:lpstr>
      <vt:lpstr>Функции</vt:lpstr>
      <vt:lpstr>Потребителски-дефинирани функции</vt:lpstr>
      <vt:lpstr>Създаване на функции</vt:lpstr>
      <vt:lpstr>Изпълнение на функции</vt:lpstr>
      <vt:lpstr>Задача: Функция за ниво на заплата</vt:lpstr>
      <vt:lpstr>Задача: Функция за ниво на заплата [1/2]</vt:lpstr>
      <vt:lpstr>Задача: Функция за ниво на заплата [2/2]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2023-02-17T12:36:01Z</dcterms:modified>
</cp:coreProperties>
</file>