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8" r:id="rId2"/>
    <p:sldId id="603" r:id="rId3"/>
    <p:sldId id="604" r:id="rId4"/>
    <p:sldId id="605" r:id="rId5"/>
    <p:sldId id="606" r:id="rId6"/>
    <p:sldId id="607" r:id="rId7"/>
    <p:sldId id="608" r:id="rId8"/>
    <p:sldId id="609" r:id="rId9"/>
    <p:sldId id="610" r:id="rId10"/>
    <p:sldId id="5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A7DE5-9B14-4519-B5C3-690E8E4E3996}" v="65" dt="2023-02-17T12:46:30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3ABA7DE5-9B14-4519-B5C3-690E8E4E3996}"/>
    <pc:docChg chg="custSel addSld delSld modSld modSection">
      <pc:chgData name="БСУ" userId="bdbaa275-9249-41b1-8d15-242f632c67bf" providerId="ADAL" clId="{3ABA7DE5-9B14-4519-B5C3-690E8E4E3996}" dt="2023-02-17T12:46:30.888" v="140" actId="20577"/>
      <pc:docMkLst>
        <pc:docMk/>
      </pc:docMkLst>
      <pc:sldChg chg="modSp mod">
        <pc:chgData name="БСУ" userId="bdbaa275-9249-41b1-8d15-242f632c67bf" providerId="ADAL" clId="{3ABA7DE5-9B14-4519-B5C3-690E8E4E3996}" dt="2023-02-17T12:36:48.772" v="20" actId="20577"/>
        <pc:sldMkLst>
          <pc:docMk/>
          <pc:sldMk cId="2386959723" sldId="258"/>
        </pc:sldMkLst>
        <pc:spChg chg="mod">
          <ac:chgData name="БСУ" userId="bdbaa275-9249-41b1-8d15-242f632c67bf" providerId="ADAL" clId="{3ABA7DE5-9B14-4519-B5C3-690E8E4E3996}" dt="2023-02-17T12:36:42.922" v="0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3ABA7DE5-9B14-4519-B5C3-690E8E4E3996}" dt="2023-02-17T12:36:48.772" v="20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">
        <pc:chgData name="БСУ" userId="bdbaa275-9249-41b1-8d15-242f632c67bf" providerId="ADAL" clId="{3ABA7DE5-9B14-4519-B5C3-690E8E4E3996}" dt="2023-02-17T12:36:52.662" v="21" actId="47"/>
        <pc:sldMkLst>
          <pc:docMk/>
          <pc:sldMk cId="2385751420" sldId="571"/>
        </pc:sldMkLst>
      </pc:sldChg>
      <pc:sldChg chg="delSp modSp add mod modAnim">
        <pc:chgData name="БСУ" userId="bdbaa275-9249-41b1-8d15-242f632c67bf" providerId="ADAL" clId="{3ABA7DE5-9B14-4519-B5C3-690E8E4E3996}" dt="2023-02-17T12:37:23.161" v="29"/>
        <pc:sldMkLst>
          <pc:docMk/>
          <pc:sldMk cId="1652888188" sldId="603"/>
        </pc:sldMkLst>
        <pc:spChg chg="del mod">
          <ac:chgData name="БСУ" userId="bdbaa275-9249-41b1-8d15-242f632c67bf" providerId="ADAL" clId="{3ABA7DE5-9B14-4519-B5C3-690E8E4E3996}" dt="2023-02-17T12:37:19.383" v="28" actId="478"/>
          <ac:spMkLst>
            <pc:docMk/>
            <pc:sldMk cId="1652888188" sldId="603"/>
            <ac:spMk id="6" creationId="{2500DAA5-CB49-430B-9DC7-04BD03B96773}"/>
          </ac:spMkLst>
        </pc:spChg>
        <pc:spChg chg="mod">
          <ac:chgData name="БСУ" userId="bdbaa275-9249-41b1-8d15-242f632c67bf" providerId="ADAL" clId="{3ABA7DE5-9B14-4519-B5C3-690E8E4E3996}" dt="2023-02-17T12:37:08.148" v="23" actId="2711"/>
          <ac:spMkLst>
            <pc:docMk/>
            <pc:sldMk cId="1652888188" sldId="603"/>
            <ac:spMk id="509954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37:16.113" v="27" actId="113"/>
          <ac:spMkLst>
            <pc:docMk/>
            <pc:sldMk cId="1652888188" sldId="603"/>
            <ac:spMk id="509955" creationId="{00000000-0000-0000-0000-000000000000}"/>
          </ac:spMkLst>
        </pc:spChg>
      </pc:sldChg>
      <pc:sldChg chg="delSp modSp add mod">
        <pc:chgData name="БСУ" userId="bdbaa275-9249-41b1-8d15-242f632c67bf" providerId="ADAL" clId="{3ABA7DE5-9B14-4519-B5C3-690E8E4E3996}" dt="2023-02-17T12:41:23.184" v="76" actId="1076"/>
        <pc:sldMkLst>
          <pc:docMk/>
          <pc:sldMk cId="3308244255" sldId="604"/>
        </pc:sldMkLst>
        <pc:spChg chg="mod">
          <ac:chgData name="БСУ" userId="bdbaa275-9249-41b1-8d15-242f632c67bf" providerId="ADAL" clId="{3ABA7DE5-9B14-4519-B5C3-690E8E4E3996}" dt="2023-02-17T12:39:11.722" v="51" actId="403"/>
          <ac:spMkLst>
            <pc:docMk/>
            <pc:sldMk cId="3308244255" sldId="604"/>
            <ac:spMk id="2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1:19.962" v="75" actId="1076"/>
          <ac:spMkLst>
            <pc:docMk/>
            <pc:sldMk cId="3308244255" sldId="604"/>
            <ac:spMk id="4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39:44.771" v="54" actId="208"/>
          <ac:spMkLst>
            <pc:docMk/>
            <pc:sldMk cId="3308244255" sldId="604"/>
            <ac:spMk id="8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38:41.588" v="44" actId="1076"/>
          <ac:spMkLst>
            <pc:docMk/>
            <pc:sldMk cId="3308244255" sldId="604"/>
            <ac:spMk id="9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39:44.771" v="54" actId="208"/>
          <ac:spMkLst>
            <pc:docMk/>
            <pc:sldMk cId="3308244255" sldId="604"/>
            <ac:spMk id="10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38:41.588" v="44" actId="1076"/>
          <ac:spMkLst>
            <pc:docMk/>
            <pc:sldMk cId="3308244255" sldId="604"/>
            <ac:spMk id="11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39:44.771" v="54" actId="208"/>
          <ac:spMkLst>
            <pc:docMk/>
            <pc:sldMk cId="3308244255" sldId="604"/>
            <ac:spMk id="12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1:23.184" v="76" actId="1076"/>
          <ac:spMkLst>
            <pc:docMk/>
            <pc:sldMk cId="3308244255" sldId="604"/>
            <ac:spMk id="13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39:31.036" v="53" actId="2085"/>
          <ac:spMkLst>
            <pc:docMk/>
            <pc:sldMk cId="3308244255" sldId="604"/>
            <ac:spMk id="14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0:28.639" v="62" actId="1076"/>
          <ac:spMkLst>
            <pc:docMk/>
            <pc:sldMk cId="3308244255" sldId="604"/>
            <ac:spMk id="15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39:31.036" v="53" actId="2085"/>
          <ac:spMkLst>
            <pc:docMk/>
            <pc:sldMk cId="3308244255" sldId="604"/>
            <ac:spMk id="16" creationId="{00000000-0000-0000-0000-000000000000}"/>
          </ac:spMkLst>
        </pc:spChg>
        <pc:spChg chg="del mod">
          <ac:chgData name="БСУ" userId="bdbaa275-9249-41b1-8d15-242f632c67bf" providerId="ADAL" clId="{3ABA7DE5-9B14-4519-B5C3-690E8E4E3996}" dt="2023-02-17T12:37:55.027" v="36" actId="478"/>
          <ac:spMkLst>
            <pc:docMk/>
            <pc:sldMk cId="3308244255" sldId="604"/>
            <ac:spMk id="17" creationId="{6B6046EF-4FE0-406C-B415-F183761EE9E9}"/>
          </ac:spMkLst>
        </pc:spChg>
        <pc:cxnChg chg="mod">
          <ac:chgData name="БСУ" userId="bdbaa275-9249-41b1-8d15-242f632c67bf" providerId="ADAL" clId="{3ABA7DE5-9B14-4519-B5C3-690E8E4E3996}" dt="2023-02-17T12:39:44.771" v="54" actId="208"/>
          <ac:cxnSpMkLst>
            <pc:docMk/>
            <pc:sldMk cId="3308244255" sldId="604"/>
            <ac:cxnSpMk id="6" creationId="{00000000-0000-0000-0000-000000000000}"/>
          </ac:cxnSpMkLst>
        </pc:cxnChg>
      </pc:sldChg>
      <pc:sldChg chg="delSp modSp add mod">
        <pc:chgData name="БСУ" userId="bdbaa275-9249-41b1-8d15-242f632c67bf" providerId="ADAL" clId="{3ABA7DE5-9B14-4519-B5C3-690E8E4E3996}" dt="2023-02-17T12:41:13.819" v="74" actId="1076"/>
        <pc:sldMkLst>
          <pc:docMk/>
          <pc:sldMk cId="1538178770" sldId="605"/>
        </pc:sldMkLst>
        <pc:spChg chg="mod">
          <ac:chgData name="БСУ" userId="bdbaa275-9249-41b1-8d15-242f632c67bf" providerId="ADAL" clId="{3ABA7DE5-9B14-4519-B5C3-690E8E4E3996}" dt="2023-02-17T12:39:05.460" v="50" actId="403"/>
          <ac:spMkLst>
            <pc:docMk/>
            <pc:sldMk cId="1538178770" sldId="605"/>
            <ac:spMk id="2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1:05.209" v="71" actId="1076"/>
          <ac:spMkLst>
            <pc:docMk/>
            <pc:sldMk cId="1538178770" sldId="605"/>
            <ac:spMk id="5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0:08.123" v="58" actId="208"/>
          <ac:spMkLst>
            <pc:docMk/>
            <pc:sldMk cId="1538178770" sldId="605"/>
            <ac:spMk id="8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1:11.698" v="73" actId="1076"/>
          <ac:spMkLst>
            <pc:docMk/>
            <pc:sldMk cId="1538178770" sldId="605"/>
            <ac:spMk id="9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0:08.123" v="58" actId="208"/>
          <ac:spMkLst>
            <pc:docMk/>
            <pc:sldMk cId="1538178770" sldId="605"/>
            <ac:spMk id="10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1:13.819" v="74" actId="1076"/>
          <ac:spMkLst>
            <pc:docMk/>
            <pc:sldMk cId="1538178770" sldId="605"/>
            <ac:spMk id="11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1:08.932" v="72" actId="1076"/>
          <ac:spMkLst>
            <pc:docMk/>
            <pc:sldMk cId="1538178770" sldId="605"/>
            <ac:spMk id="13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39:58.480" v="57" actId="2085"/>
          <ac:spMkLst>
            <pc:docMk/>
            <pc:sldMk cId="1538178770" sldId="605"/>
            <ac:spMk id="14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0:22.086" v="61" actId="1076"/>
          <ac:spMkLst>
            <pc:docMk/>
            <pc:sldMk cId="1538178770" sldId="605"/>
            <ac:spMk id="15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39:58.480" v="57" actId="2085"/>
          <ac:spMkLst>
            <pc:docMk/>
            <pc:sldMk cId="1538178770" sldId="605"/>
            <ac:spMk id="16" creationId="{00000000-0000-0000-0000-000000000000}"/>
          </ac:spMkLst>
        </pc:spChg>
        <pc:spChg chg="del mod">
          <ac:chgData name="БСУ" userId="bdbaa275-9249-41b1-8d15-242f632c67bf" providerId="ADAL" clId="{3ABA7DE5-9B14-4519-B5C3-690E8E4E3996}" dt="2023-02-17T12:38:11.120" v="38" actId="478"/>
          <ac:spMkLst>
            <pc:docMk/>
            <pc:sldMk cId="1538178770" sldId="605"/>
            <ac:spMk id="17" creationId="{78742C45-3AC3-4CC4-A377-1DA6559605D2}"/>
          </ac:spMkLst>
        </pc:spChg>
        <pc:cxnChg chg="mod">
          <ac:chgData name="БСУ" userId="bdbaa275-9249-41b1-8d15-242f632c67bf" providerId="ADAL" clId="{3ABA7DE5-9B14-4519-B5C3-690E8E4E3996}" dt="2023-02-17T12:40:12.656" v="59" actId="208"/>
          <ac:cxnSpMkLst>
            <pc:docMk/>
            <pc:sldMk cId="1538178770" sldId="605"/>
            <ac:cxnSpMk id="6" creationId="{00000000-0000-0000-0000-000000000000}"/>
          </ac:cxnSpMkLst>
        </pc:cxnChg>
        <pc:cxnChg chg="mod">
          <ac:chgData name="БСУ" userId="bdbaa275-9249-41b1-8d15-242f632c67bf" providerId="ADAL" clId="{3ABA7DE5-9B14-4519-B5C3-690E8E4E3996}" dt="2023-02-17T12:40:22.086" v="61" actId="1076"/>
          <ac:cxnSpMkLst>
            <pc:docMk/>
            <pc:sldMk cId="1538178770" sldId="605"/>
            <ac:cxnSpMk id="7" creationId="{00000000-0000-0000-0000-000000000000}"/>
          </ac:cxnSpMkLst>
        </pc:cxnChg>
      </pc:sldChg>
      <pc:sldChg chg="delSp modSp add mod modAnim">
        <pc:chgData name="БСУ" userId="bdbaa275-9249-41b1-8d15-242f632c67bf" providerId="ADAL" clId="{3ABA7DE5-9B14-4519-B5C3-690E8E4E3996}" dt="2023-02-17T12:42:10.133" v="81"/>
        <pc:sldMkLst>
          <pc:docMk/>
          <pc:sldMk cId="4161197159" sldId="606"/>
        </pc:sldMkLst>
        <pc:spChg chg="del mod">
          <ac:chgData name="БСУ" userId="bdbaa275-9249-41b1-8d15-242f632c67bf" providerId="ADAL" clId="{3ABA7DE5-9B14-4519-B5C3-690E8E4E3996}" dt="2023-02-17T12:42:03.363" v="79" actId="478"/>
          <ac:spMkLst>
            <pc:docMk/>
            <pc:sldMk cId="4161197159" sldId="606"/>
            <ac:spMk id="6" creationId="{4FFA7D02-0118-4560-826B-04DE6EEF6892}"/>
          </ac:spMkLst>
        </pc:spChg>
        <pc:spChg chg="mod">
          <ac:chgData name="БСУ" userId="bdbaa275-9249-41b1-8d15-242f632c67bf" providerId="ADAL" clId="{3ABA7DE5-9B14-4519-B5C3-690E8E4E3996}" dt="2023-02-17T12:42:06.191" v="80" actId="1076"/>
          <ac:spMkLst>
            <pc:docMk/>
            <pc:sldMk cId="4161197159" sldId="606"/>
            <ac:spMk id="510978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2:06.191" v="80" actId="1076"/>
          <ac:spMkLst>
            <pc:docMk/>
            <pc:sldMk cId="4161197159" sldId="606"/>
            <ac:spMk id="510979" creationId="{00000000-0000-0000-0000-000000000000}"/>
          </ac:spMkLst>
        </pc:spChg>
      </pc:sldChg>
      <pc:sldChg chg="delSp modSp add mod">
        <pc:chgData name="БСУ" userId="bdbaa275-9249-41b1-8d15-242f632c67bf" providerId="ADAL" clId="{3ABA7DE5-9B14-4519-B5C3-690E8E4E3996}" dt="2023-02-17T12:44:04.446" v="108" actId="1076"/>
        <pc:sldMkLst>
          <pc:docMk/>
          <pc:sldMk cId="3867477106" sldId="607"/>
        </pc:sldMkLst>
        <pc:spChg chg="mod">
          <ac:chgData name="БСУ" userId="bdbaa275-9249-41b1-8d15-242f632c67bf" providerId="ADAL" clId="{3ABA7DE5-9B14-4519-B5C3-690E8E4E3996}" dt="2023-02-17T12:43:39.065" v="101" actId="122"/>
          <ac:spMkLst>
            <pc:docMk/>
            <pc:sldMk cId="3867477106" sldId="607"/>
            <ac:spMk id="4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3:59.855" v="106" actId="1076"/>
          <ac:spMkLst>
            <pc:docMk/>
            <pc:sldMk cId="3867477106" sldId="607"/>
            <ac:spMk id="7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3:59.855" v="106" actId="1076"/>
          <ac:spMkLst>
            <pc:docMk/>
            <pc:sldMk cId="3867477106" sldId="607"/>
            <ac:spMk id="9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3:59.855" v="106" actId="1076"/>
          <ac:spMkLst>
            <pc:docMk/>
            <pc:sldMk cId="3867477106" sldId="607"/>
            <ac:spMk id="10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3:59.855" v="106" actId="1076"/>
          <ac:spMkLst>
            <pc:docMk/>
            <pc:sldMk cId="3867477106" sldId="607"/>
            <ac:spMk id="11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4:04.446" v="108" actId="1076"/>
          <ac:spMkLst>
            <pc:docMk/>
            <pc:sldMk cId="3867477106" sldId="607"/>
            <ac:spMk id="12" creationId="{00000000-0000-0000-0000-000000000000}"/>
          </ac:spMkLst>
        </pc:spChg>
        <pc:spChg chg="del mod">
          <ac:chgData name="БСУ" userId="bdbaa275-9249-41b1-8d15-242f632c67bf" providerId="ADAL" clId="{3ABA7DE5-9B14-4519-B5C3-690E8E4E3996}" dt="2023-02-17T12:42:40.041" v="87" actId="478"/>
          <ac:spMkLst>
            <pc:docMk/>
            <pc:sldMk cId="3867477106" sldId="607"/>
            <ac:spMk id="16" creationId="{4D18C72F-6C54-4F2E-B0CD-E98616ACA4D8}"/>
          </ac:spMkLst>
        </pc:spChg>
        <pc:picChg chg="mod">
          <ac:chgData name="БСУ" userId="bdbaa275-9249-41b1-8d15-242f632c67bf" providerId="ADAL" clId="{3ABA7DE5-9B14-4519-B5C3-690E8E4E3996}" dt="2023-02-17T12:43:59.855" v="106" actId="1076"/>
          <ac:picMkLst>
            <pc:docMk/>
            <pc:sldMk cId="3867477106" sldId="607"/>
            <ac:picMk id="19" creationId="{00000000-0000-0000-0000-000000000000}"/>
          </ac:picMkLst>
        </pc:picChg>
        <pc:picChg chg="mod">
          <ac:chgData name="БСУ" userId="bdbaa275-9249-41b1-8d15-242f632c67bf" providerId="ADAL" clId="{3ABA7DE5-9B14-4519-B5C3-690E8E4E3996}" dt="2023-02-17T12:43:59.855" v="106" actId="1076"/>
          <ac:picMkLst>
            <pc:docMk/>
            <pc:sldMk cId="3867477106" sldId="607"/>
            <ac:picMk id="1026" creationId="{00000000-0000-0000-0000-000000000000}"/>
          </ac:picMkLst>
        </pc:picChg>
        <pc:picChg chg="mod">
          <ac:chgData name="БСУ" userId="bdbaa275-9249-41b1-8d15-242f632c67bf" providerId="ADAL" clId="{3ABA7DE5-9B14-4519-B5C3-690E8E4E3996}" dt="2023-02-17T12:44:02.211" v="107" actId="1076"/>
          <ac:picMkLst>
            <pc:docMk/>
            <pc:sldMk cId="3867477106" sldId="607"/>
            <ac:picMk id="1028" creationId="{00000000-0000-0000-0000-000000000000}"/>
          </ac:picMkLst>
        </pc:picChg>
        <pc:cxnChg chg="mod">
          <ac:chgData name="БСУ" userId="bdbaa275-9249-41b1-8d15-242f632c67bf" providerId="ADAL" clId="{3ABA7DE5-9B14-4519-B5C3-690E8E4E3996}" dt="2023-02-17T12:43:59.855" v="106" actId="1076"/>
          <ac:cxnSpMkLst>
            <pc:docMk/>
            <pc:sldMk cId="3867477106" sldId="607"/>
            <ac:cxnSpMk id="13" creationId="{00000000-0000-0000-0000-000000000000}"/>
          </ac:cxnSpMkLst>
        </pc:cxnChg>
        <pc:cxnChg chg="mod">
          <ac:chgData name="БСУ" userId="bdbaa275-9249-41b1-8d15-242f632c67bf" providerId="ADAL" clId="{3ABA7DE5-9B14-4519-B5C3-690E8E4E3996}" dt="2023-02-17T12:43:59.855" v="106" actId="1076"/>
          <ac:cxnSpMkLst>
            <pc:docMk/>
            <pc:sldMk cId="3867477106" sldId="607"/>
            <ac:cxnSpMk id="18" creationId="{00000000-0000-0000-0000-000000000000}"/>
          </ac:cxnSpMkLst>
        </pc:cxnChg>
        <pc:cxnChg chg="mod">
          <ac:chgData name="БСУ" userId="bdbaa275-9249-41b1-8d15-242f632c67bf" providerId="ADAL" clId="{3ABA7DE5-9B14-4519-B5C3-690E8E4E3996}" dt="2023-02-17T12:43:59.855" v="106" actId="1076"/>
          <ac:cxnSpMkLst>
            <pc:docMk/>
            <pc:sldMk cId="3867477106" sldId="607"/>
            <ac:cxnSpMk id="20" creationId="{00000000-0000-0000-0000-000000000000}"/>
          </ac:cxnSpMkLst>
        </pc:cxnChg>
        <pc:cxnChg chg="mod">
          <ac:chgData name="БСУ" userId="bdbaa275-9249-41b1-8d15-242f632c67bf" providerId="ADAL" clId="{3ABA7DE5-9B14-4519-B5C3-690E8E4E3996}" dt="2023-02-17T12:43:59.855" v="106" actId="1076"/>
          <ac:cxnSpMkLst>
            <pc:docMk/>
            <pc:sldMk cId="3867477106" sldId="607"/>
            <ac:cxnSpMk id="24" creationId="{00000000-0000-0000-0000-000000000000}"/>
          </ac:cxnSpMkLst>
        </pc:cxnChg>
      </pc:sldChg>
      <pc:sldChg chg="delSp modSp add mod">
        <pc:chgData name="БСУ" userId="bdbaa275-9249-41b1-8d15-242f632c67bf" providerId="ADAL" clId="{3ABA7DE5-9B14-4519-B5C3-690E8E4E3996}" dt="2023-02-17T12:43:34.698" v="100" actId="122"/>
        <pc:sldMkLst>
          <pc:docMk/>
          <pc:sldMk cId="2126554512" sldId="608"/>
        </pc:sldMkLst>
        <pc:spChg chg="mod">
          <ac:chgData name="БСУ" userId="bdbaa275-9249-41b1-8d15-242f632c67bf" providerId="ADAL" clId="{3ABA7DE5-9B14-4519-B5C3-690E8E4E3996}" dt="2023-02-17T12:43:34.698" v="100" actId="122"/>
          <ac:spMkLst>
            <pc:docMk/>
            <pc:sldMk cId="2126554512" sldId="608"/>
            <ac:spMk id="4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3:29.686" v="98" actId="1076"/>
          <ac:spMkLst>
            <pc:docMk/>
            <pc:sldMk cId="2126554512" sldId="608"/>
            <ac:spMk id="7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3:29.686" v="98" actId="1076"/>
          <ac:spMkLst>
            <pc:docMk/>
            <pc:sldMk cId="2126554512" sldId="608"/>
            <ac:spMk id="9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3:29.686" v="98" actId="1076"/>
          <ac:spMkLst>
            <pc:docMk/>
            <pc:sldMk cId="2126554512" sldId="608"/>
            <ac:spMk id="10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3:29.686" v="98" actId="1076"/>
          <ac:spMkLst>
            <pc:docMk/>
            <pc:sldMk cId="2126554512" sldId="608"/>
            <ac:spMk id="11" creationId="{00000000-0000-0000-0000-000000000000}"/>
          </ac:spMkLst>
        </pc:spChg>
        <pc:spChg chg="del mod">
          <ac:chgData name="БСУ" userId="bdbaa275-9249-41b1-8d15-242f632c67bf" providerId="ADAL" clId="{3ABA7DE5-9B14-4519-B5C3-690E8E4E3996}" dt="2023-02-17T12:42:55.622" v="91" actId="478"/>
          <ac:spMkLst>
            <pc:docMk/>
            <pc:sldMk cId="2126554512" sldId="608"/>
            <ac:spMk id="16" creationId="{361B692B-2FE7-4D79-BE93-73F7EEECBF00}"/>
          </ac:spMkLst>
        </pc:spChg>
        <pc:spChg chg="mod">
          <ac:chgData name="БСУ" userId="bdbaa275-9249-41b1-8d15-242f632c67bf" providerId="ADAL" clId="{3ABA7DE5-9B14-4519-B5C3-690E8E4E3996}" dt="2023-02-17T12:43:29.686" v="98" actId="1076"/>
          <ac:spMkLst>
            <pc:docMk/>
            <pc:sldMk cId="2126554512" sldId="608"/>
            <ac:spMk id="19" creationId="{00000000-0000-0000-0000-000000000000}"/>
          </ac:spMkLst>
        </pc:spChg>
        <pc:picChg chg="mod">
          <ac:chgData name="БСУ" userId="bdbaa275-9249-41b1-8d15-242f632c67bf" providerId="ADAL" clId="{3ABA7DE5-9B14-4519-B5C3-690E8E4E3996}" dt="2023-02-17T12:43:29.686" v="98" actId="1076"/>
          <ac:picMkLst>
            <pc:docMk/>
            <pc:sldMk cId="2126554512" sldId="608"/>
            <ac:picMk id="6" creationId="{00000000-0000-0000-0000-000000000000}"/>
          </ac:picMkLst>
        </pc:picChg>
        <pc:picChg chg="mod">
          <ac:chgData name="БСУ" userId="bdbaa275-9249-41b1-8d15-242f632c67bf" providerId="ADAL" clId="{3ABA7DE5-9B14-4519-B5C3-690E8E4E3996}" dt="2023-02-17T12:43:29.686" v="98" actId="1076"/>
          <ac:picMkLst>
            <pc:docMk/>
            <pc:sldMk cId="2126554512" sldId="608"/>
            <ac:picMk id="8" creationId="{00000000-0000-0000-0000-000000000000}"/>
          </ac:picMkLst>
        </pc:picChg>
        <pc:picChg chg="mod">
          <ac:chgData name="БСУ" userId="bdbaa275-9249-41b1-8d15-242f632c67bf" providerId="ADAL" clId="{3ABA7DE5-9B14-4519-B5C3-690E8E4E3996}" dt="2023-02-17T12:43:31.683" v="99" actId="1076"/>
          <ac:picMkLst>
            <pc:docMk/>
            <pc:sldMk cId="2126554512" sldId="608"/>
            <ac:picMk id="14" creationId="{00000000-0000-0000-0000-000000000000}"/>
          </ac:picMkLst>
        </pc:picChg>
        <pc:cxnChg chg="mod">
          <ac:chgData name="БСУ" userId="bdbaa275-9249-41b1-8d15-242f632c67bf" providerId="ADAL" clId="{3ABA7DE5-9B14-4519-B5C3-690E8E4E3996}" dt="2023-02-17T12:43:29.686" v="98" actId="1076"/>
          <ac:cxnSpMkLst>
            <pc:docMk/>
            <pc:sldMk cId="2126554512" sldId="608"/>
            <ac:cxnSpMk id="13" creationId="{00000000-0000-0000-0000-000000000000}"/>
          </ac:cxnSpMkLst>
        </pc:cxnChg>
        <pc:cxnChg chg="mod">
          <ac:chgData name="БСУ" userId="bdbaa275-9249-41b1-8d15-242f632c67bf" providerId="ADAL" clId="{3ABA7DE5-9B14-4519-B5C3-690E8E4E3996}" dt="2023-02-17T12:43:29.686" v="98" actId="1076"/>
          <ac:cxnSpMkLst>
            <pc:docMk/>
            <pc:sldMk cId="2126554512" sldId="608"/>
            <ac:cxnSpMk id="18" creationId="{00000000-0000-0000-0000-000000000000}"/>
          </ac:cxnSpMkLst>
        </pc:cxnChg>
        <pc:cxnChg chg="mod">
          <ac:chgData name="БСУ" userId="bdbaa275-9249-41b1-8d15-242f632c67bf" providerId="ADAL" clId="{3ABA7DE5-9B14-4519-B5C3-690E8E4E3996}" dt="2023-02-17T12:43:29.686" v="98" actId="1076"/>
          <ac:cxnSpMkLst>
            <pc:docMk/>
            <pc:sldMk cId="2126554512" sldId="608"/>
            <ac:cxnSpMk id="20" creationId="{00000000-0000-0000-0000-000000000000}"/>
          </ac:cxnSpMkLst>
        </pc:cxnChg>
        <pc:cxnChg chg="mod">
          <ac:chgData name="БСУ" userId="bdbaa275-9249-41b1-8d15-242f632c67bf" providerId="ADAL" clId="{3ABA7DE5-9B14-4519-B5C3-690E8E4E3996}" dt="2023-02-17T12:43:29.686" v="98" actId="1076"/>
          <ac:cxnSpMkLst>
            <pc:docMk/>
            <pc:sldMk cId="2126554512" sldId="608"/>
            <ac:cxnSpMk id="24" creationId="{00000000-0000-0000-0000-000000000000}"/>
          </ac:cxnSpMkLst>
        </pc:cxnChg>
      </pc:sldChg>
      <pc:sldChg chg="delSp modSp add mod modAnim">
        <pc:chgData name="БСУ" userId="bdbaa275-9249-41b1-8d15-242f632c67bf" providerId="ADAL" clId="{3ABA7DE5-9B14-4519-B5C3-690E8E4E3996}" dt="2023-02-17T12:45:51.857" v="129"/>
        <pc:sldMkLst>
          <pc:docMk/>
          <pc:sldMk cId="2606450053" sldId="609"/>
        </pc:sldMkLst>
        <pc:spChg chg="mod">
          <ac:chgData name="БСУ" userId="bdbaa275-9249-41b1-8d15-242f632c67bf" providerId="ADAL" clId="{3ABA7DE5-9B14-4519-B5C3-690E8E4E3996}" dt="2023-02-17T12:45:43.256" v="126" actId="1076"/>
          <ac:spMkLst>
            <pc:docMk/>
            <pc:sldMk cId="2606450053" sldId="609"/>
            <ac:spMk id="8" creationId="{00000000-0000-0000-0000-000000000000}"/>
          </ac:spMkLst>
        </pc:spChg>
        <pc:spChg chg="del mod">
          <ac:chgData name="БСУ" userId="bdbaa275-9249-41b1-8d15-242f632c67bf" providerId="ADAL" clId="{3ABA7DE5-9B14-4519-B5C3-690E8E4E3996}" dt="2023-02-17T12:45:48.303" v="128" actId="478"/>
          <ac:spMkLst>
            <pc:docMk/>
            <pc:sldMk cId="2606450053" sldId="609"/>
            <ac:spMk id="9" creationId="{28BEF939-9FEA-47AE-B6F1-3FA316A0AB7F}"/>
          </ac:spMkLst>
        </pc:spChg>
        <pc:spChg chg="mod">
          <ac:chgData name="БСУ" userId="bdbaa275-9249-41b1-8d15-242f632c67bf" providerId="ADAL" clId="{3ABA7DE5-9B14-4519-B5C3-690E8E4E3996}" dt="2023-02-17T12:45:43.256" v="126" actId="1076"/>
          <ac:spMkLst>
            <pc:docMk/>
            <pc:sldMk cId="2606450053" sldId="609"/>
            <ac:spMk id="10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5:43.256" v="126" actId="1076"/>
          <ac:spMkLst>
            <pc:docMk/>
            <pc:sldMk cId="2606450053" sldId="609"/>
            <ac:spMk id="12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5:43.256" v="126" actId="1076"/>
          <ac:spMkLst>
            <pc:docMk/>
            <pc:sldMk cId="2606450053" sldId="609"/>
            <ac:spMk id="14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5:43.256" v="126" actId="1076"/>
          <ac:spMkLst>
            <pc:docMk/>
            <pc:sldMk cId="2606450053" sldId="609"/>
            <ac:spMk id="16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5:46.810" v="127" actId="1076"/>
          <ac:spMkLst>
            <pc:docMk/>
            <pc:sldMk cId="2606450053" sldId="609"/>
            <ac:spMk id="650242" creationId="{00000000-0000-0000-0000-000000000000}"/>
          </ac:spMkLst>
        </pc:spChg>
      </pc:sldChg>
      <pc:sldChg chg="delSp modSp add mod modAnim">
        <pc:chgData name="БСУ" userId="bdbaa275-9249-41b1-8d15-242f632c67bf" providerId="ADAL" clId="{3ABA7DE5-9B14-4519-B5C3-690E8E4E3996}" dt="2023-02-17T12:46:30.888" v="140" actId="20577"/>
        <pc:sldMkLst>
          <pc:docMk/>
          <pc:sldMk cId="2920561718" sldId="610"/>
        </pc:sldMkLst>
        <pc:spChg chg="del mod">
          <ac:chgData name="БСУ" userId="bdbaa275-9249-41b1-8d15-242f632c67bf" providerId="ADAL" clId="{3ABA7DE5-9B14-4519-B5C3-690E8E4E3996}" dt="2023-02-17T12:46:19.310" v="136" actId="478"/>
          <ac:spMkLst>
            <pc:docMk/>
            <pc:sldMk cId="2920561718" sldId="610"/>
            <ac:spMk id="8" creationId="{96C57639-A292-41DC-882C-CEA2C5354B0F}"/>
          </ac:spMkLst>
        </pc:spChg>
        <pc:spChg chg="mod">
          <ac:chgData name="БСУ" userId="bdbaa275-9249-41b1-8d15-242f632c67bf" providerId="ADAL" clId="{3ABA7DE5-9B14-4519-B5C3-690E8E4E3996}" dt="2023-02-17T12:46:17.977" v="135" actId="1076"/>
          <ac:spMkLst>
            <pc:docMk/>
            <pc:sldMk cId="2920561718" sldId="610"/>
            <ac:spMk id="512002" creationId="{00000000-0000-0000-0000-000000000000}"/>
          </ac:spMkLst>
        </pc:spChg>
        <pc:spChg chg="mod">
          <ac:chgData name="БСУ" userId="bdbaa275-9249-41b1-8d15-242f632c67bf" providerId="ADAL" clId="{3ABA7DE5-9B14-4519-B5C3-690E8E4E3996}" dt="2023-02-17T12:46:30.888" v="140" actId="20577"/>
          <ac:spMkLst>
            <pc:docMk/>
            <pc:sldMk cId="2920561718" sldId="610"/>
            <ac:spMk id="512003" creationId="{00000000-0000-0000-0000-000000000000}"/>
          </ac:spMkLst>
        </pc:spChg>
        <pc:grpChg chg="del">
          <ac:chgData name="БСУ" userId="bdbaa275-9249-41b1-8d15-242f632c67bf" providerId="ADAL" clId="{3ABA7DE5-9B14-4519-B5C3-690E8E4E3996}" dt="2023-02-17T12:45:57.757" v="130" actId="478"/>
          <ac:grpSpMkLst>
            <pc:docMk/>
            <pc:sldMk cId="2920561718" sldId="610"/>
            <ac:grpSpMk id="5" creationId="{00000000-0000-0000-0000-000000000000}"/>
          </ac:grpSpMkLst>
        </pc:grpChg>
      </pc:sldChg>
    </pc:docChg>
  </pc:docChgLst>
  <pc:docChgLst>
    <pc:chgData name="БСУ" userId="bdbaa275-9249-41b1-8d15-242f632c67bf" providerId="ADAL" clId="{E8EBBEA8-749B-4042-B043-5A6FD507A9B3}"/>
    <pc:docChg chg="modSld sldOrd modSection">
      <pc:chgData name="БСУ" userId="bdbaa275-9249-41b1-8d15-242f632c67bf" providerId="ADAL" clId="{E8EBBEA8-749B-4042-B043-5A6FD507A9B3}" dt="2023-02-17T11:21:52.587" v="1"/>
      <pc:docMkLst>
        <pc:docMk/>
      </pc:docMkLst>
      <pc:sldChg chg="ord">
        <pc:chgData name="БСУ" userId="bdbaa275-9249-41b1-8d15-242f632c67bf" providerId="ADAL" clId="{E8EBBEA8-749B-4042-B043-5A6FD507A9B3}" dt="2023-02-17T11:21:52.587" v="1"/>
        <pc:sldMkLst>
          <pc:docMk/>
          <pc:sldMk cId="2385751420" sldId="5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B2822C1-0381-45E6-9518-DD79E1DBEE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8096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7282BDB-356D-41D7-BBC1-8AF061B9EF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9005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E4407A2-D3BC-47BA-9730-A7E63386A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5082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F512F7D-1B4A-4A81-B977-82C2150DB2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43678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27F8A1B-2AC9-4024-92B1-FB3718BE53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38700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RDBMS use implicit start, e.g. Oracle</a:t>
            </a:r>
          </a:p>
          <a:p>
            <a:pPr>
              <a:lnSpc>
                <a:spcPct val="98000"/>
              </a:lnSpc>
            </a:pPr>
            <a:r>
              <a:rPr lang="en-US" dirty="0"/>
              <a:t>Ending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Complete a successful transaction and persist all changes made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3F9300E-EF6E-4F32-8DE0-2CD12DB46B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039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Транзакции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Бази данни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Транзакцията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е поредица от действия (операции в базата данни)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изпълнявани като цялост: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>
                <a:latin typeface="Comfortaa" pitchFamily="2" charset="0"/>
              </a:rPr>
              <a:t>Или всички се изпълняват заедно успешно или нито едно от тях не се изпълнява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>
                <a:latin typeface="Comfortaa" pitchFamily="2" charset="0"/>
              </a:rPr>
              <a:t>Пример за транзакция: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>
                <a:latin typeface="Comfortaa" pitchFamily="2" charset="0"/>
              </a:rPr>
              <a:t>Банков превод от една сметка към друга (изтегляне + внасяне)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>
                <a:latin typeface="Comfortaa" pitchFamily="2" charset="0"/>
              </a:rPr>
              <a:t>Ако изтеглянето или внасянето се провалят, цялата операция се отменя</a:t>
            </a: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Транзакции</a:t>
            </a:r>
          </a:p>
        </p:txBody>
      </p:sp>
    </p:spTree>
    <p:extLst>
      <p:ext uri="{BB962C8B-B14F-4D97-AF65-F5344CB8AC3E}">
        <p14:creationId xmlns:p14="http://schemas.microsoft.com/office/powerpoint/2010/main" val="165288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Транзакции</a:t>
            </a:r>
            <a:r>
              <a:rPr lang="en-US" sz="4000" dirty="0">
                <a:latin typeface="Comfortaa" pitchFamily="2" charset="0"/>
              </a:rPr>
              <a:t>: </a:t>
            </a:r>
            <a:r>
              <a:rPr lang="bg-BG" sz="4000" dirty="0">
                <a:latin typeface="Comfortaa" pitchFamily="2" charset="0"/>
              </a:rPr>
              <a:t>Жизнен цикъл (</a:t>
            </a:r>
            <a:r>
              <a:rPr lang="en-US" sz="4000" dirty="0">
                <a:latin typeface="Comfortaa" pitchFamily="2" charset="0"/>
              </a:rPr>
              <a:t>Rollback)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97915" y="4992467"/>
            <a:ext cx="23727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dirty="0">
                <a:latin typeface="Comfortaa" pitchFamily="2" charset="0"/>
              </a:rPr>
              <a:t>Връщане назад</a:t>
            </a:r>
            <a:endParaRPr lang="en-US" sz="2000" dirty="0">
              <a:latin typeface="Comfortaa" pitchFamily="2" charset="0"/>
            </a:endParaRP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816969" y="3843981"/>
            <a:ext cx="1567382" cy="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462513" y="2723336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>
              <a:latin typeface="Comfortaa" pitchFamily="2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462515" y="2039517"/>
            <a:ext cx="12698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dirty="0">
                <a:latin typeface="Comfortaa" pitchFamily="2" charset="0"/>
              </a:rPr>
              <a:t>Четене</a:t>
            </a:r>
            <a:endParaRPr lang="en-US" sz="2000" dirty="0">
              <a:latin typeface="Comfortaa" pitchFamily="2" charset="0"/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6015496" y="2723336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>
              <a:latin typeface="Comfortaa" pitchFamily="2" charset="0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015498" y="2039517"/>
            <a:ext cx="10198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dirty="0">
                <a:latin typeface="Comfortaa" pitchFamily="2" charset="0"/>
              </a:rPr>
              <a:t>Запис</a:t>
            </a:r>
            <a:endParaRPr lang="en-US" sz="2000" dirty="0">
              <a:latin typeface="Comfortaa" pitchFamily="2" charset="0"/>
            </a:endParaRP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677428" y="4997838"/>
            <a:ext cx="3638713" cy="753257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>
              <a:latin typeface="Comfortaa" pitchFamily="2" charset="0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986868" y="3343270"/>
            <a:ext cx="10198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dirty="0">
                <a:latin typeface="Comfortaa" pitchFamily="2" charset="0"/>
              </a:rPr>
              <a:t>Запис</a:t>
            </a:r>
            <a:endParaRPr lang="en-US" sz="2000" dirty="0">
              <a:latin typeface="Comfortaa" pitchFamily="2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838200" y="3291437"/>
            <a:ext cx="1978769" cy="1105088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000" dirty="0">
                <a:latin typeface="Comfortaa" pitchFamily="2" charset="0"/>
              </a:rPr>
              <a:t>Стабилно начално състояние</a:t>
            </a:r>
            <a:endParaRPr lang="en-US" sz="2000" dirty="0">
              <a:latin typeface="Comfortaa" pitchFamily="2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9135451" y="3137549"/>
            <a:ext cx="2501102" cy="1412864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000" dirty="0">
                <a:latin typeface="Comfortaa" pitchFamily="2" charset="0"/>
              </a:rPr>
              <a:t>Стабилно</a:t>
            </a:r>
            <a:r>
              <a:rPr lang="en-US" sz="2000" dirty="0">
                <a:latin typeface="Comfortaa" pitchFamily="2" charset="0"/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bg-BG" sz="2000" dirty="0">
                <a:latin typeface="Comfortaa" pitchFamily="2" charset="0"/>
              </a:rPr>
              <a:t>съгласувано</a:t>
            </a:r>
            <a:r>
              <a:rPr lang="en-US" sz="2000" dirty="0">
                <a:latin typeface="Comfortaa" pitchFamily="2" charset="0"/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bg-BG" sz="2000" dirty="0">
                <a:latin typeface="Comfortaa" pitchFamily="2" charset="0"/>
              </a:rPr>
              <a:t>Крайно състояние</a:t>
            </a:r>
            <a:endParaRPr lang="en-US" sz="2000" dirty="0">
              <a:latin typeface="Comfortaa" pitchFamily="2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384351" y="3291437"/>
            <a:ext cx="2875592" cy="1105088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bg-BG" sz="2000" dirty="0">
                <a:latin typeface="Comfortaa" pitchFamily="2" charset="0"/>
              </a:rPr>
              <a:t>Поредица от прочитания и записвания</a:t>
            </a:r>
            <a:endParaRPr lang="en-US" sz="2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Транзакции</a:t>
            </a:r>
            <a:r>
              <a:rPr lang="en-US" sz="4000" dirty="0">
                <a:latin typeface="Comfortaa" pitchFamily="2" charset="0"/>
              </a:rPr>
              <a:t>: </a:t>
            </a:r>
            <a:r>
              <a:rPr lang="bg-BG" sz="4000" dirty="0">
                <a:latin typeface="Comfortaa" pitchFamily="2" charset="0"/>
              </a:rPr>
              <a:t>Жизнен цикъл </a:t>
            </a:r>
            <a:r>
              <a:rPr lang="en-US" sz="4000" dirty="0">
                <a:latin typeface="Comfortaa" pitchFamily="2" charset="0"/>
              </a:rPr>
              <a:t>(Commit)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10334" y="4052688"/>
            <a:ext cx="24510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dirty="0">
                <a:latin typeface="Comfortaa" pitchFamily="2" charset="0"/>
              </a:rPr>
              <a:t>Предаване</a:t>
            </a:r>
            <a:br>
              <a:rPr lang="bg-BG" sz="2000" dirty="0">
                <a:latin typeface="Comfortaa" pitchFamily="2" charset="0"/>
              </a:rPr>
            </a:br>
            <a:r>
              <a:rPr lang="bg-BG" sz="2000" dirty="0">
                <a:latin typeface="Comfortaa" pitchFamily="2" charset="0"/>
              </a:rPr>
              <a:t>за съхранение</a:t>
            </a:r>
            <a:endParaRPr lang="en-US" sz="2000" dirty="0">
              <a:latin typeface="Comfortaa" pitchFamily="2" charset="0"/>
            </a:endParaRP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76601" y="3910155"/>
            <a:ext cx="1567382" cy="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19575" y="3910155"/>
            <a:ext cx="2393092" cy="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22145" y="2789510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>
              <a:latin typeface="Comfortaa" pitchFamily="2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177846" y="2200256"/>
            <a:ext cx="12698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dirty="0">
                <a:latin typeface="Comfortaa" pitchFamily="2" charset="0"/>
              </a:rPr>
              <a:t>Четене</a:t>
            </a:r>
            <a:endParaRPr lang="en-US" sz="2000" dirty="0">
              <a:latin typeface="Comfortaa" pitchFamily="2" charset="0"/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75128" y="2789510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>
              <a:latin typeface="Comfortaa" pitchFamily="2" charset="0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94560" y="2210833"/>
            <a:ext cx="12250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dirty="0">
                <a:latin typeface="Comfortaa" pitchFamily="2" charset="0"/>
              </a:rPr>
              <a:t>Писане</a:t>
            </a:r>
            <a:endParaRPr lang="en-US" sz="2000" dirty="0">
              <a:latin typeface="Comfortaa" pitchFamily="2" charset="0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754763" y="3429000"/>
            <a:ext cx="122501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dirty="0">
                <a:latin typeface="Comfortaa" pitchFamily="2" charset="0"/>
              </a:rPr>
              <a:t>Писане</a:t>
            </a:r>
            <a:endParaRPr lang="en-US" sz="2000" dirty="0">
              <a:latin typeface="Comfortaa" pitchFamily="2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97832" y="3357611"/>
            <a:ext cx="1978769" cy="1105088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000" dirty="0">
                <a:latin typeface="Comfortaa" pitchFamily="2" charset="0"/>
              </a:rPr>
              <a:t>Стабилно начално състояние</a:t>
            </a:r>
            <a:endParaRPr lang="en-US" sz="2000" dirty="0">
              <a:latin typeface="Comfortaa" pitchFamily="2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9512667" y="3203723"/>
            <a:ext cx="2501102" cy="1412864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000" dirty="0">
                <a:latin typeface="Comfortaa" pitchFamily="2" charset="0"/>
              </a:rPr>
              <a:t>Стабилно</a:t>
            </a:r>
            <a:r>
              <a:rPr lang="en-US" sz="2000" dirty="0">
                <a:latin typeface="Comfortaa" pitchFamily="2" charset="0"/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bg-BG" sz="2000" dirty="0">
                <a:latin typeface="Comfortaa" pitchFamily="2" charset="0"/>
              </a:rPr>
              <a:t>съгласувано</a:t>
            </a:r>
            <a:r>
              <a:rPr lang="en-US" sz="2000" dirty="0">
                <a:latin typeface="Comfortaa" pitchFamily="2" charset="0"/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bg-BG" sz="2000" dirty="0">
                <a:latin typeface="Comfortaa" pitchFamily="2" charset="0"/>
              </a:rPr>
              <a:t>крайно състояние</a:t>
            </a:r>
            <a:endParaRPr lang="en-US" sz="2000" dirty="0">
              <a:latin typeface="Comfortaa" pitchFamily="2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43983" y="3357611"/>
            <a:ext cx="2875592" cy="1105088"/>
          </a:xfrm>
          <a:prstGeom prst="rect">
            <a:avLst/>
          </a:prstGeom>
          <a:solidFill>
            <a:srgbClr val="00B0F0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bg-BG" sz="2000" dirty="0">
                <a:latin typeface="Comfortaa" pitchFamily="2" charset="0"/>
              </a:rPr>
              <a:t>Поредица от прочитания и записвания</a:t>
            </a:r>
            <a:endParaRPr lang="en-US" sz="2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17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14383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bg-BG" dirty="0">
                <a:latin typeface="Comfortaa" pitchFamily="2" charset="0"/>
              </a:rPr>
              <a:t>Транзакциите гарантират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пълнотата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цялостността </a:t>
            </a:r>
            <a:r>
              <a:rPr lang="bg-BG" dirty="0">
                <a:latin typeface="Comfortaa" pitchFamily="2" charset="0"/>
              </a:rPr>
              <a:t>на базата данни.</a:t>
            </a:r>
          </a:p>
          <a:p>
            <a:pPr lvl="1">
              <a:spcBef>
                <a:spcPct val="25000"/>
              </a:spcBef>
            </a:pPr>
            <a:r>
              <a:rPr lang="bg-BG" dirty="0">
                <a:latin typeface="Comfortaa" pitchFamily="2" charset="0"/>
              </a:rPr>
              <a:t>Всички промени в транзакцията са временни.</a:t>
            </a:r>
            <a:endParaRPr lang="en-US" dirty="0">
              <a:latin typeface="Comfortaa" pitchFamily="2" charset="0"/>
            </a:endParaRPr>
          </a:p>
          <a:p>
            <a:pPr lvl="1">
              <a:spcBef>
                <a:spcPct val="25000"/>
              </a:spcBef>
            </a:pPr>
            <a:r>
              <a:rPr lang="bg-BG" dirty="0">
                <a:latin typeface="Comfortaa" pitchFamily="2" charset="0"/>
              </a:rPr>
              <a:t>Промените се съхраняват едва след изпълнението на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anose="020B0609020204030204" pitchFamily="49" charset="0"/>
              </a:rPr>
              <a:t>COMMIT</a:t>
            </a:r>
            <a:endParaRPr lang="en-US" dirty="0">
              <a:solidFill>
                <a:srgbClr val="00B0F0"/>
              </a:solidFill>
              <a:latin typeface="Comfortaa" pitchFamily="2" charset="0"/>
            </a:endParaRPr>
          </a:p>
          <a:p>
            <a:pPr lvl="1">
              <a:spcBef>
                <a:spcPct val="25000"/>
              </a:spcBef>
            </a:pPr>
            <a:r>
              <a:rPr lang="bg-BG" dirty="0">
                <a:latin typeface="Comfortaa" pitchFamily="2" charset="0"/>
              </a:rPr>
              <a:t>По всяко време всички промени могат да се отменят чрез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anose="020B0609020204030204" pitchFamily="49" charset="0"/>
              </a:rPr>
              <a:t>ROLLBACK</a:t>
            </a:r>
            <a:r>
              <a:rPr lang="bg-BG" dirty="0">
                <a:latin typeface="Comfortaa" pitchFamily="2" charset="0"/>
                <a:cs typeface="Consolas" panose="020B0609020204030204" pitchFamily="49" charset="0"/>
              </a:rPr>
              <a:t>.</a:t>
            </a:r>
          </a:p>
          <a:p>
            <a:r>
              <a:rPr lang="bg-BG" dirty="0">
                <a:latin typeface="Comfortaa" pitchFamily="2" charset="0"/>
              </a:rPr>
              <a:t>Всички операции се изпълняват като едно цяло.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883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Поведение на транзакции</a:t>
            </a:r>
          </a:p>
        </p:txBody>
      </p:sp>
    </p:spTree>
    <p:extLst>
      <p:ext uri="{BB962C8B-B14F-4D97-AF65-F5344CB8AC3E}">
        <p14:creationId xmlns:p14="http://schemas.microsoft.com/office/powerpoint/2010/main" val="41611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000" dirty="0">
                <a:latin typeface="Comfortaa" pitchFamily="2" charset="0"/>
              </a:rPr>
              <a:t>Пунктове в игри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545" y="4102960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Comfortaa" pitchFamily="2" charset="0"/>
              </a:rPr>
              <a:t>Замък </a:t>
            </a:r>
            <a:r>
              <a:rPr lang="en-US" sz="2400" dirty="0">
                <a:latin typeface="Comfortaa" pitchFamily="2" charset="0"/>
              </a:rPr>
              <a:t>1-1</a:t>
            </a:r>
            <a:endParaRPr lang="bg-BG" sz="2400" dirty="0">
              <a:latin typeface="Comfortaa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93659" y="4200993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Comfortaa" pitchFamily="2" charset="0"/>
              </a:rPr>
              <a:t>Замък </a:t>
            </a:r>
            <a:r>
              <a:rPr lang="en-US" sz="2400" dirty="0">
                <a:latin typeface="Comfortaa" pitchFamily="2" charset="0"/>
              </a:rPr>
              <a:t>1-2</a:t>
            </a:r>
            <a:endParaRPr lang="bg-BG" sz="2400" dirty="0">
              <a:latin typeface="Comforta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6450" y="2046284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Comfortaa" pitchFamily="2" charset="0"/>
              </a:rPr>
              <a:t>Смърт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2643" y="5662347"/>
            <a:ext cx="202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latin typeface="Comfortaa" pitchFamily="2" charset="0"/>
              </a:rPr>
              <a:t>Оцеляване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17565" y="5314880"/>
            <a:ext cx="1339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Comfortaa" pitchFamily="2" charset="0"/>
              </a:rPr>
              <a:t>Марио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096753" y="2512058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22118" y="4510414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54745" y="2277117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7802066" y="4620125"/>
            <a:ext cx="1486313" cy="808953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859" y="2236741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24" y="2365162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662658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3600" dirty="0">
                <a:latin typeface="Comfortaa" pitchFamily="2" charset="0"/>
              </a:rPr>
              <a:t>Какво са транзакциите?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90" y="2480436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3350" y="4071338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latin typeface="Comfortaa" pitchFamily="2" charset="0"/>
              </a:rPr>
              <a:t>Състояние </a:t>
            </a:r>
            <a:r>
              <a:rPr lang="en-US" sz="2000" dirty="0">
                <a:latin typeface="Comfortaa" pitchFamily="2" charset="0"/>
              </a:rPr>
              <a:t>1</a:t>
            </a:r>
            <a:endParaRPr lang="bg-BG" sz="2000" dirty="0">
              <a:latin typeface="Comfortaa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09" y="2480436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66795" y="4099258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latin typeface="Comfortaa" pitchFamily="2" charset="0"/>
              </a:rPr>
              <a:t>Състояние </a:t>
            </a:r>
            <a:r>
              <a:rPr lang="en-US" sz="2000" dirty="0">
                <a:latin typeface="Comfortaa" pitchFamily="2" charset="0"/>
              </a:rPr>
              <a:t>2</a:t>
            </a:r>
            <a:endParaRPr lang="bg-BG" sz="2000" dirty="0">
              <a:latin typeface="Comforta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8299" y="2099396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fortaa" pitchFamily="2" charset="0"/>
              </a:rPr>
              <a:t>ROLLBACK</a:t>
            </a:r>
            <a:endParaRPr lang="bg-BG" sz="2000" dirty="0">
              <a:latin typeface="Comforta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8424" y="5374215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fortaa" pitchFamily="2" charset="0"/>
              </a:rPr>
              <a:t>COMMIT</a:t>
            </a:r>
            <a:endParaRPr lang="bg-BG" sz="2000" dirty="0">
              <a:latin typeface="Comfortaa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73379" y="2480436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98744" y="4478792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31371" y="2245495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7543387" y="4642647"/>
            <a:ext cx="1396076" cy="754811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10" y="4499368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27914" y="5397456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latin typeface="Comfortaa" pitchFamily="2" charset="0"/>
              </a:rPr>
              <a:t>Заявки</a:t>
            </a:r>
          </a:p>
        </p:txBody>
      </p:sp>
    </p:spTree>
    <p:extLst>
      <p:ext uri="{BB962C8B-B14F-4D97-AF65-F5344CB8AC3E}">
        <p14:creationId xmlns:p14="http://schemas.microsoft.com/office/powerpoint/2010/main" val="212655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3189" y="369619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Синтаксис на транзакция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79423" y="2350193"/>
            <a:ext cx="11201400" cy="32778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 TRANSACTION</a:t>
            </a:r>
          </a:p>
          <a:p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 accounts SET balance = balance – </a:t>
            </a:r>
            <a:r>
              <a:rPr lang="en-US" sz="23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withdraw_amount</a:t>
            </a:r>
          </a:p>
          <a:p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id = account</a:t>
            </a:r>
          </a:p>
          <a:p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ROW_COUNT() &lt;&gt; 1 THEN</a:t>
            </a:r>
            <a:r>
              <a:rPr lang="bg-BG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sz="23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 </a:t>
            </a:r>
            <a:r>
              <a:rPr lang="en-US" sz="23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Affected rows are different than one</a:t>
            </a:r>
            <a:endParaRPr lang="en-US" sz="23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SIGNAL SQLSTATE </a:t>
            </a:r>
            <a:r>
              <a:rPr lang="en-US" sz="23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'45000' SET MESSAGE_TEXT = 'Invalid account';</a:t>
            </a:r>
          </a:p>
          <a:p>
            <a:r>
              <a:rPr lang="bg-BG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ROLLBACK</a:t>
            </a:r>
            <a:r>
              <a:rPr lang="bg-BG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endParaRPr lang="en-US" sz="2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 </a:t>
            </a:r>
          </a:p>
          <a:p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COMMIT;</a:t>
            </a:r>
          </a:p>
          <a:p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 IF;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41723" y="1690688"/>
            <a:ext cx="4800600" cy="476903"/>
          </a:xfrm>
          <a:prstGeom prst="wedgeRoundRectCallout">
            <a:avLst>
              <a:gd name="adj1" fmla="val -56212"/>
              <a:gd name="adj2" fmla="val 11674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Започване на транзакцията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772071" y="4800626"/>
            <a:ext cx="4792937" cy="476903"/>
          </a:xfrm>
          <a:prstGeom prst="wedgeRoundRectCallout">
            <a:avLst>
              <a:gd name="adj1" fmla="val -57939"/>
              <a:gd name="adj2" fmla="val -16555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Отменяне на промените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789224" y="5810614"/>
            <a:ext cx="6324600" cy="476903"/>
          </a:xfrm>
          <a:prstGeom prst="wedgeRoundRectCallout">
            <a:avLst>
              <a:gd name="adj1" fmla="val -63808"/>
              <a:gd name="adj2" fmla="val -13951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Запазване на промените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80568" y="1929390"/>
            <a:ext cx="3290755" cy="476903"/>
          </a:xfrm>
          <a:prstGeom prst="wedgeRoundRectCallout">
            <a:avLst>
              <a:gd name="adj1" fmla="val -53541"/>
              <a:gd name="adj2" fmla="val 12412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Изтегляне на пари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45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826168" y="2129841"/>
            <a:ext cx="10385355" cy="3766627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Модерните СУБД имат вградена поддръжка на транзакции.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Имплементират</a:t>
            </a:r>
            <a:r>
              <a:rPr lang="en-US" dirty="0">
                <a:latin typeface="Comfortaa" pitchFamily="2" charset="0"/>
              </a:rPr>
              <a:t> ACID </a:t>
            </a:r>
            <a:r>
              <a:rPr lang="bg-BG" dirty="0">
                <a:latin typeface="Comfortaa" pitchFamily="2" charset="0"/>
              </a:rPr>
              <a:t>транзакциите.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Например</a:t>
            </a:r>
            <a:r>
              <a:rPr lang="en-US" dirty="0">
                <a:latin typeface="Comfortaa" pitchFamily="2" charset="0"/>
              </a:rPr>
              <a:t>: Oracle, MySQL, MS SQL Server, …</a:t>
            </a:r>
          </a:p>
          <a:p>
            <a:r>
              <a:rPr lang="en-US" dirty="0">
                <a:latin typeface="Comfortaa" pitchFamily="2" charset="0"/>
              </a:rPr>
              <a:t>ACID </a:t>
            </a:r>
            <a:r>
              <a:rPr lang="bg-BG" dirty="0">
                <a:latin typeface="Comfortaa" pitchFamily="2" charset="0"/>
              </a:rPr>
              <a:t>означава</a:t>
            </a:r>
            <a:r>
              <a:rPr lang="en-US" dirty="0">
                <a:latin typeface="Comfortaa" pitchFamily="2" charset="0"/>
              </a:rPr>
              <a:t>:</a:t>
            </a:r>
          </a:p>
          <a:p>
            <a:pPr lvl="1"/>
            <a:r>
              <a:rPr lang="en-US" b="1" u="sng" dirty="0">
                <a:latin typeface="Comfortaa" pitchFamily="2" charset="0"/>
              </a:rPr>
              <a:t>A</a:t>
            </a:r>
            <a:r>
              <a:rPr lang="en-US" dirty="0">
                <a:latin typeface="Comfortaa" pitchFamily="2" charset="0"/>
              </a:rPr>
              <a:t>tomicity</a:t>
            </a:r>
            <a:r>
              <a:rPr lang="bg-BG" dirty="0">
                <a:latin typeface="Comfortaa" pitchFamily="2" charset="0"/>
              </a:rPr>
              <a:t> (атомарност)</a:t>
            </a:r>
          </a:p>
          <a:p>
            <a:pPr lvl="1"/>
            <a:r>
              <a:rPr lang="en-US" b="1" u="sng" dirty="0">
                <a:latin typeface="Comfortaa" pitchFamily="2" charset="0"/>
              </a:rPr>
              <a:t>C</a:t>
            </a:r>
            <a:r>
              <a:rPr lang="en-US" dirty="0">
                <a:latin typeface="Comfortaa" pitchFamily="2" charset="0"/>
              </a:rPr>
              <a:t>onsistency</a:t>
            </a:r>
            <a:r>
              <a:rPr lang="bg-BG" dirty="0">
                <a:latin typeface="Comfortaa" pitchFamily="2" charset="0"/>
              </a:rPr>
              <a:t> (консистенция)</a:t>
            </a:r>
          </a:p>
          <a:p>
            <a:pPr lvl="1"/>
            <a:r>
              <a:rPr lang="en-US" b="1" u="sng" dirty="0">
                <a:latin typeface="Comfortaa" pitchFamily="2" charset="0"/>
              </a:rPr>
              <a:t>I</a:t>
            </a:r>
            <a:r>
              <a:rPr lang="en-US" dirty="0">
                <a:latin typeface="Comfortaa" pitchFamily="2" charset="0"/>
              </a:rPr>
              <a:t>solation</a:t>
            </a:r>
            <a:r>
              <a:rPr lang="bg-BG" dirty="0">
                <a:latin typeface="Comfortaa" pitchFamily="2" charset="0"/>
              </a:rPr>
              <a:t> (изолираност)</a:t>
            </a:r>
          </a:p>
          <a:p>
            <a:pPr lvl="1"/>
            <a:r>
              <a:rPr lang="en-US" b="1" u="sng" dirty="0">
                <a:latin typeface="Comfortaa" pitchFamily="2" charset="0"/>
              </a:rPr>
              <a:t>D</a:t>
            </a:r>
            <a:r>
              <a:rPr lang="en-US" dirty="0">
                <a:latin typeface="Comfortaa" pitchFamily="2" charset="0"/>
              </a:rPr>
              <a:t>urability</a:t>
            </a:r>
            <a:r>
              <a:rPr lang="bg-BG" dirty="0">
                <a:latin typeface="Comfortaa" pitchFamily="2" charset="0"/>
              </a:rPr>
              <a:t> (трайност)</a:t>
            </a: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6168" y="804278"/>
            <a:ext cx="10515600" cy="1325563"/>
          </a:xfrm>
        </p:spPr>
        <p:txBody>
          <a:bodyPr/>
          <a:lstStyle/>
          <a:p>
            <a:r>
              <a:rPr lang="bg-BG" sz="3800" dirty="0">
                <a:latin typeface="Comfortaa" pitchFamily="2" charset="0"/>
              </a:rPr>
              <a:t>Свойства на транзакциите</a:t>
            </a:r>
          </a:p>
        </p:txBody>
      </p:sp>
    </p:spTree>
    <p:extLst>
      <p:ext uri="{BB962C8B-B14F-4D97-AF65-F5344CB8AC3E}">
        <p14:creationId xmlns:p14="http://schemas.microsoft.com/office/powerpoint/2010/main" val="292056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638</Words>
  <Application>Microsoft Office PowerPoint</Application>
  <PresentationFormat>Widescreen</PresentationFormat>
  <Paragraphs>113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Comfortaa</vt:lpstr>
      <vt:lpstr>Consolas</vt:lpstr>
      <vt:lpstr>Office Theme</vt:lpstr>
      <vt:lpstr>Транзакции</vt:lpstr>
      <vt:lpstr>Транзакции</vt:lpstr>
      <vt:lpstr>Транзакции: Жизнен цикъл (Rollback)</vt:lpstr>
      <vt:lpstr>Транзакции: Жизнен цикъл (Commit)</vt:lpstr>
      <vt:lpstr>Поведение на транзакции</vt:lpstr>
      <vt:lpstr>Пунктове в игри</vt:lpstr>
      <vt:lpstr>Какво са транзакциите?</vt:lpstr>
      <vt:lpstr>Синтаксис на транзакция</vt:lpstr>
      <vt:lpstr>Свойства на транзакциите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2023-02-17T12:46:32Z</dcterms:modified>
</cp:coreProperties>
</file>