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8" r:id="rId2"/>
    <p:sldId id="596" r:id="rId3"/>
    <p:sldId id="597" r:id="rId4"/>
    <p:sldId id="598" r:id="rId5"/>
    <p:sldId id="599" r:id="rId6"/>
    <p:sldId id="601" r:id="rId7"/>
    <p:sldId id="602" r:id="rId8"/>
    <p:sldId id="603" r:id="rId9"/>
    <p:sldId id="604" r:id="rId10"/>
    <p:sldId id="605" r:id="rId11"/>
    <p:sldId id="606" r:id="rId12"/>
    <p:sldId id="5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596"/>
            <p14:sldId id="597"/>
            <p14:sldId id="598"/>
            <p14:sldId id="599"/>
            <p14:sldId id="601"/>
            <p14:sldId id="602"/>
            <p14:sldId id="603"/>
            <p14:sldId id="604"/>
            <p14:sldId id="605"/>
            <p14:sldId id="606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18BF0-5DE4-4754-8529-18C7A8823AAF}" v="78" dt="2023-02-17T13:04:19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СУ" userId="bdbaa275-9249-41b1-8d15-242f632c67bf" providerId="ADAL" clId="{35018BF0-5DE4-4754-8529-18C7A8823AAF}"/>
    <pc:docChg chg="undo custSel addSld delSld modSld modSection">
      <pc:chgData name="БСУ" userId="bdbaa275-9249-41b1-8d15-242f632c67bf" providerId="ADAL" clId="{35018BF0-5DE4-4754-8529-18C7A8823AAF}" dt="2023-02-17T13:04:33.970" v="283" actId="478"/>
      <pc:docMkLst>
        <pc:docMk/>
      </pc:docMkLst>
      <pc:sldChg chg="modSp mod">
        <pc:chgData name="БСУ" userId="bdbaa275-9249-41b1-8d15-242f632c67bf" providerId="ADAL" clId="{35018BF0-5DE4-4754-8529-18C7A8823AAF}" dt="2023-02-17T12:47:35.665" v="23" actId="20577"/>
        <pc:sldMkLst>
          <pc:docMk/>
          <pc:sldMk cId="2386959723" sldId="258"/>
        </pc:sldMkLst>
        <pc:spChg chg="mod">
          <ac:chgData name="БСУ" userId="bdbaa275-9249-41b1-8d15-242f632c67bf" providerId="ADAL" clId="{35018BF0-5DE4-4754-8529-18C7A8823AAF}" dt="2023-02-17T12:47:30.605" v="3" actId="27636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БСУ" userId="bdbaa275-9249-41b1-8d15-242f632c67bf" providerId="ADAL" clId="{35018BF0-5DE4-4754-8529-18C7A8823AAF}" dt="2023-02-17T12:47:35.665" v="23" actId="20577"/>
          <ac:spMkLst>
            <pc:docMk/>
            <pc:sldMk cId="2386959723" sldId="258"/>
            <ac:spMk id="5" creationId="{FD72CEAD-2598-2D6F-7FF9-AF95330D8A09}"/>
          </ac:spMkLst>
        </pc:spChg>
      </pc:sldChg>
      <pc:sldChg chg="del">
        <pc:chgData name="БСУ" userId="bdbaa275-9249-41b1-8d15-242f632c67bf" providerId="ADAL" clId="{35018BF0-5DE4-4754-8529-18C7A8823AAF}" dt="2023-02-17T12:47:51.525" v="24" actId="47"/>
        <pc:sldMkLst>
          <pc:docMk/>
          <pc:sldMk cId="2385751420" sldId="571"/>
        </pc:sldMkLst>
      </pc:sldChg>
      <pc:sldChg chg="delSp modSp add mod modAnim">
        <pc:chgData name="БСУ" userId="bdbaa275-9249-41b1-8d15-242f632c67bf" providerId="ADAL" clId="{35018BF0-5DE4-4754-8529-18C7A8823AAF}" dt="2023-02-17T12:48:21.148" v="36"/>
        <pc:sldMkLst>
          <pc:docMk/>
          <pc:sldMk cId="749484225" sldId="596"/>
        </pc:sldMkLst>
        <pc:spChg chg="del mod">
          <ac:chgData name="БСУ" userId="bdbaa275-9249-41b1-8d15-242f632c67bf" providerId="ADAL" clId="{35018BF0-5DE4-4754-8529-18C7A8823AAF}" dt="2023-02-17T12:48:18.652" v="35" actId="478"/>
          <ac:spMkLst>
            <pc:docMk/>
            <pc:sldMk cId="749484225" sldId="596"/>
            <ac:spMk id="6" creationId="{1801196E-5F03-4CE1-874A-AB60B06E63A9}"/>
          </ac:spMkLst>
        </pc:spChg>
        <pc:spChg chg="mod">
          <ac:chgData name="БСУ" userId="bdbaa275-9249-41b1-8d15-242f632c67bf" providerId="ADAL" clId="{35018BF0-5DE4-4754-8529-18C7A8823AAF}" dt="2023-02-17T12:48:12.266" v="33" actId="1076"/>
          <ac:spMkLst>
            <pc:docMk/>
            <pc:sldMk cId="749484225" sldId="596"/>
            <ac:spMk id="474114" creationId="{00000000-0000-0000-0000-000000000000}"/>
          </ac:spMkLst>
        </pc:spChg>
        <pc:spChg chg="mod">
          <ac:chgData name="БСУ" userId="bdbaa275-9249-41b1-8d15-242f632c67bf" providerId="ADAL" clId="{35018BF0-5DE4-4754-8529-18C7A8823AAF}" dt="2023-02-17T12:48:16.322" v="34" actId="207"/>
          <ac:spMkLst>
            <pc:docMk/>
            <pc:sldMk cId="749484225" sldId="596"/>
            <ac:spMk id="474115" creationId="{00000000-0000-0000-0000-000000000000}"/>
          </ac:spMkLst>
        </pc:spChg>
      </pc:sldChg>
      <pc:sldChg chg="delSp modSp add mod modAnim">
        <pc:chgData name="БСУ" userId="bdbaa275-9249-41b1-8d15-242f632c67bf" providerId="ADAL" clId="{35018BF0-5DE4-4754-8529-18C7A8823AAF}" dt="2023-02-17T12:50:17.274" v="62"/>
        <pc:sldMkLst>
          <pc:docMk/>
          <pc:sldMk cId="4033982250" sldId="597"/>
        </pc:sldMkLst>
        <pc:spChg chg="mod">
          <ac:chgData name="БСУ" userId="bdbaa275-9249-41b1-8d15-242f632c67bf" providerId="ADAL" clId="{35018BF0-5DE4-4754-8529-18C7A8823AAF}" dt="2023-02-17T12:50:15.224" v="61" actId="1076"/>
          <ac:spMkLst>
            <pc:docMk/>
            <pc:sldMk cId="4033982250" sldId="597"/>
            <ac:spMk id="7" creationId="{00000000-0000-0000-0000-000000000000}"/>
          </ac:spMkLst>
        </pc:spChg>
        <pc:spChg chg="mod">
          <ac:chgData name="БСУ" userId="bdbaa275-9249-41b1-8d15-242f632c67bf" providerId="ADAL" clId="{35018BF0-5DE4-4754-8529-18C7A8823AAF}" dt="2023-02-17T12:50:15.224" v="61" actId="1076"/>
          <ac:spMkLst>
            <pc:docMk/>
            <pc:sldMk cId="4033982250" sldId="597"/>
            <ac:spMk id="8" creationId="{00000000-0000-0000-0000-000000000000}"/>
          </ac:spMkLst>
        </pc:spChg>
        <pc:spChg chg="del mod">
          <ac:chgData name="БСУ" userId="bdbaa275-9249-41b1-8d15-242f632c67bf" providerId="ADAL" clId="{35018BF0-5DE4-4754-8529-18C7A8823AAF}" dt="2023-02-17T12:50:11.879" v="60" actId="478"/>
          <ac:spMkLst>
            <pc:docMk/>
            <pc:sldMk cId="4033982250" sldId="597"/>
            <ac:spMk id="9" creationId="{DA565F64-D4FB-4834-B776-E6EAA74378C3}"/>
          </ac:spMkLst>
        </pc:spChg>
        <pc:spChg chg="mod">
          <ac:chgData name="БСУ" userId="bdbaa275-9249-41b1-8d15-242f632c67bf" providerId="ADAL" clId="{35018BF0-5DE4-4754-8529-18C7A8823AAF}" dt="2023-02-17T12:50:15.224" v="61" actId="1076"/>
          <ac:spMkLst>
            <pc:docMk/>
            <pc:sldMk cId="4033982250" sldId="597"/>
            <ac:spMk id="476162" creationId="{00000000-0000-0000-0000-000000000000}"/>
          </ac:spMkLst>
        </pc:spChg>
        <pc:spChg chg="mod">
          <ac:chgData name="БСУ" userId="bdbaa275-9249-41b1-8d15-242f632c67bf" providerId="ADAL" clId="{35018BF0-5DE4-4754-8529-18C7A8823AAF}" dt="2023-02-17T12:50:15.224" v="61" actId="1076"/>
          <ac:spMkLst>
            <pc:docMk/>
            <pc:sldMk cId="4033982250" sldId="597"/>
            <ac:spMk id="476163" creationId="{00000000-0000-0000-0000-000000000000}"/>
          </ac:spMkLst>
        </pc:spChg>
        <pc:spChg chg="mod">
          <ac:chgData name="БСУ" userId="bdbaa275-9249-41b1-8d15-242f632c67bf" providerId="ADAL" clId="{35018BF0-5DE4-4754-8529-18C7A8823AAF}" dt="2023-02-17T12:50:15.224" v="61" actId="1076"/>
          <ac:spMkLst>
            <pc:docMk/>
            <pc:sldMk cId="4033982250" sldId="597"/>
            <ac:spMk id="476164" creationId="{00000000-0000-0000-0000-000000000000}"/>
          </ac:spMkLst>
        </pc:spChg>
      </pc:sldChg>
      <pc:sldChg chg="delSp modSp add mod">
        <pc:chgData name="БСУ" userId="bdbaa275-9249-41b1-8d15-242f632c67bf" providerId="ADAL" clId="{35018BF0-5DE4-4754-8529-18C7A8823AAF}" dt="2023-02-17T12:51:34.986" v="77" actId="207"/>
        <pc:sldMkLst>
          <pc:docMk/>
          <pc:sldMk cId="3718715071" sldId="598"/>
        </pc:sldMkLst>
        <pc:spChg chg="del mod">
          <ac:chgData name="БСУ" userId="bdbaa275-9249-41b1-8d15-242f632c67bf" providerId="ADAL" clId="{35018BF0-5DE4-4754-8529-18C7A8823AAF}" dt="2023-02-17T12:51:23.507" v="75" actId="478"/>
          <ac:spMkLst>
            <pc:docMk/>
            <pc:sldMk cId="3718715071" sldId="598"/>
            <ac:spMk id="6" creationId="{99332D5F-B84A-466A-921C-40856D91B32F}"/>
          </ac:spMkLst>
        </pc:spChg>
        <pc:spChg chg="mod">
          <ac:chgData name="БСУ" userId="bdbaa275-9249-41b1-8d15-242f632c67bf" providerId="ADAL" clId="{35018BF0-5DE4-4754-8529-18C7A8823AAF}" dt="2023-02-17T12:51:21.191" v="74" actId="1076"/>
          <ac:spMkLst>
            <pc:docMk/>
            <pc:sldMk cId="3718715071" sldId="598"/>
            <ac:spMk id="480258" creationId="{00000000-0000-0000-0000-000000000000}"/>
          </ac:spMkLst>
        </pc:spChg>
        <pc:spChg chg="mod">
          <ac:chgData name="БСУ" userId="bdbaa275-9249-41b1-8d15-242f632c67bf" providerId="ADAL" clId="{35018BF0-5DE4-4754-8529-18C7A8823AAF}" dt="2023-02-17T12:51:32.041" v="76" actId="207"/>
          <ac:spMkLst>
            <pc:docMk/>
            <pc:sldMk cId="3718715071" sldId="598"/>
            <ac:spMk id="480259" creationId="{00000000-0000-0000-0000-000000000000}"/>
          </ac:spMkLst>
        </pc:spChg>
        <pc:spChg chg="mod">
          <ac:chgData name="БСУ" userId="bdbaa275-9249-41b1-8d15-242f632c67bf" providerId="ADAL" clId="{35018BF0-5DE4-4754-8529-18C7A8823AAF}" dt="2023-02-17T12:51:34.986" v="77" actId="207"/>
          <ac:spMkLst>
            <pc:docMk/>
            <pc:sldMk cId="3718715071" sldId="598"/>
            <ac:spMk id="480260" creationId="{00000000-0000-0000-0000-000000000000}"/>
          </ac:spMkLst>
        </pc:spChg>
      </pc:sldChg>
      <pc:sldChg chg="delSp modSp add mod">
        <pc:chgData name="БСУ" userId="bdbaa275-9249-41b1-8d15-242f632c67bf" providerId="ADAL" clId="{35018BF0-5DE4-4754-8529-18C7A8823AAF}" dt="2023-02-17T12:52:34.365" v="91" actId="1076"/>
        <pc:sldMkLst>
          <pc:docMk/>
          <pc:sldMk cId="1963907139" sldId="599"/>
        </pc:sldMkLst>
        <pc:spChg chg="del mod">
          <ac:chgData name="БСУ" userId="bdbaa275-9249-41b1-8d15-242f632c67bf" providerId="ADAL" clId="{35018BF0-5DE4-4754-8529-18C7A8823AAF}" dt="2023-02-17T12:52:32.055" v="90" actId="478"/>
          <ac:spMkLst>
            <pc:docMk/>
            <pc:sldMk cId="1963907139" sldId="599"/>
            <ac:spMk id="6" creationId="{6FF7D42B-AB36-4305-A7EB-A29995CC6F97}"/>
          </ac:spMkLst>
        </pc:spChg>
        <pc:spChg chg="mod">
          <ac:chgData name="БСУ" userId="bdbaa275-9249-41b1-8d15-242f632c67bf" providerId="ADAL" clId="{35018BF0-5DE4-4754-8529-18C7A8823AAF}" dt="2023-02-17T12:52:34.365" v="91" actId="1076"/>
          <ac:spMkLst>
            <pc:docMk/>
            <pc:sldMk cId="1963907139" sldId="599"/>
            <ac:spMk id="478210" creationId="{00000000-0000-0000-0000-000000000000}"/>
          </ac:spMkLst>
        </pc:spChg>
        <pc:spChg chg="mod">
          <ac:chgData name="БСУ" userId="bdbaa275-9249-41b1-8d15-242f632c67bf" providerId="ADAL" clId="{35018BF0-5DE4-4754-8529-18C7A8823AAF}" dt="2023-02-17T12:52:34.365" v="91" actId="1076"/>
          <ac:spMkLst>
            <pc:docMk/>
            <pc:sldMk cId="1963907139" sldId="599"/>
            <ac:spMk id="478211" creationId="{00000000-0000-0000-0000-000000000000}"/>
          </ac:spMkLst>
        </pc:spChg>
        <pc:spChg chg="mod">
          <ac:chgData name="БСУ" userId="bdbaa275-9249-41b1-8d15-242f632c67bf" providerId="ADAL" clId="{35018BF0-5DE4-4754-8529-18C7A8823AAF}" dt="2023-02-17T12:52:34.365" v="91" actId="1076"/>
          <ac:spMkLst>
            <pc:docMk/>
            <pc:sldMk cId="1963907139" sldId="599"/>
            <ac:spMk id="478212" creationId="{00000000-0000-0000-0000-000000000000}"/>
          </ac:spMkLst>
        </pc:spChg>
      </pc:sldChg>
      <pc:sldChg chg="modSp add del mod">
        <pc:chgData name="БСУ" userId="bdbaa275-9249-41b1-8d15-242f632c67bf" providerId="ADAL" clId="{35018BF0-5DE4-4754-8529-18C7A8823AAF}" dt="2023-02-17T12:50:31.375" v="63" actId="47"/>
        <pc:sldMkLst>
          <pc:docMk/>
          <pc:sldMk cId="3075572732" sldId="600"/>
        </pc:sldMkLst>
        <pc:spChg chg="mod">
          <ac:chgData name="БСУ" userId="bdbaa275-9249-41b1-8d15-242f632c67bf" providerId="ADAL" clId="{35018BF0-5DE4-4754-8529-18C7A8823AAF}" dt="2023-02-17T12:47:53.222" v="26" actId="27636"/>
          <ac:spMkLst>
            <pc:docMk/>
            <pc:sldMk cId="3075572732" sldId="600"/>
            <ac:spMk id="487426" creationId="{00000000-0000-0000-0000-000000000000}"/>
          </ac:spMkLst>
        </pc:spChg>
      </pc:sldChg>
      <pc:sldChg chg="delSp modSp add mod modAnim">
        <pc:chgData name="БСУ" userId="bdbaa275-9249-41b1-8d15-242f632c67bf" providerId="ADAL" clId="{35018BF0-5DE4-4754-8529-18C7A8823AAF}" dt="2023-02-17T12:54:00.217" v="118"/>
        <pc:sldMkLst>
          <pc:docMk/>
          <pc:sldMk cId="2262298276" sldId="601"/>
        </pc:sldMkLst>
        <pc:spChg chg="del mod">
          <ac:chgData name="БСУ" userId="bdbaa275-9249-41b1-8d15-242f632c67bf" providerId="ADAL" clId="{35018BF0-5DE4-4754-8529-18C7A8823AAF}" dt="2023-02-17T12:53:56.465" v="117" actId="478"/>
          <ac:spMkLst>
            <pc:docMk/>
            <pc:sldMk cId="2262298276" sldId="601"/>
            <ac:spMk id="7" creationId="{0AB16D8C-256E-422F-A6C3-CC4A4702DE3E}"/>
          </ac:spMkLst>
        </pc:spChg>
        <pc:spChg chg="mod">
          <ac:chgData name="БСУ" userId="bdbaa275-9249-41b1-8d15-242f632c67bf" providerId="ADAL" clId="{35018BF0-5DE4-4754-8529-18C7A8823AAF}" dt="2023-02-17T12:53:46.865" v="115" actId="1076"/>
          <ac:spMkLst>
            <pc:docMk/>
            <pc:sldMk cId="2262298276" sldId="601"/>
            <ac:spMk id="481282" creationId="{00000000-0000-0000-0000-000000000000}"/>
          </ac:spMkLst>
        </pc:spChg>
        <pc:spChg chg="mod">
          <ac:chgData name="БСУ" userId="bdbaa275-9249-41b1-8d15-242f632c67bf" providerId="ADAL" clId="{35018BF0-5DE4-4754-8529-18C7A8823AAF}" dt="2023-02-17T12:53:32.778" v="111" actId="1076"/>
          <ac:spMkLst>
            <pc:docMk/>
            <pc:sldMk cId="2262298276" sldId="601"/>
            <ac:spMk id="481283" creationId="{00000000-0000-0000-0000-000000000000}"/>
          </ac:spMkLst>
        </pc:spChg>
        <pc:spChg chg="mod">
          <ac:chgData name="БСУ" userId="bdbaa275-9249-41b1-8d15-242f632c67bf" providerId="ADAL" clId="{35018BF0-5DE4-4754-8529-18C7A8823AAF}" dt="2023-02-17T12:53:53.581" v="116" actId="207"/>
          <ac:spMkLst>
            <pc:docMk/>
            <pc:sldMk cId="2262298276" sldId="601"/>
            <ac:spMk id="481284" creationId="{00000000-0000-0000-0000-000000000000}"/>
          </ac:spMkLst>
        </pc:spChg>
      </pc:sldChg>
      <pc:sldChg chg="delSp modSp add mod modAnim">
        <pc:chgData name="БСУ" userId="bdbaa275-9249-41b1-8d15-242f632c67bf" providerId="ADAL" clId="{35018BF0-5DE4-4754-8529-18C7A8823AAF}" dt="2023-02-17T12:56:46.269" v="152"/>
        <pc:sldMkLst>
          <pc:docMk/>
          <pc:sldMk cId="4173826179" sldId="602"/>
        </pc:sldMkLst>
        <pc:spChg chg="mod">
          <ac:chgData name="БСУ" userId="bdbaa275-9249-41b1-8d15-242f632c67bf" providerId="ADAL" clId="{35018BF0-5DE4-4754-8529-18C7A8823AAF}" dt="2023-02-17T12:55:40.697" v="142" actId="1076"/>
          <ac:spMkLst>
            <pc:docMk/>
            <pc:sldMk cId="4173826179" sldId="602"/>
            <ac:spMk id="2" creationId="{00000000-0000-0000-0000-000000000000}"/>
          </ac:spMkLst>
        </pc:spChg>
        <pc:spChg chg="mod">
          <ac:chgData name="БСУ" userId="bdbaa275-9249-41b1-8d15-242f632c67bf" providerId="ADAL" clId="{35018BF0-5DE4-4754-8529-18C7A8823AAF}" dt="2023-02-17T12:56:46.269" v="152"/>
          <ac:spMkLst>
            <pc:docMk/>
            <pc:sldMk cId="4173826179" sldId="602"/>
            <ac:spMk id="5" creationId="{00000000-0000-0000-0000-000000000000}"/>
          </ac:spMkLst>
        </pc:spChg>
        <pc:spChg chg="mod">
          <ac:chgData name="БСУ" userId="bdbaa275-9249-41b1-8d15-242f632c67bf" providerId="ADAL" clId="{35018BF0-5DE4-4754-8529-18C7A8823AAF}" dt="2023-02-17T12:55:57.736" v="147" actId="207"/>
          <ac:spMkLst>
            <pc:docMk/>
            <pc:sldMk cId="4173826179" sldId="602"/>
            <ac:spMk id="7" creationId="{00000000-0000-0000-0000-000000000000}"/>
          </ac:spMkLst>
        </pc:spChg>
        <pc:spChg chg="mod">
          <ac:chgData name="БСУ" userId="bdbaa275-9249-41b1-8d15-242f632c67bf" providerId="ADAL" clId="{35018BF0-5DE4-4754-8529-18C7A8823AAF}" dt="2023-02-17T12:55:57.736" v="147" actId="207"/>
          <ac:spMkLst>
            <pc:docMk/>
            <pc:sldMk cId="4173826179" sldId="602"/>
            <ac:spMk id="8" creationId="{00000000-0000-0000-0000-000000000000}"/>
          </ac:spMkLst>
        </pc:spChg>
        <pc:spChg chg="mod">
          <ac:chgData name="БСУ" userId="bdbaa275-9249-41b1-8d15-242f632c67bf" providerId="ADAL" clId="{35018BF0-5DE4-4754-8529-18C7A8823AAF}" dt="2023-02-17T12:55:57.736" v="147" actId="207"/>
          <ac:spMkLst>
            <pc:docMk/>
            <pc:sldMk cId="4173826179" sldId="602"/>
            <ac:spMk id="9" creationId="{00000000-0000-0000-0000-000000000000}"/>
          </ac:spMkLst>
        </pc:spChg>
        <pc:spChg chg="del mod">
          <ac:chgData name="БСУ" userId="bdbaa275-9249-41b1-8d15-242f632c67bf" providerId="ADAL" clId="{35018BF0-5DE4-4754-8529-18C7A8823AAF}" dt="2023-02-17T12:55:37.428" v="141" actId="478"/>
          <ac:spMkLst>
            <pc:docMk/>
            <pc:sldMk cId="4173826179" sldId="602"/>
            <ac:spMk id="10" creationId="{E0F2596A-1F1B-4B09-A940-319658FC14A1}"/>
          </ac:spMkLst>
        </pc:spChg>
      </pc:sldChg>
      <pc:sldChg chg="delSp modSp add mod modAnim">
        <pc:chgData name="БСУ" userId="bdbaa275-9249-41b1-8d15-242f632c67bf" providerId="ADAL" clId="{35018BF0-5DE4-4754-8529-18C7A8823AAF}" dt="2023-02-17T12:59:23.366" v="184" actId="207"/>
        <pc:sldMkLst>
          <pc:docMk/>
          <pc:sldMk cId="3466395617" sldId="603"/>
        </pc:sldMkLst>
        <pc:spChg chg="mod">
          <ac:chgData name="БСУ" userId="bdbaa275-9249-41b1-8d15-242f632c67bf" providerId="ADAL" clId="{35018BF0-5DE4-4754-8529-18C7A8823AAF}" dt="2023-02-17T12:57:56.054" v="164" actId="14100"/>
          <ac:spMkLst>
            <pc:docMk/>
            <pc:sldMk cId="3466395617" sldId="603"/>
            <ac:spMk id="8" creationId="{00000000-0000-0000-0000-000000000000}"/>
          </ac:spMkLst>
        </pc:spChg>
        <pc:spChg chg="mod">
          <ac:chgData name="БСУ" userId="bdbaa275-9249-41b1-8d15-242f632c67bf" providerId="ADAL" clId="{35018BF0-5DE4-4754-8529-18C7A8823AAF}" dt="2023-02-17T12:58:19.185" v="168" actId="14100"/>
          <ac:spMkLst>
            <pc:docMk/>
            <pc:sldMk cId="3466395617" sldId="603"/>
            <ac:spMk id="9" creationId="{00000000-0000-0000-0000-000000000000}"/>
          </ac:spMkLst>
        </pc:spChg>
        <pc:spChg chg="mod">
          <ac:chgData name="БСУ" userId="bdbaa275-9249-41b1-8d15-242f632c67bf" providerId="ADAL" clId="{35018BF0-5DE4-4754-8529-18C7A8823AAF}" dt="2023-02-17T12:58:35.512" v="180" actId="14100"/>
          <ac:spMkLst>
            <pc:docMk/>
            <pc:sldMk cId="3466395617" sldId="603"/>
            <ac:spMk id="10" creationId="{00000000-0000-0000-0000-000000000000}"/>
          </ac:spMkLst>
        </pc:spChg>
        <pc:spChg chg="del mod">
          <ac:chgData name="БСУ" userId="bdbaa275-9249-41b1-8d15-242f632c67bf" providerId="ADAL" clId="{35018BF0-5DE4-4754-8529-18C7A8823AAF}" dt="2023-02-17T12:58:38.072" v="181" actId="478"/>
          <ac:spMkLst>
            <pc:docMk/>
            <pc:sldMk cId="3466395617" sldId="603"/>
            <ac:spMk id="11" creationId="{5D0908BD-3C13-47E5-9CAE-ABA44ED06164}"/>
          </ac:spMkLst>
        </pc:spChg>
        <pc:spChg chg="mod">
          <ac:chgData name="БСУ" userId="bdbaa275-9249-41b1-8d15-242f632c67bf" providerId="ADAL" clId="{35018BF0-5DE4-4754-8529-18C7A8823AAF}" dt="2023-02-17T12:56:30.702" v="150" actId="2711"/>
          <ac:spMkLst>
            <pc:docMk/>
            <pc:sldMk cId="3466395617" sldId="603"/>
            <ac:spMk id="483330" creationId="{00000000-0000-0000-0000-000000000000}"/>
          </ac:spMkLst>
        </pc:spChg>
        <pc:spChg chg="mod">
          <ac:chgData name="БСУ" userId="bdbaa275-9249-41b1-8d15-242f632c67bf" providerId="ADAL" clId="{35018BF0-5DE4-4754-8529-18C7A8823AAF}" dt="2023-02-17T12:59:23.366" v="184" actId="207"/>
          <ac:spMkLst>
            <pc:docMk/>
            <pc:sldMk cId="3466395617" sldId="603"/>
            <ac:spMk id="483332" creationId="{00000000-0000-0000-0000-000000000000}"/>
          </ac:spMkLst>
        </pc:spChg>
      </pc:sldChg>
      <pc:sldChg chg="delSp modSp add mod modAnim">
        <pc:chgData name="БСУ" userId="bdbaa275-9249-41b1-8d15-242f632c67bf" providerId="ADAL" clId="{35018BF0-5DE4-4754-8529-18C7A8823AAF}" dt="2023-02-17T12:59:56.328" v="192"/>
        <pc:sldMkLst>
          <pc:docMk/>
          <pc:sldMk cId="2999203222" sldId="604"/>
        </pc:sldMkLst>
        <pc:spChg chg="del mod">
          <ac:chgData name="БСУ" userId="bdbaa275-9249-41b1-8d15-242f632c67bf" providerId="ADAL" clId="{35018BF0-5DE4-4754-8529-18C7A8823AAF}" dt="2023-02-17T12:59:52.621" v="191" actId="478"/>
          <ac:spMkLst>
            <pc:docMk/>
            <pc:sldMk cId="2999203222" sldId="604"/>
            <ac:spMk id="7" creationId="{EB13D278-CF5D-4298-9322-5A4E9C18F35C}"/>
          </ac:spMkLst>
        </pc:spChg>
        <pc:spChg chg="mod">
          <ac:chgData name="БСУ" userId="bdbaa275-9249-41b1-8d15-242f632c67bf" providerId="ADAL" clId="{35018BF0-5DE4-4754-8529-18C7A8823AAF}" dt="2023-02-17T12:59:39.810" v="186" actId="2711"/>
          <ac:spMkLst>
            <pc:docMk/>
            <pc:sldMk cId="2999203222" sldId="604"/>
            <ac:spMk id="540674" creationId="{00000000-0000-0000-0000-000000000000}"/>
          </ac:spMkLst>
        </pc:spChg>
        <pc:spChg chg="mod">
          <ac:chgData name="БСУ" userId="bdbaa275-9249-41b1-8d15-242f632c67bf" providerId="ADAL" clId="{35018BF0-5DE4-4754-8529-18C7A8823AAF}" dt="2023-02-17T12:59:45.798" v="188" actId="1076"/>
          <ac:spMkLst>
            <pc:docMk/>
            <pc:sldMk cId="2999203222" sldId="604"/>
            <ac:spMk id="540675" creationId="{00000000-0000-0000-0000-000000000000}"/>
          </ac:spMkLst>
        </pc:spChg>
        <pc:picChg chg="mod">
          <ac:chgData name="БСУ" userId="bdbaa275-9249-41b1-8d15-242f632c67bf" providerId="ADAL" clId="{35018BF0-5DE4-4754-8529-18C7A8823AAF}" dt="2023-02-17T12:59:50.057" v="190" actId="1076"/>
          <ac:picMkLst>
            <pc:docMk/>
            <pc:sldMk cId="2999203222" sldId="604"/>
            <ac:picMk id="3" creationId="{00000000-0000-0000-0000-000000000000}"/>
          </ac:picMkLst>
        </pc:picChg>
        <pc:picChg chg="del">
          <ac:chgData name="БСУ" userId="bdbaa275-9249-41b1-8d15-242f632c67bf" providerId="ADAL" clId="{35018BF0-5DE4-4754-8529-18C7A8823AAF}" dt="2023-02-17T12:59:34.778" v="185" actId="478"/>
          <ac:picMkLst>
            <pc:docMk/>
            <pc:sldMk cId="2999203222" sldId="604"/>
            <ac:picMk id="1034" creationId="{00000000-0000-0000-0000-000000000000}"/>
          </ac:picMkLst>
        </pc:picChg>
      </pc:sldChg>
      <pc:sldChg chg="addSp delSp modSp add mod modAnim">
        <pc:chgData name="БСУ" userId="bdbaa275-9249-41b1-8d15-242f632c67bf" providerId="ADAL" clId="{35018BF0-5DE4-4754-8529-18C7A8823AAF}" dt="2023-02-17T13:02:16.659" v="247"/>
        <pc:sldMkLst>
          <pc:docMk/>
          <pc:sldMk cId="1052121910" sldId="605"/>
        </pc:sldMkLst>
        <pc:spChg chg="add del mod">
          <ac:chgData name="БСУ" userId="bdbaa275-9249-41b1-8d15-242f632c67bf" providerId="ADAL" clId="{35018BF0-5DE4-4754-8529-18C7A8823AAF}" dt="2023-02-17T13:00:09.651" v="194" actId="478"/>
          <ac:spMkLst>
            <pc:docMk/>
            <pc:sldMk cId="1052121910" sldId="605"/>
            <ac:spMk id="3" creationId="{2696FC13-D571-2B1E-001A-3AE16B5F9763}"/>
          </ac:spMkLst>
        </pc:spChg>
        <pc:spChg chg="add mod">
          <ac:chgData name="БСУ" userId="bdbaa275-9249-41b1-8d15-242f632c67bf" providerId="ADAL" clId="{35018BF0-5DE4-4754-8529-18C7A8823AAF}" dt="2023-02-17T13:00:18.484" v="214" actId="20577"/>
          <ac:spMkLst>
            <pc:docMk/>
            <pc:sldMk cId="1052121910" sldId="605"/>
            <ac:spMk id="4" creationId="{18935F90-9EBC-EFCF-77C0-D571C62BD84C}"/>
          </ac:spMkLst>
        </pc:spChg>
        <pc:spChg chg="del mod">
          <ac:chgData name="БСУ" userId="bdbaa275-9249-41b1-8d15-242f632c67bf" providerId="ADAL" clId="{35018BF0-5DE4-4754-8529-18C7A8823AAF}" dt="2023-02-17T13:02:14.003" v="246" actId="478"/>
          <ac:spMkLst>
            <pc:docMk/>
            <pc:sldMk cId="1052121910" sldId="605"/>
            <ac:spMk id="7" creationId="{BC99CBDB-A598-4BA6-9B42-382AFFD2FC34}"/>
          </ac:spMkLst>
        </pc:spChg>
        <pc:spChg chg="mod">
          <ac:chgData name="БСУ" userId="bdbaa275-9249-41b1-8d15-242f632c67bf" providerId="ADAL" clId="{35018BF0-5DE4-4754-8529-18C7A8823AAF}" dt="2023-02-17T13:02:07.229" v="244" actId="2085"/>
          <ac:spMkLst>
            <pc:docMk/>
            <pc:sldMk cId="1052121910" sldId="605"/>
            <ac:spMk id="10" creationId="{00000000-0000-0000-0000-000000000000}"/>
          </ac:spMkLst>
        </pc:spChg>
        <pc:spChg chg="mod">
          <ac:chgData name="БСУ" userId="bdbaa275-9249-41b1-8d15-242f632c67bf" providerId="ADAL" clId="{35018BF0-5DE4-4754-8529-18C7A8823AAF}" dt="2023-02-17T13:02:07.229" v="244" actId="2085"/>
          <ac:spMkLst>
            <pc:docMk/>
            <pc:sldMk cId="1052121910" sldId="605"/>
            <ac:spMk id="11" creationId="{00000000-0000-0000-0000-000000000000}"/>
          </ac:spMkLst>
        </pc:spChg>
        <pc:spChg chg="del">
          <ac:chgData name="БСУ" userId="bdbaa275-9249-41b1-8d15-242f632c67bf" providerId="ADAL" clId="{35018BF0-5DE4-4754-8529-18C7A8823AAF}" dt="2023-02-17T13:00:08.379" v="193" actId="478"/>
          <ac:spMkLst>
            <pc:docMk/>
            <pc:sldMk cId="1052121910" sldId="605"/>
            <ac:spMk id="540674" creationId="{00000000-0000-0000-0000-000000000000}"/>
          </ac:spMkLst>
        </pc:spChg>
        <pc:spChg chg="mod">
          <ac:chgData name="БСУ" userId="bdbaa275-9249-41b1-8d15-242f632c67bf" providerId="ADAL" clId="{35018BF0-5DE4-4754-8529-18C7A8823AAF}" dt="2023-02-17T13:02:11.397" v="245" actId="207"/>
          <ac:spMkLst>
            <pc:docMk/>
            <pc:sldMk cId="1052121910" sldId="605"/>
            <ac:spMk id="540676" creationId="{00000000-0000-0000-0000-000000000000}"/>
          </ac:spMkLst>
        </pc:spChg>
      </pc:sldChg>
      <pc:sldChg chg="addSp delSp modSp add mod modAnim">
        <pc:chgData name="БСУ" userId="bdbaa275-9249-41b1-8d15-242f632c67bf" providerId="ADAL" clId="{35018BF0-5DE4-4754-8529-18C7A8823AAF}" dt="2023-02-17T13:04:33.970" v="283" actId="478"/>
        <pc:sldMkLst>
          <pc:docMk/>
          <pc:sldMk cId="2669351505" sldId="606"/>
        </pc:sldMkLst>
        <pc:spChg chg="add del mod">
          <ac:chgData name="БСУ" userId="bdbaa275-9249-41b1-8d15-242f632c67bf" providerId="ADAL" clId="{35018BF0-5DE4-4754-8529-18C7A8823AAF}" dt="2023-02-17T13:02:29.003" v="250" actId="478"/>
          <ac:spMkLst>
            <pc:docMk/>
            <pc:sldMk cId="2669351505" sldId="606"/>
            <ac:spMk id="3" creationId="{CFB8F994-97AF-A2B4-F225-D4DCC7CEDE34}"/>
          </ac:spMkLst>
        </pc:spChg>
        <pc:spChg chg="add del mod">
          <ac:chgData name="БСУ" userId="bdbaa275-9249-41b1-8d15-242f632c67bf" providerId="ADAL" clId="{35018BF0-5DE4-4754-8529-18C7A8823AAF}" dt="2023-02-17T13:02:35.714" v="252"/>
          <ac:spMkLst>
            <pc:docMk/>
            <pc:sldMk cId="2669351505" sldId="606"/>
            <ac:spMk id="4" creationId="{DFAABAAF-1376-91A3-43BB-0F3F15A1DDCE}"/>
          </ac:spMkLst>
        </pc:spChg>
        <pc:spChg chg="add mod">
          <ac:chgData name="БСУ" userId="bdbaa275-9249-41b1-8d15-242f632c67bf" providerId="ADAL" clId="{35018BF0-5DE4-4754-8529-18C7A8823AAF}" dt="2023-02-17T13:02:39.064" v="255" actId="20577"/>
          <ac:spMkLst>
            <pc:docMk/>
            <pc:sldMk cId="2669351505" sldId="606"/>
            <ac:spMk id="5" creationId="{06821BCC-0387-58BD-820C-AF533C8E3A2C}"/>
          </ac:spMkLst>
        </pc:spChg>
        <pc:spChg chg="mod">
          <ac:chgData name="БСУ" userId="bdbaa275-9249-41b1-8d15-242f632c67bf" providerId="ADAL" clId="{35018BF0-5DE4-4754-8529-18C7A8823AAF}" dt="2023-02-17T13:04:23.534" v="280" actId="1076"/>
          <ac:spMkLst>
            <pc:docMk/>
            <pc:sldMk cId="2669351505" sldId="606"/>
            <ac:spMk id="8" creationId="{00000000-0000-0000-0000-000000000000}"/>
          </ac:spMkLst>
        </pc:spChg>
        <pc:spChg chg="mod">
          <ac:chgData name="БСУ" userId="bdbaa275-9249-41b1-8d15-242f632c67bf" providerId="ADAL" clId="{35018BF0-5DE4-4754-8529-18C7A8823AAF}" dt="2023-02-17T13:04:27.572" v="281" actId="1076"/>
          <ac:spMkLst>
            <pc:docMk/>
            <pc:sldMk cId="2669351505" sldId="606"/>
            <ac:spMk id="9" creationId="{00000000-0000-0000-0000-000000000000}"/>
          </ac:spMkLst>
        </pc:spChg>
        <pc:spChg chg="del mod">
          <ac:chgData name="БСУ" userId="bdbaa275-9249-41b1-8d15-242f632c67bf" providerId="ADAL" clId="{35018BF0-5DE4-4754-8529-18C7A8823AAF}" dt="2023-02-17T13:04:33.970" v="283" actId="478"/>
          <ac:spMkLst>
            <pc:docMk/>
            <pc:sldMk cId="2669351505" sldId="606"/>
            <ac:spMk id="10" creationId="{667C7CB7-5476-4C02-B815-AADCBDF4C297}"/>
          </ac:spMkLst>
        </pc:spChg>
        <pc:spChg chg="mod">
          <ac:chgData name="БСУ" userId="bdbaa275-9249-41b1-8d15-242f632c67bf" providerId="ADAL" clId="{35018BF0-5DE4-4754-8529-18C7A8823AAF}" dt="2023-02-17T13:04:29.601" v="282" actId="1076"/>
          <ac:spMkLst>
            <pc:docMk/>
            <pc:sldMk cId="2669351505" sldId="606"/>
            <ac:spMk id="12" creationId="{00000000-0000-0000-0000-000000000000}"/>
          </ac:spMkLst>
        </pc:spChg>
        <pc:spChg chg="del">
          <ac:chgData name="БСУ" userId="bdbaa275-9249-41b1-8d15-242f632c67bf" providerId="ADAL" clId="{35018BF0-5DE4-4754-8529-18C7A8823AAF}" dt="2023-02-17T13:02:28.028" v="249" actId="478"/>
          <ac:spMkLst>
            <pc:docMk/>
            <pc:sldMk cId="2669351505" sldId="606"/>
            <ac:spMk id="540674" creationId="{00000000-0000-0000-0000-000000000000}"/>
          </ac:spMkLst>
        </pc:spChg>
        <pc:spChg chg="mod">
          <ac:chgData name="БСУ" userId="bdbaa275-9249-41b1-8d15-242f632c67bf" providerId="ADAL" clId="{35018BF0-5DE4-4754-8529-18C7A8823AAF}" dt="2023-02-17T13:04:19.370" v="279" actId="404"/>
          <ac:spMkLst>
            <pc:docMk/>
            <pc:sldMk cId="2669351505" sldId="606"/>
            <ac:spMk id="540676" creationId="{00000000-0000-0000-0000-000000000000}"/>
          </ac:spMkLst>
        </pc:spChg>
      </pc:sldChg>
    </pc:docChg>
  </pc:docChgLst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  <pc:docChgLst>
    <pc:chgData name="БСУ" userId="bdbaa275-9249-41b1-8d15-242f632c67bf" providerId="ADAL" clId="{E8EBBEA8-749B-4042-B043-5A6FD507A9B3}"/>
    <pc:docChg chg="modSld sldOrd modSection">
      <pc:chgData name="БСУ" userId="bdbaa275-9249-41b1-8d15-242f632c67bf" providerId="ADAL" clId="{E8EBBEA8-749B-4042-B043-5A6FD507A9B3}" dt="2023-02-17T11:21:52.587" v="1"/>
      <pc:docMkLst>
        <pc:docMk/>
      </pc:docMkLst>
      <pc:sldChg chg="ord">
        <pc:chgData name="БСУ" userId="bdbaa275-9249-41b1-8d15-242f632c67bf" providerId="ADAL" clId="{E8EBBEA8-749B-4042-B043-5A6FD507A9B3}" dt="2023-02-17T11:21:52.587" v="1"/>
        <pc:sldMkLst>
          <pc:docMk/>
          <pc:sldMk cId="2385751420" sldId="5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3E362FC-382B-4DFE-8B54-0DB2765196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09450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72EB18C-DEB6-477B-849F-BB1FC57E5B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41214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C2025B6-9BB3-463C-9F8B-ACD6EB5942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7238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Съхранени процедури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Бази данни</a:t>
            </a: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172355" y="3005560"/>
            <a:ext cx="9539762" cy="255454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b="1" noProof="1">
                <a:latin typeface="Consolas" panose="020B0609020204030204" pitchFamily="49" charset="0"/>
              </a:rPr>
              <a:t>CREATE PROCEDURE usp_withdraw_money </a:t>
            </a:r>
            <a:br>
              <a:rPr lang="en-US" sz="3200" b="1" noProof="1">
                <a:latin typeface="Consolas" panose="020B0609020204030204" pitchFamily="49" charset="0"/>
              </a:rPr>
            </a:br>
            <a:r>
              <a:rPr lang="en-US" sz="3200" b="1" noProof="1">
                <a:latin typeface="Consolas" panose="020B0609020204030204" pitchFamily="49" charset="0"/>
              </a:rPr>
              <a:t>  (account_id INT, money_amount DECIMAL)</a:t>
            </a:r>
          </a:p>
          <a:p>
            <a:r>
              <a:rPr lang="en-US" sz="3200" b="1" noProof="1">
                <a:latin typeface="Consolas" panose="020B0609020204030204" pitchFamily="49" charset="0"/>
              </a:rPr>
              <a:t>BEGIN</a:t>
            </a:r>
          </a:p>
          <a:p>
            <a:r>
              <a:rPr lang="en-US" sz="3200" b="1" i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3200" b="1" i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-- Transaction logic goes here.</a:t>
            </a:r>
          </a:p>
          <a:p>
            <a:r>
              <a:rPr lang="en-US" sz="3200" b="1" noProof="1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477781" y="1820549"/>
            <a:ext cx="5329046" cy="658107"/>
          </a:xfrm>
          <a:prstGeom prst="wedgeRoundRectCallout">
            <a:avLst>
              <a:gd name="adj1" fmla="val 38746"/>
              <a:gd name="adj2" fmla="val 148996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latin typeface="Comfortaa" pitchFamily="2" charset="0"/>
              </a:rPr>
              <a:t>Име на процедурата</a:t>
            </a:r>
            <a:endParaRPr lang="en-US" sz="28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980321" y="5715000"/>
            <a:ext cx="3976437" cy="679783"/>
          </a:xfrm>
          <a:prstGeom prst="wedgeRoundRectCallout">
            <a:avLst>
              <a:gd name="adj1" fmla="val -47908"/>
              <a:gd name="adj2" fmla="val -27712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  <a:latin typeface="Comfortaa" pitchFamily="2" charset="0"/>
              </a:rPr>
              <a:t>Параметри</a:t>
            </a:r>
            <a:endParaRPr lang="en-US" sz="28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8935F90-9EBC-EFCF-77C0-D571C62BD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Решение: изтегляне на пари</a:t>
            </a:r>
            <a:r>
              <a:rPr lang="en-US" dirty="0">
                <a:latin typeface="Comfortaa" pitchFamily="2" charset="0"/>
              </a:rPr>
              <a:t> [1/2]</a:t>
            </a:r>
          </a:p>
        </p:txBody>
      </p:sp>
    </p:spTree>
    <p:extLst>
      <p:ext uri="{BB962C8B-B14F-4D97-AF65-F5344CB8AC3E}">
        <p14:creationId xmlns:p14="http://schemas.microsoft.com/office/powerpoint/2010/main" val="105212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907019" y="1467887"/>
            <a:ext cx="10377961" cy="489364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BEGIN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START TRANSACTION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UPDATE accounts SET balance = balance – </a:t>
            </a:r>
            <a:r>
              <a:rPr lang="en-US" sz="2400" b="1" noProof="1">
                <a:latin typeface="Consolas" panose="020B0609020204030204" pitchFamily="49" charset="0"/>
              </a:rPr>
              <a:t>money_amount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WHERE id = </a:t>
            </a:r>
            <a:r>
              <a:rPr lang="en-US" sz="2400" b="1" dirty="0" err="1">
                <a:latin typeface="Consolas" panose="020B0609020204030204" pitchFamily="49" charset="0"/>
              </a:rPr>
              <a:t>account_id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IF(SELECT COUNT(*)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FROM accounts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	 WHERE id = </a:t>
            </a:r>
            <a:r>
              <a:rPr lang="en-US" sz="2400" b="1" dirty="0" err="1">
                <a:latin typeface="Consolas" panose="020B0609020204030204" pitchFamily="49" charset="0"/>
              </a:rPr>
              <a:t>account_id</a:t>
            </a:r>
            <a:r>
              <a:rPr lang="en-US" sz="2400" b="1" dirty="0">
                <a:latin typeface="Consolas" panose="020B0609020204030204" pitchFamily="49" charset="0"/>
              </a:rPr>
              <a:t>) &lt;&gt; 1 THEN ROLLBACK;	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END IF;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COMMIT;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END $$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872014" y="1690688"/>
            <a:ext cx="4319699" cy="577925"/>
          </a:xfrm>
          <a:prstGeom prst="wedgeRoundRectCallout">
            <a:avLst>
              <a:gd name="adj1" fmla="val -56858"/>
              <a:gd name="adj2" fmla="val 107326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Обновяване на баланса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149924" y="3371375"/>
            <a:ext cx="3290755" cy="577925"/>
          </a:xfrm>
          <a:prstGeom prst="wedgeRoundRectCallout">
            <a:avLst>
              <a:gd name="adj1" fmla="val -39153"/>
              <a:gd name="adj2" fmla="val 105899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Връщане назад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674936" y="5390113"/>
            <a:ext cx="5048177" cy="577925"/>
          </a:xfrm>
          <a:prstGeom prst="wedgeRoundRectCallout">
            <a:avLst>
              <a:gd name="adj1" fmla="val -77552"/>
              <a:gd name="adj2" fmla="val 852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rgbClr val="FFFFFF"/>
                </a:solidFill>
              </a:rPr>
              <a:t>Запазване на промените</a:t>
            </a:r>
            <a:endParaRPr lang="en-US" sz="2800" noProof="1">
              <a:solidFill>
                <a:srgbClr val="FFFFFF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6821BCC-0387-58BD-820C-AF533C8E3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Решение: изтегляне на пари</a:t>
            </a:r>
            <a:r>
              <a:rPr lang="en-US" dirty="0">
                <a:latin typeface="Comfortaa" pitchFamily="2" charset="0"/>
              </a:rPr>
              <a:t> [2/2]</a:t>
            </a:r>
          </a:p>
        </p:txBody>
      </p:sp>
    </p:spTree>
    <p:extLst>
      <p:ext uri="{BB962C8B-B14F-4D97-AF65-F5344CB8AC3E}">
        <p14:creationId xmlns:p14="http://schemas.microsoft.com/office/powerpoint/2010/main" val="2669351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1038"/>
            <a:ext cx="10862511" cy="1325563"/>
          </a:xfrm>
        </p:spPr>
        <p:txBody>
          <a:bodyPr>
            <a:normAutofit/>
          </a:bodyPr>
          <a:lstStyle/>
          <a:p>
            <a:r>
              <a:rPr lang="bg-BG" sz="4000" dirty="0">
                <a:latin typeface="Comfortaa" pitchFamily="2" charset="0"/>
              </a:rPr>
              <a:t>Какво са съхранените процедури?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34125"/>
            <a:ext cx="10515600" cy="3842837"/>
          </a:xfrm>
        </p:spPr>
        <p:txBody>
          <a:bodyPr>
            <a:normAutofit/>
          </a:bodyPr>
          <a:lstStyle/>
          <a:p>
            <a:r>
              <a:rPr lang="bg-BG" altLang="en-US" b="1" dirty="0">
                <a:solidFill>
                  <a:srgbClr val="00B0F0"/>
                </a:solidFill>
                <a:latin typeface="Comfortaa" pitchFamily="2" charset="0"/>
              </a:rPr>
              <a:t>Съхранените процедури</a:t>
            </a:r>
            <a:endParaRPr lang="en-US" altLang="en-US" dirty="0">
              <a:solidFill>
                <a:srgbClr val="00B0F0"/>
              </a:solidFill>
              <a:latin typeface="Comfortaa" pitchFamily="2" charset="0"/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Капсулират </a:t>
            </a:r>
            <a:r>
              <a:rPr lang="bg-BG" dirty="0">
                <a:latin typeface="Comfortaa" pitchFamily="2" charset="0"/>
              </a:rPr>
              <a:t>повтаряща се програмна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логика</a:t>
            </a:r>
            <a:r>
              <a:rPr lang="bg-BG" dirty="0">
                <a:latin typeface="Comfortaa" pitchFamily="2" charset="0"/>
              </a:rPr>
              <a:t>.</a:t>
            </a:r>
            <a:endParaRPr lang="en-US" dirty="0">
              <a:latin typeface="Comfortaa" pitchFamily="2" charset="0"/>
            </a:endParaRPr>
          </a:p>
          <a:p>
            <a:pPr lvl="1"/>
            <a:r>
              <a:rPr lang="bg-BG" dirty="0">
                <a:latin typeface="Comfortaa" pitchFamily="2" charset="0"/>
              </a:rPr>
              <a:t>Могат да приемат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входни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параметри.</a:t>
            </a:r>
            <a:endParaRPr lang="en-US" dirty="0">
              <a:latin typeface="Comfortaa" pitchFamily="2" charset="0"/>
            </a:endParaRPr>
          </a:p>
          <a:p>
            <a:pPr lvl="1"/>
            <a:r>
              <a:rPr lang="bg-BG" dirty="0">
                <a:latin typeface="Comfortaa" pitchFamily="2" charset="0"/>
              </a:rPr>
              <a:t>Могат да връщат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изходни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резултати.</a:t>
            </a:r>
            <a:endParaRPr lang="en-US" dirty="0">
              <a:latin typeface="Comfortaa" pitchFamily="2" charset="0"/>
            </a:endParaRPr>
          </a:p>
          <a:p>
            <a:r>
              <a:rPr lang="bg-BG" dirty="0">
                <a:latin typeface="Comfortaa" pitchFamily="2" charset="0"/>
              </a:rPr>
              <a:t>Ползите от съхранените процедури.</a:t>
            </a:r>
            <a:endParaRPr lang="en-US" dirty="0">
              <a:latin typeface="Comfortaa" pitchFamily="2" charset="0"/>
            </a:endParaRPr>
          </a:p>
          <a:p>
            <a:pPr lvl="1"/>
            <a:r>
              <a:rPr lang="bg-BG" dirty="0">
                <a:latin typeface="Comfortaa" pitchFamily="2" charset="0"/>
              </a:rPr>
              <a:t>Споделяне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логика</a:t>
            </a:r>
            <a:r>
              <a:rPr lang="bg-BG" dirty="0">
                <a:latin typeface="Comfortaa" pitchFamily="2" charset="0"/>
              </a:rPr>
              <a:t>.</a:t>
            </a:r>
            <a:endParaRPr lang="en-US" dirty="0">
              <a:latin typeface="Comfortaa" pitchFamily="2" charset="0"/>
            </a:endParaRPr>
          </a:p>
          <a:p>
            <a:pPr lvl="1"/>
            <a:r>
              <a:rPr lang="bg-BG" dirty="0">
                <a:latin typeface="Comfortaa" pitchFamily="2" charset="0"/>
              </a:rPr>
              <a:t>Подобрена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производителност</a:t>
            </a:r>
            <a:r>
              <a:rPr lang="bg-BG" dirty="0">
                <a:latin typeface="Comfortaa" pitchFamily="2" charset="0"/>
              </a:rPr>
              <a:t>.</a:t>
            </a:r>
            <a:endParaRPr lang="en-US" dirty="0">
              <a:latin typeface="Comfortaa" pitchFamily="2" charset="0"/>
            </a:endParaRPr>
          </a:p>
          <a:p>
            <a:pPr lvl="1"/>
            <a:r>
              <a:rPr lang="bg-BG" dirty="0">
                <a:latin typeface="Comfortaa" pitchFamily="2" charset="0"/>
              </a:rPr>
              <a:t>Намалят мрежовия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трафик</a:t>
            </a:r>
            <a:r>
              <a:rPr lang="bg-BG" dirty="0">
                <a:latin typeface="Comfortaa" pitchFamily="2" charset="0"/>
              </a:rPr>
              <a:t>.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4842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780047" y="663281"/>
            <a:ext cx="10515600" cy="1325563"/>
          </a:xfrm>
        </p:spPr>
        <p:txBody>
          <a:bodyPr>
            <a:normAutofit/>
          </a:bodyPr>
          <a:lstStyle/>
          <a:p>
            <a:r>
              <a:rPr lang="bg-BG" altLang="en-US" sz="4000" dirty="0">
                <a:latin typeface="Comfortaa" pitchFamily="2" charset="0"/>
              </a:rPr>
              <a:t>Създаване на съхранена процедура</a:t>
            </a:r>
            <a:endParaRPr lang="bg-BG" sz="4000" dirty="0">
              <a:latin typeface="Comfortaa" pitchFamily="2" charset="0"/>
            </a:endParaRPr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663237" y="1817487"/>
            <a:ext cx="10341646" cy="1195036"/>
          </a:xfrm>
        </p:spPr>
        <p:txBody>
          <a:bodyPr/>
          <a:lstStyle/>
          <a:p>
            <a:r>
              <a:rPr lang="en-US" altLang="en-US" b="1" dirty="0">
                <a:solidFill>
                  <a:srgbClr val="00B0F0"/>
                </a:solidFill>
                <a:latin typeface="Comfortaa" pitchFamily="2" charset="0"/>
              </a:rPr>
              <a:t>CREATE PROCEDURE </a:t>
            </a:r>
            <a:endParaRPr lang="bg-BG" altLang="en-US" b="1" dirty="0">
              <a:solidFill>
                <a:srgbClr val="00B0F0"/>
              </a:solidFill>
              <a:latin typeface="Comfortaa" pitchFamily="2" charset="0"/>
            </a:endParaRPr>
          </a:p>
          <a:p>
            <a:r>
              <a:rPr lang="bg-BG" altLang="en-US" dirty="0">
                <a:latin typeface="Comfortaa" pitchFamily="2" charset="0"/>
              </a:rPr>
              <a:t>Пример</a:t>
            </a:r>
            <a:r>
              <a:rPr lang="en-US" altLang="en-US" dirty="0">
                <a:latin typeface="Comfortaa" pitchFamily="2" charset="0"/>
              </a:rPr>
              <a:t>: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80047" y="3090112"/>
            <a:ext cx="10134600" cy="267765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DELIMITER $$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usp_select_employees_by_seniority() </a:t>
            </a:r>
            <a:endParaRPr lang="bg-BG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SELECT *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WHERE ROUND((DATEDIFF(NOW(), hire_date) / 365.25)) &lt; 15;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 $$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048085" y="2538005"/>
            <a:ext cx="3290755" cy="449080"/>
          </a:xfrm>
          <a:prstGeom prst="wedgeRoundRectCallout">
            <a:avLst>
              <a:gd name="adj1" fmla="val -37753"/>
              <a:gd name="adj2" fmla="val 130954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Име на процедура</a:t>
            </a:r>
            <a:endParaRPr lang="en-US" sz="20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174003" y="4204400"/>
            <a:ext cx="3290755" cy="449080"/>
          </a:xfrm>
          <a:prstGeom prst="wedgeRoundRectCallout">
            <a:avLst>
              <a:gd name="adj1" fmla="val -74979"/>
              <a:gd name="adj2" fmla="val 26244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Процедурна логика</a:t>
            </a:r>
            <a:endParaRPr lang="en-US" sz="2000" noProof="1">
              <a:solidFill>
                <a:schemeClr val="bg1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8225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6173"/>
            <a:ext cx="8101263" cy="1656180"/>
          </a:xfrm>
        </p:spPr>
        <p:txBody>
          <a:bodyPr/>
          <a:lstStyle/>
          <a:p>
            <a:r>
              <a:rPr lang="bg-BG" altLang="en-US" dirty="0">
                <a:latin typeface="Comfortaa" pitchFamily="2" charset="0"/>
              </a:rPr>
              <a:t>Изпълняване на съхранени процедури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986673"/>
            <a:ext cx="10515600" cy="1208338"/>
          </a:xfrm>
        </p:spPr>
        <p:txBody>
          <a:bodyPr/>
          <a:lstStyle/>
          <a:p>
            <a:endParaRPr lang="en-US" dirty="0">
              <a:latin typeface="Comfortaa" pitchFamily="2" charset="0"/>
            </a:endParaRPr>
          </a:p>
          <a:p>
            <a:r>
              <a:rPr lang="bg-BG" dirty="0">
                <a:latin typeface="Comfortaa" pitchFamily="2" charset="0"/>
              </a:rPr>
              <a:t>Изпълняване на съхранена процедура чрез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CALL</a:t>
            </a:r>
            <a:r>
              <a:rPr lang="bg-BG" dirty="0">
                <a:latin typeface="Comfortaa" pitchFamily="2" charset="0"/>
                <a:cs typeface="Consolas" pitchFamily="49" charset="0"/>
              </a:rPr>
              <a:t>.</a:t>
            </a:r>
            <a:endParaRPr lang="en-US" dirty="0">
              <a:latin typeface="Comfortaa" pitchFamily="2" charset="0"/>
              <a:cs typeface="Consolas" pitchFamily="49" charset="0"/>
            </a:endParaRPr>
          </a:p>
          <a:p>
            <a:endParaRPr lang="en-US" dirty="0">
              <a:latin typeface="Comfortaa" pitchFamily="2" charset="0"/>
            </a:endParaRPr>
          </a:p>
          <a:p>
            <a:pPr>
              <a:spcBef>
                <a:spcPts val="1800"/>
              </a:spcBef>
            </a:pPr>
            <a:endParaRPr lang="en-US" dirty="0">
              <a:latin typeface="Comfortaa" pitchFamily="2" charset="0"/>
            </a:endParaRPr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944478" y="4195011"/>
            <a:ext cx="10202779" cy="58477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usp_select_employees_by_seniority();</a:t>
            </a:r>
          </a:p>
        </p:txBody>
      </p:sp>
    </p:spTree>
    <p:extLst>
      <p:ext uri="{BB962C8B-B14F-4D97-AF65-F5344CB8AC3E}">
        <p14:creationId xmlns:p14="http://schemas.microsoft.com/office/powerpoint/2010/main" val="371871507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999484"/>
            <a:ext cx="10515600" cy="6949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rgbClr val="00B0F0"/>
                </a:solidFill>
                <a:latin typeface="Comfortaa" pitchFamily="2" charset="0"/>
              </a:rPr>
              <a:t>DROP PROCEDURE</a:t>
            </a:r>
          </a:p>
          <a:p>
            <a:pPr>
              <a:lnSpc>
                <a:spcPct val="100000"/>
              </a:lnSpc>
            </a:pPr>
            <a:endParaRPr lang="en-US" altLang="en-US" b="1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Comfortaa" pitchFamily="2" charset="0"/>
            </a:endParaRPr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418669"/>
            <a:ext cx="7920789" cy="1325563"/>
          </a:xfrm>
        </p:spPr>
        <p:txBody>
          <a:bodyPr/>
          <a:lstStyle/>
          <a:p>
            <a:r>
              <a:rPr lang="bg-BG" altLang="en-US" dirty="0">
                <a:latin typeface="Comfortaa" pitchFamily="2" charset="0"/>
              </a:rPr>
              <a:t>Изтриване на съхранени процедури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990600" y="3798749"/>
            <a:ext cx="10210799" cy="107721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DROP PROCEDURE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usp_select_employees_by_seniority;</a:t>
            </a:r>
          </a:p>
        </p:txBody>
      </p:sp>
    </p:spTree>
    <p:extLst>
      <p:ext uri="{BB962C8B-B14F-4D97-AF65-F5344CB8AC3E}">
        <p14:creationId xmlns:p14="http://schemas.microsoft.com/office/powerpoint/2010/main" val="19639071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935156" y="2210635"/>
            <a:ext cx="8714875" cy="839370"/>
          </a:xfrm>
        </p:spPr>
        <p:txBody>
          <a:bodyPr>
            <a:normAutofit lnSpcReduction="10000"/>
          </a:bodyPr>
          <a:lstStyle/>
          <a:p>
            <a:pPr>
              <a:spcBef>
                <a:spcPct val="35000"/>
              </a:spcBef>
            </a:pPr>
            <a:r>
              <a:rPr lang="bg-BG" altLang="en-US" dirty="0">
                <a:latin typeface="Comfortaa" pitchFamily="2" charset="0"/>
              </a:rPr>
              <a:t>За да дефиниране параметризирана процедура, използвайте:</a:t>
            </a:r>
            <a:endParaRPr lang="en-US" altLang="en-US" dirty="0">
              <a:latin typeface="Comfortaa" pitchFamily="2" charset="0"/>
            </a:endParaRPr>
          </a:p>
          <a:p>
            <a:pPr lvl="1">
              <a:spcBef>
                <a:spcPct val="35000"/>
              </a:spcBef>
            </a:pPr>
            <a:endParaRPr lang="en-US" dirty="0">
              <a:latin typeface="Comfortaa" pitchFamily="2" charset="0"/>
            </a:endParaRPr>
          </a:p>
          <a:p>
            <a:pPr lvl="1">
              <a:spcBef>
                <a:spcPct val="35000"/>
              </a:spcBef>
            </a:pPr>
            <a:endParaRPr lang="en-US" dirty="0">
              <a:latin typeface="Comfortaa" pitchFamily="2" charset="0"/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935156" y="484484"/>
            <a:ext cx="8870581" cy="1541880"/>
          </a:xfrm>
        </p:spPr>
        <p:txBody>
          <a:bodyPr>
            <a:normAutofit fontScale="90000"/>
          </a:bodyPr>
          <a:lstStyle/>
          <a:p>
            <a:r>
              <a:rPr lang="bg-BG" dirty="0">
                <a:latin typeface="Comfortaa" pitchFamily="2" charset="0"/>
              </a:rPr>
              <a:t>Дефиниране на параметризирани процедури</a:t>
            </a: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935156" y="3234276"/>
            <a:ext cx="10134600" cy="286232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CREATE PROCEDURE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usp_procedure_name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parameter_1_name parameter_type,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parameter_2_name parameter_type,…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229827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926" y="386618"/>
            <a:ext cx="9039726" cy="1325563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Параметризирани съхранени процедури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3926" y="2287648"/>
            <a:ext cx="10315075" cy="406944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DELIMITER $$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CREATE PROCEDURE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usp_select_employees_by_seniority(min_years_at_work INT)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SELECT first_name, last_name, hire_date,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ROUND(DATEDIFF(NOW(),DATE(hire_date)) / 365.25,0) AS 'years'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WHERE ROUND(DATEDIFF(NOW(),DATE(hire_date)) / 365.25,0) &gt; min_years_at_work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ORDER BY hire_date;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 $$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CALL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usp_select_employees_by_seniority(15);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03821" y="1848425"/>
            <a:ext cx="5518484" cy="619124"/>
          </a:xfrm>
          <a:prstGeom prst="wedgeRoundRectCallout">
            <a:avLst>
              <a:gd name="adj1" fmla="val -34717"/>
              <a:gd name="adj2" fmla="val 9203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bg1"/>
                </a:solidFill>
                <a:latin typeface="Comfortaa" pitchFamily="2" charset="0"/>
              </a:rPr>
              <a:t>Име на процедурата</a:t>
            </a:r>
            <a:endParaRPr lang="en-US" sz="28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83843" y="3266574"/>
            <a:ext cx="2845217" cy="957291"/>
          </a:xfrm>
          <a:prstGeom prst="wedgeRoundRectCallout">
            <a:avLst>
              <a:gd name="adj1" fmla="val -76896"/>
              <a:gd name="adj2" fmla="val -24517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bg1"/>
                </a:solidFill>
                <a:latin typeface="Comfortaa" pitchFamily="2" charset="0"/>
              </a:rPr>
              <a:t>Процедурна логика</a:t>
            </a:r>
            <a:endParaRPr lang="en-US" sz="28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438465" y="5408196"/>
            <a:ext cx="3290755" cy="701813"/>
          </a:xfrm>
          <a:prstGeom prst="wedgeRoundRectCallout">
            <a:avLst>
              <a:gd name="adj1" fmla="val -79430"/>
              <a:gd name="adj2" fmla="val 3711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bg1"/>
                </a:solidFill>
                <a:latin typeface="Comfortaa" pitchFamily="2" charset="0"/>
              </a:rPr>
              <a:t>Използване</a:t>
            </a:r>
            <a:endParaRPr lang="en-US" sz="2800" noProof="1">
              <a:solidFill>
                <a:schemeClr val="bg1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2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Връщане на стойности чрез </a:t>
            </a:r>
            <a:r>
              <a:rPr lang="en-US" dirty="0">
                <a:latin typeface="Comfortaa" pitchFamily="2" charset="0"/>
              </a:rPr>
              <a:t>OUTPUT </a:t>
            </a:r>
            <a:r>
              <a:rPr lang="bg-BG" dirty="0">
                <a:latin typeface="Comfortaa" pitchFamily="2" charset="0"/>
              </a:rPr>
              <a:t>параметри</a:t>
            </a:r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002631" y="1764724"/>
            <a:ext cx="8458200" cy="476027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PROCEDURE usp_add_numbers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(first_number INT,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second_number INT,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OUT result INT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SET </a:t>
            </a:r>
            <a:r>
              <a:rPr lang="en-US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first_number + second_number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 $$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DELIMITER 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 @answer=0;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CALL usp_add_numbers(5, 6, </a:t>
            </a:r>
            <a:r>
              <a:rPr lang="en-US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@answer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@answer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-- 11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36731" y="1978320"/>
            <a:ext cx="4343400" cy="1224960"/>
          </a:xfrm>
          <a:prstGeom prst="wedgeRoundRectCallout">
            <a:avLst>
              <a:gd name="adj1" fmla="val -92603"/>
              <a:gd name="adj2" fmla="val -47194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7FFE7"/>
                </a:solidFill>
                <a:latin typeface="Comfortaa" pitchFamily="2" charset="0"/>
                <a:cs typeface="Consolas" pitchFamily="49" charset="0"/>
              </a:rPr>
              <a:t>Създаване на процедура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136731" y="3454499"/>
            <a:ext cx="4343400" cy="1166964"/>
          </a:xfrm>
          <a:prstGeom prst="wedgeRoundRectCallout">
            <a:avLst>
              <a:gd name="adj1" fmla="val -82949"/>
              <a:gd name="adj2" fmla="val 10833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7FFE7"/>
                </a:solidFill>
                <a:latin typeface="Comfortaa" pitchFamily="2" charset="0"/>
                <a:cs typeface="Consolas" pitchFamily="49" charset="0"/>
              </a:rPr>
              <a:t>Изпълнение на процедура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446176" y="5634402"/>
            <a:ext cx="6033955" cy="677473"/>
          </a:xfrm>
          <a:prstGeom prst="wedgeRoundRectCallout">
            <a:avLst>
              <a:gd name="adj1" fmla="val -88160"/>
              <a:gd name="adj2" fmla="val -45247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7FFE7"/>
                </a:solidFill>
                <a:latin typeface="Comfortaa" pitchFamily="2" charset="0"/>
                <a:cs typeface="Consolas" pitchFamily="49" charset="0"/>
              </a:rPr>
              <a:t>O</a:t>
            </a:r>
            <a:r>
              <a:rPr lang="bg-BG" sz="2800" dirty="0" err="1">
                <a:solidFill>
                  <a:srgbClr val="F7FFE7"/>
                </a:solidFill>
                <a:latin typeface="Comfortaa" pitchFamily="2" charset="0"/>
                <a:cs typeface="Consolas" pitchFamily="49" charset="0"/>
              </a:rPr>
              <a:t>печатване</a:t>
            </a:r>
            <a:r>
              <a:rPr lang="bg-BG" sz="2800" dirty="0">
                <a:solidFill>
                  <a:srgbClr val="F7FFE7"/>
                </a:solidFill>
                <a:latin typeface="Comfortaa" pitchFamily="2" charset="0"/>
                <a:cs typeface="Consolas" pitchFamily="49" charset="0"/>
              </a:rPr>
              <a:t> на резултат</a:t>
            </a:r>
            <a:r>
              <a:rPr lang="en-US" sz="2800" dirty="0">
                <a:solidFill>
                  <a:srgbClr val="F7FFE7"/>
                </a:solidFill>
                <a:latin typeface="Comfortaa" pitchFamily="2" charset="0"/>
                <a:cs typeface="Consolas" pitchFamily="49" charset="0"/>
              </a:rPr>
              <a:t>a</a:t>
            </a:r>
            <a:endParaRPr lang="bg-BG" sz="2800" dirty="0">
              <a:solidFill>
                <a:srgbClr val="F7FFE7"/>
              </a:solidFill>
              <a:latin typeface="Comfortaa" pitchFamily="2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39561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775533" y="1590276"/>
            <a:ext cx="9848352" cy="2566636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Създайте съхранена процедура</a:t>
            </a:r>
            <a:r>
              <a:rPr lang="en-GB" dirty="0">
                <a:latin typeface="Comfortaa" pitchFamily="2" charset="0"/>
              </a:rPr>
              <a:t> </a:t>
            </a:r>
            <a:r>
              <a:rPr lang="en-GB" b="1" noProof="1">
                <a:latin typeface="Comfortaa" pitchFamily="2" charset="0"/>
              </a:rPr>
              <a:t>usp_withdraw_money </a:t>
            </a:r>
            <a:br>
              <a:rPr lang="en-GB" b="1" noProof="1">
                <a:latin typeface="Comfortaa" pitchFamily="2" charset="0"/>
              </a:rPr>
            </a:br>
            <a:r>
              <a:rPr lang="en-GB" noProof="1">
                <a:latin typeface="Comfortaa" pitchFamily="2" charset="0"/>
              </a:rPr>
              <a:t>(account_id, money_amount) </a:t>
            </a:r>
            <a:r>
              <a:rPr lang="bg-BG" noProof="1">
                <a:latin typeface="Comfortaa" pitchFamily="2" charset="0"/>
              </a:rPr>
              <a:t>която използва транзакции</a:t>
            </a:r>
            <a:r>
              <a:rPr lang="en-GB" dirty="0">
                <a:latin typeface="Comfortaa" pitchFamily="2" charset="0"/>
              </a:rPr>
              <a:t>.</a:t>
            </a:r>
          </a:p>
          <a:p>
            <a:pPr lvl="1"/>
            <a:r>
              <a:rPr lang="bg-BG" dirty="0">
                <a:latin typeface="Comfortaa" pitchFamily="2" charset="0"/>
              </a:rPr>
              <a:t>Влидарайте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b="1" dirty="0">
                <a:latin typeface="Comfortaa" pitchFamily="2" charset="0"/>
              </a:rPr>
              <a:t>само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ако сметката е съществувана и хвърлете изключение в противен случай.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Задача: изтегляне на пари</a:t>
            </a:r>
            <a:endParaRPr lang="en-US" dirty="0">
              <a:latin typeface="Comfortaa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60" y="4662503"/>
            <a:ext cx="6631237" cy="14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0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697</Words>
  <Application>Microsoft Office PowerPoint</Application>
  <PresentationFormat>Widescreen</PresentationFormat>
  <Paragraphs>117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Comfortaa</vt:lpstr>
      <vt:lpstr>Consolas</vt:lpstr>
      <vt:lpstr>Office Theme</vt:lpstr>
      <vt:lpstr>Съхранени процедури</vt:lpstr>
      <vt:lpstr>Какво са съхранените процедури?</vt:lpstr>
      <vt:lpstr>Създаване на съхранена процедура</vt:lpstr>
      <vt:lpstr>Изпълняване на съхранени процедури</vt:lpstr>
      <vt:lpstr>Изтриване на съхранени процедури</vt:lpstr>
      <vt:lpstr>Дефиниране на параметризирани процедури</vt:lpstr>
      <vt:lpstr>Параметризирани съхранени процедури</vt:lpstr>
      <vt:lpstr>Връщане на стойности чрез OUTPUT параметри</vt:lpstr>
      <vt:lpstr>Задача: изтегляне на пари</vt:lpstr>
      <vt:lpstr>Решение: изтегляне на пари [1/2]</vt:lpstr>
      <vt:lpstr>Решение: изтегляне на пари [2/2]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БСУ</cp:lastModifiedBy>
  <cp:revision>10</cp:revision>
  <dcterms:created xsi:type="dcterms:W3CDTF">2022-08-09T09:25:46Z</dcterms:created>
  <dcterms:modified xsi:type="dcterms:W3CDTF">2023-02-17T13:04:34Z</dcterms:modified>
</cp:coreProperties>
</file>