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8" r:id="rId2"/>
    <p:sldId id="608" r:id="rId3"/>
    <p:sldId id="609" r:id="rId4"/>
    <p:sldId id="610" r:id="rId5"/>
    <p:sldId id="611" r:id="rId6"/>
    <p:sldId id="5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8"/>
            <p14:sldId id="609"/>
            <p14:sldId id="610"/>
            <p14:sldId id="611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20385-DA3C-4780-A8E1-09B0A79EBFB9}" v="48" dt="2023-02-17T13:12:5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2EE20385-DA3C-4780-A8E1-09B0A79EBFB9}"/>
    <pc:docChg chg="undo custSel addSld delSld modSld modSection">
      <pc:chgData name="БСУ" userId="bdbaa275-9249-41b1-8d15-242f632c67bf" providerId="ADAL" clId="{2EE20385-DA3C-4780-A8E1-09B0A79EBFB9}" dt="2023-02-17T13:13:07.440" v="139" actId="1076"/>
      <pc:docMkLst>
        <pc:docMk/>
      </pc:docMkLst>
      <pc:sldChg chg="modSp mod">
        <pc:chgData name="БСУ" userId="bdbaa275-9249-41b1-8d15-242f632c67bf" providerId="ADAL" clId="{2EE20385-DA3C-4780-A8E1-09B0A79EBFB9}" dt="2023-02-17T13:05:58.545" v="23" actId="20577"/>
        <pc:sldMkLst>
          <pc:docMk/>
          <pc:sldMk cId="2386959723" sldId="258"/>
        </pc:sldMkLst>
        <pc:spChg chg="mod">
          <ac:chgData name="БСУ" userId="bdbaa275-9249-41b1-8d15-242f632c67bf" providerId="ADAL" clId="{2EE20385-DA3C-4780-A8E1-09B0A79EBFB9}" dt="2023-02-17T13:05:54.580" v="13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2EE20385-DA3C-4780-A8E1-09B0A79EBFB9}" dt="2023-02-17T13:05:58.545" v="23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2EE20385-DA3C-4780-A8E1-09B0A79EBFB9}" dt="2023-02-17T13:06:03.904" v="24" actId="47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2EE20385-DA3C-4780-A8E1-09B0A79EBFB9}" dt="2023-02-17T13:06:29.751" v="29"/>
        <pc:sldMkLst>
          <pc:docMk/>
          <pc:sldMk cId="4286712131" sldId="608"/>
        </pc:sldMkLst>
        <pc:spChg chg="del mod">
          <ac:chgData name="БСУ" userId="bdbaa275-9249-41b1-8d15-242f632c67bf" providerId="ADAL" clId="{2EE20385-DA3C-4780-A8E1-09B0A79EBFB9}" dt="2023-02-17T13:06:24.419" v="27" actId="478"/>
          <ac:spMkLst>
            <pc:docMk/>
            <pc:sldMk cId="4286712131" sldId="608"/>
            <ac:spMk id="5" creationId="{B8210576-7990-424D-8446-6391DD24F7C7}"/>
          </ac:spMkLst>
        </pc:spChg>
        <pc:spChg chg="mod">
          <ac:chgData name="БСУ" userId="bdbaa275-9249-41b1-8d15-242f632c67bf" providerId="ADAL" clId="{2EE20385-DA3C-4780-A8E1-09B0A79EBFB9}" dt="2023-02-17T13:06:27.095" v="28" actId="1076"/>
          <ac:spMkLst>
            <pc:docMk/>
            <pc:sldMk cId="4286712131" sldId="608"/>
            <ac:spMk id="519170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6:27.095" v="28" actId="1076"/>
          <ac:spMkLst>
            <pc:docMk/>
            <pc:sldMk cId="4286712131" sldId="608"/>
            <ac:spMk id="519171" creationId="{00000000-0000-0000-0000-000000000000}"/>
          </ac:spMkLst>
        </pc:spChg>
      </pc:sldChg>
      <pc:sldChg chg="delSp modSp add mod">
        <pc:chgData name="БСУ" userId="bdbaa275-9249-41b1-8d15-242f632c67bf" providerId="ADAL" clId="{2EE20385-DA3C-4780-A8E1-09B0A79EBFB9}" dt="2023-02-17T13:07:25.719" v="41" actId="207"/>
        <pc:sldMkLst>
          <pc:docMk/>
          <pc:sldMk cId="3302716578" sldId="609"/>
        </pc:sldMkLst>
        <pc:spChg chg="mod">
          <ac:chgData name="БСУ" userId="bdbaa275-9249-41b1-8d15-242f632c67bf" providerId="ADAL" clId="{2EE20385-DA3C-4780-A8E1-09B0A79EBFB9}" dt="2023-02-17T13:07:00.872" v="37" actId="113"/>
          <ac:spMkLst>
            <pc:docMk/>
            <pc:sldMk cId="3302716578" sldId="609"/>
            <ac:spMk id="5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00.872" v="37" actId="113"/>
          <ac:spMkLst>
            <pc:docMk/>
            <pc:sldMk cId="3302716578" sldId="609"/>
            <ac:spMk id="7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9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10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11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14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15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16" creationId="{00000000-0000-0000-0000-000000000000}"/>
          </ac:spMkLst>
        </pc:spChg>
        <pc:spChg chg="del mod">
          <ac:chgData name="БСУ" userId="bdbaa275-9249-41b1-8d15-242f632c67bf" providerId="ADAL" clId="{2EE20385-DA3C-4780-A8E1-09B0A79EBFB9}" dt="2023-02-17T13:06:47.464" v="31" actId="478"/>
          <ac:spMkLst>
            <pc:docMk/>
            <pc:sldMk cId="3302716578" sldId="609"/>
            <ac:spMk id="19" creationId="{5DA208FB-C701-4B51-97D9-A9C5C83CEF72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4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5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6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7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8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25.719" v="41" actId="207"/>
          <ac:spMkLst>
            <pc:docMk/>
            <pc:sldMk cId="3302716578" sldId="609"/>
            <ac:spMk id="29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7:07.521" v="39" actId="122"/>
          <ac:spMkLst>
            <pc:docMk/>
            <pc:sldMk cId="3302716578" sldId="609"/>
            <ac:spMk id="520194" creationId="{00000000-0000-0000-0000-000000000000}"/>
          </ac:spMkLst>
        </pc:spChg>
        <pc:cxnChg chg="mod">
          <ac:chgData name="БСУ" userId="bdbaa275-9249-41b1-8d15-242f632c67bf" providerId="ADAL" clId="{2EE20385-DA3C-4780-A8E1-09B0A79EBFB9}" dt="2023-02-17T13:07:00.872" v="37" actId="113"/>
          <ac:cxnSpMkLst>
            <pc:docMk/>
            <pc:sldMk cId="3302716578" sldId="609"/>
            <ac:cxnSpMk id="6" creationId="{00000000-0000-0000-0000-000000000000}"/>
          </ac:cxnSpMkLst>
        </pc:cxnChg>
      </pc:sldChg>
      <pc:sldChg chg="addSp delSp modSp add mod addAnim delAnim modAnim">
        <pc:chgData name="БСУ" userId="bdbaa275-9249-41b1-8d15-242f632c67bf" providerId="ADAL" clId="{2EE20385-DA3C-4780-A8E1-09B0A79EBFB9}" dt="2023-02-17T13:09:28.851" v="66"/>
        <pc:sldMkLst>
          <pc:docMk/>
          <pc:sldMk cId="1879978609" sldId="610"/>
        </pc:sldMkLst>
        <pc:spChg chg="add del mod">
          <ac:chgData name="БСУ" userId="bdbaa275-9249-41b1-8d15-242f632c67bf" providerId="ADAL" clId="{2EE20385-DA3C-4780-A8E1-09B0A79EBFB9}" dt="2023-02-17T13:09:16.516" v="65" actId="2085"/>
          <ac:spMkLst>
            <pc:docMk/>
            <pc:sldMk cId="1879978609" sldId="610"/>
            <ac:spMk id="12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8:58.694" v="60" actId="403"/>
          <ac:spMkLst>
            <pc:docMk/>
            <pc:sldMk cId="1879978609" sldId="610"/>
            <ac:spMk id="14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8:58.694" v="60" actId="403"/>
          <ac:spMkLst>
            <pc:docMk/>
            <pc:sldMk cId="1879978609" sldId="610"/>
            <ac:spMk id="15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8:58.694" v="60" actId="403"/>
          <ac:spMkLst>
            <pc:docMk/>
            <pc:sldMk cId="1879978609" sldId="610"/>
            <ac:spMk id="16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08:18.685" v="51" actId="1076"/>
          <ac:spMkLst>
            <pc:docMk/>
            <pc:sldMk cId="1879978609" sldId="610"/>
            <ac:spMk id="21" creationId="{00000000-0000-0000-0000-000000000000}"/>
          </ac:spMkLst>
        </pc:spChg>
        <pc:spChg chg="del mod">
          <ac:chgData name="БСУ" userId="bdbaa275-9249-41b1-8d15-242f632c67bf" providerId="ADAL" clId="{2EE20385-DA3C-4780-A8E1-09B0A79EBFB9}" dt="2023-02-17T13:08:26.169" v="54" actId="478"/>
          <ac:spMkLst>
            <pc:docMk/>
            <pc:sldMk cId="1879978609" sldId="610"/>
            <ac:spMk id="22" creationId="{78001993-F091-4C50-A366-DD68E25830B4}"/>
          </ac:spMkLst>
        </pc:spChg>
        <pc:spChg chg="mod">
          <ac:chgData name="БСУ" userId="bdbaa275-9249-41b1-8d15-242f632c67bf" providerId="ADAL" clId="{2EE20385-DA3C-4780-A8E1-09B0A79EBFB9}" dt="2023-02-17T13:08:11.031" v="49"/>
          <ac:spMkLst>
            <pc:docMk/>
            <pc:sldMk cId="1879978609" sldId="610"/>
            <ac:spMk id="520194" creationId="{00000000-0000-0000-0000-000000000000}"/>
          </ac:spMkLst>
        </pc:spChg>
        <pc:grpChg chg="mod">
          <ac:chgData name="БСУ" userId="bdbaa275-9249-41b1-8d15-242f632c67bf" providerId="ADAL" clId="{2EE20385-DA3C-4780-A8E1-09B0A79EBFB9}" dt="2023-02-17T13:08:56.134" v="58" actId="1076"/>
          <ac:grpSpMkLst>
            <pc:docMk/>
            <pc:sldMk cId="1879978609" sldId="610"/>
            <ac:grpSpMk id="13" creationId="{00000000-0000-0000-0000-000000000000}"/>
          </ac:grpSpMkLst>
        </pc:grpChg>
        <pc:grpChg chg="mod">
          <ac:chgData name="БСУ" userId="bdbaa275-9249-41b1-8d15-242f632c67bf" providerId="ADAL" clId="{2EE20385-DA3C-4780-A8E1-09B0A79EBFB9}" dt="2023-02-17T13:08:11.031" v="49"/>
          <ac:grpSpMkLst>
            <pc:docMk/>
            <pc:sldMk cId="1879978609" sldId="610"/>
            <ac:grpSpMk id="17" creationId="{00000000-0000-0000-0000-000000000000}"/>
          </ac:grpSpMkLst>
        </pc:grpChg>
        <pc:cxnChg chg="mod">
          <ac:chgData name="БСУ" userId="bdbaa275-9249-41b1-8d15-242f632c67bf" providerId="ADAL" clId="{2EE20385-DA3C-4780-A8E1-09B0A79EBFB9}" dt="2023-02-17T13:09:09.853" v="63" actId="1076"/>
          <ac:cxnSpMkLst>
            <pc:docMk/>
            <pc:sldMk cId="1879978609" sldId="610"/>
            <ac:cxnSpMk id="18" creationId="{00000000-0000-0000-0000-000000000000}"/>
          </ac:cxnSpMkLst>
        </pc:cxnChg>
        <pc:cxnChg chg="mod">
          <ac:chgData name="БСУ" userId="bdbaa275-9249-41b1-8d15-242f632c67bf" providerId="ADAL" clId="{2EE20385-DA3C-4780-A8E1-09B0A79EBFB9}" dt="2023-02-17T13:09:09.853" v="63" actId="1076"/>
          <ac:cxnSpMkLst>
            <pc:docMk/>
            <pc:sldMk cId="1879978609" sldId="610"/>
            <ac:cxnSpMk id="19" creationId="{00000000-0000-0000-0000-000000000000}"/>
          </ac:cxnSpMkLst>
        </pc:cxnChg>
        <pc:cxnChg chg="mod">
          <ac:chgData name="БСУ" userId="bdbaa275-9249-41b1-8d15-242f632c67bf" providerId="ADAL" clId="{2EE20385-DA3C-4780-A8E1-09B0A79EBFB9}" dt="2023-02-17T13:09:09.853" v="63" actId="1076"/>
          <ac:cxnSpMkLst>
            <pc:docMk/>
            <pc:sldMk cId="1879978609" sldId="610"/>
            <ac:cxnSpMk id="20" creationId="{00000000-0000-0000-0000-000000000000}"/>
          </ac:cxnSpMkLst>
        </pc:cxnChg>
      </pc:sldChg>
      <pc:sldChg chg="addSp delSp modSp add mod delAnim modAnim">
        <pc:chgData name="БСУ" userId="bdbaa275-9249-41b1-8d15-242f632c67bf" providerId="ADAL" clId="{2EE20385-DA3C-4780-A8E1-09B0A79EBFB9}" dt="2023-02-17T13:13:07.440" v="139" actId="1076"/>
        <pc:sldMkLst>
          <pc:docMk/>
          <pc:sldMk cId="3914293998" sldId="611"/>
        </pc:sldMkLst>
        <pc:spChg chg="add mod">
          <ac:chgData name="БСУ" userId="bdbaa275-9249-41b1-8d15-242f632c67bf" providerId="ADAL" clId="{2EE20385-DA3C-4780-A8E1-09B0A79EBFB9}" dt="2023-02-17T13:13:07.440" v="139" actId="1076"/>
          <ac:spMkLst>
            <pc:docMk/>
            <pc:sldMk cId="3914293998" sldId="611"/>
            <ac:spMk id="2" creationId="{5D882D60-0CA2-36CF-F0B6-5F18006A4B3F}"/>
          </ac:spMkLst>
        </pc:spChg>
        <pc:spChg chg="add mod">
          <ac:chgData name="БСУ" userId="bdbaa275-9249-41b1-8d15-242f632c67bf" providerId="ADAL" clId="{2EE20385-DA3C-4780-A8E1-09B0A79EBFB9}" dt="2023-02-17T13:13:07.440" v="139" actId="1076"/>
          <ac:spMkLst>
            <pc:docMk/>
            <pc:sldMk cId="3914293998" sldId="611"/>
            <ac:spMk id="3" creationId="{79BB832F-94F3-B222-105A-854D7BB708AF}"/>
          </ac:spMkLst>
        </pc:spChg>
        <pc:spChg chg="del mod">
          <ac:chgData name="БСУ" userId="bdbaa275-9249-41b1-8d15-242f632c67bf" providerId="ADAL" clId="{2EE20385-DA3C-4780-A8E1-09B0A79EBFB9}" dt="2023-02-17T13:12:16.703" v="107" actId="478"/>
          <ac:spMkLst>
            <pc:docMk/>
            <pc:sldMk cId="3914293998" sldId="611"/>
            <ac:spMk id="7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13:07.440" v="139" actId="1076"/>
          <ac:spMkLst>
            <pc:docMk/>
            <pc:sldMk cId="3914293998" sldId="611"/>
            <ac:spMk id="10" creationId="{00000000-0000-0000-0000-000000000000}"/>
          </ac:spMkLst>
        </pc:spChg>
        <pc:spChg chg="del mod">
          <ac:chgData name="БСУ" userId="bdbaa275-9249-41b1-8d15-242f632c67bf" providerId="ADAL" clId="{2EE20385-DA3C-4780-A8E1-09B0A79EBFB9}" dt="2023-02-17T13:12:18.778" v="108" actId="478"/>
          <ac:spMkLst>
            <pc:docMk/>
            <pc:sldMk cId="3914293998" sldId="611"/>
            <ac:spMk id="11" creationId="{00000000-0000-0000-0000-000000000000}"/>
          </ac:spMkLst>
        </pc:spChg>
        <pc:spChg chg="del mod">
          <ac:chgData name="БСУ" userId="bdbaa275-9249-41b1-8d15-242f632c67bf" providerId="ADAL" clId="{2EE20385-DA3C-4780-A8E1-09B0A79EBFB9}" dt="2023-02-17T13:10:50.199" v="83" actId="478"/>
          <ac:spMkLst>
            <pc:docMk/>
            <pc:sldMk cId="3914293998" sldId="611"/>
            <ac:spMk id="12" creationId="{00000000-0000-0000-0000-000000000000}"/>
          </ac:spMkLst>
        </pc:spChg>
        <pc:spChg chg="del mod">
          <ac:chgData name="БСУ" userId="bdbaa275-9249-41b1-8d15-242f632c67bf" providerId="ADAL" clId="{2EE20385-DA3C-4780-A8E1-09B0A79EBFB9}" dt="2023-02-17T13:10:54.424" v="84" actId="478"/>
          <ac:spMkLst>
            <pc:docMk/>
            <pc:sldMk cId="3914293998" sldId="611"/>
            <ac:spMk id="13" creationId="{832E101A-DD2A-4D76-BC5D-604F92D58D3B}"/>
          </ac:spMkLst>
        </pc:spChg>
        <pc:spChg chg="mod">
          <ac:chgData name="БСУ" userId="bdbaa275-9249-41b1-8d15-242f632c67bf" providerId="ADAL" clId="{2EE20385-DA3C-4780-A8E1-09B0A79EBFB9}" dt="2023-02-17T13:12:59.959" v="138" actId="14100"/>
          <ac:spMkLst>
            <pc:docMk/>
            <pc:sldMk cId="3914293998" sldId="611"/>
            <ac:spMk id="521218" creationId="{00000000-0000-0000-0000-000000000000}"/>
          </ac:spMkLst>
        </pc:spChg>
        <pc:spChg chg="mod">
          <ac:chgData name="БСУ" userId="bdbaa275-9249-41b1-8d15-242f632c67bf" providerId="ADAL" clId="{2EE20385-DA3C-4780-A8E1-09B0A79EBFB9}" dt="2023-02-17T13:13:07.440" v="139" actId="1076"/>
          <ac:spMkLst>
            <pc:docMk/>
            <pc:sldMk cId="3914293998" sldId="611"/>
            <ac:spMk id="521220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8AD79-C83D-4586-A291-31B5481785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267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382B20D-7FDE-46E4-8C07-13610435A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263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Тригери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567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са тригерите?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94067"/>
            <a:ext cx="10515600" cy="435133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Тригерите много приличат на съхранените процедури.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Извикват се в случай на дадено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събитие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Не извикваме тригерите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изрично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Тригерите се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прикрепят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към таблицата.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Тригерите се изпълняват, когато определена</a:t>
            </a:r>
            <a:r>
              <a:rPr lang="en-US" dirty="0">
                <a:latin typeface="Comfortaa" pitchFamily="2" charset="0"/>
              </a:rPr>
              <a:t> SQL </a:t>
            </a:r>
            <a:r>
              <a:rPr lang="bg-BG" dirty="0">
                <a:latin typeface="Comfortaa" pitchFamily="2" charset="0"/>
              </a:rPr>
              <a:t>заявка се изпълнява върху съдържанието на таблицата.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Например при добавяне на нов ред в таблицата.</a:t>
            </a:r>
            <a:endParaRPr lang="en-US" dirty="0">
              <a:latin typeface="Comfortaa" pitchFamily="2" charset="0"/>
            </a:endParaRPr>
          </a:p>
          <a:p>
            <a:pPr lvl="1"/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121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5975" y="171665"/>
            <a:ext cx="10515600" cy="1325563"/>
          </a:xfrm>
        </p:spPr>
        <p:txBody>
          <a:bodyPr/>
          <a:lstStyle/>
          <a:p>
            <a:pPr algn="ctr"/>
            <a:r>
              <a:rPr lang="en-US" sz="4000" dirty="0">
                <a:latin typeface="Comfortaa" pitchFamily="2" charset="0"/>
              </a:rPr>
              <a:t>MySQL </a:t>
            </a:r>
            <a:r>
              <a:rPr lang="bg-BG" sz="4000" dirty="0">
                <a:latin typeface="Comfortaa" pitchFamily="2" charset="0"/>
              </a:rPr>
              <a:t>Тригери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1349" y="1151122"/>
            <a:ext cx="5827799" cy="982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bg-BG" sz="4400" dirty="0">
                <a:latin typeface="Comfortaa" pitchFamily="2" charset="0"/>
              </a:rPr>
              <a:t>Преди</a:t>
            </a:r>
            <a:endParaRPr lang="en-US" sz="3600" dirty="0">
              <a:latin typeface="Comfortaa" pitchFamily="2" charset="0"/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000" dirty="0">
              <a:latin typeface="Comfortaa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bg-BG" sz="4400" dirty="0">
                <a:latin typeface="Comfortaa" pitchFamily="2" charset="0"/>
              </a:rPr>
              <a:t>След</a:t>
            </a:r>
            <a:endParaRPr lang="en-US" sz="4400" dirty="0">
              <a:latin typeface="Comfortaa" pitchFamily="2" charset="0"/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3600" dirty="0">
              <a:latin typeface="Comfortaa" pitchFamily="2" charset="0"/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latin typeface="Comfortaa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solidFill>
                  <a:schemeClr val="tx1"/>
                </a:solidFill>
                <a:latin typeface="Comfortaa" pitchFamily="2" charset="0"/>
              </a:rPr>
              <a:t>Събитие</a:t>
            </a:r>
            <a:endParaRPr lang="en-US" sz="24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solidFill>
                  <a:schemeClr val="tx1"/>
                </a:solidFill>
                <a:latin typeface="Comfortaa" pitchFamily="2" charset="0"/>
              </a:rPr>
              <a:t>Тригер</a:t>
            </a:r>
            <a:endParaRPr lang="en-US" sz="24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solidFill>
                  <a:schemeClr val="tx1"/>
                </a:solidFill>
                <a:latin typeface="Comfortaa" pitchFamily="2" charset="0"/>
              </a:rPr>
              <a:t>Събитие</a:t>
            </a:r>
            <a:endParaRPr lang="en-US" sz="24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solidFill>
                  <a:schemeClr val="tx1"/>
                </a:solidFill>
                <a:latin typeface="Comfortaa" pitchFamily="2" charset="0"/>
              </a:rPr>
              <a:t>Тригер</a:t>
            </a:r>
            <a:endParaRPr lang="en-US" sz="24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16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3741"/>
            <a:ext cx="9613736" cy="1592079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Има три различни събития, които могат да се изпълнят в рамките на тригер</a:t>
            </a:r>
            <a:r>
              <a:rPr lang="en-US" dirty="0">
                <a:latin typeface="Comfortaa" pitchFamily="2" charset="0"/>
              </a:rPr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Събития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515424" y="2996510"/>
            <a:ext cx="2683435" cy="864980"/>
          </a:xfrm>
          <a:prstGeom prst="roundRect">
            <a:avLst>
              <a:gd name="adj" fmla="val 5385"/>
            </a:avLst>
          </a:prstGeom>
          <a:solidFill>
            <a:srgbClr val="00B0F0"/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  <a:latin typeface="Comfortaa" pitchFamily="2" charset="0"/>
              </a:rPr>
              <a:t>Събития</a:t>
            </a:r>
            <a:endParaRPr lang="en-US" sz="2800" dirty="0">
              <a:solidFill>
                <a:schemeClr val="bg1"/>
              </a:solidFill>
              <a:latin typeface="Comfortaa" pitchFamily="2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1888957" y="5116248"/>
            <a:ext cx="8271711" cy="864980"/>
            <a:chOff x="568292" y="5426144"/>
            <a:chExt cx="5581701" cy="517456"/>
          </a:xfrm>
          <a:solidFill>
            <a:srgbClr val="00B0F0"/>
          </a:solidFill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dirty="0">
                  <a:solidFill>
                    <a:schemeClr val="bg1"/>
                  </a:solidFill>
                  <a:latin typeface="Comfortaa" pitchFamily="2" charset="0"/>
                  <a:cs typeface="Consolas" pitchFamily="49" charset="0"/>
                </a:rPr>
                <a:t>Промяна</a:t>
              </a:r>
              <a:endParaRPr lang="en-US" sz="2400" dirty="0">
                <a:solidFill>
                  <a:schemeClr val="bg1"/>
                </a:solidFill>
                <a:latin typeface="Comfortaa" pitchFamily="2" charset="0"/>
                <a:cs typeface="Consolas" pitchFamily="49" charset="0"/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dirty="0">
                  <a:solidFill>
                    <a:schemeClr val="bg1"/>
                  </a:solidFill>
                  <a:latin typeface="Comfortaa" pitchFamily="2" charset="0"/>
                  <a:cs typeface="Consolas" pitchFamily="49" charset="0"/>
                </a:rPr>
                <a:t>Вмъкване</a:t>
              </a:r>
              <a:endParaRPr lang="en-US" sz="2400" dirty="0">
                <a:solidFill>
                  <a:schemeClr val="bg1"/>
                </a:solidFill>
                <a:latin typeface="Comfortaa" pitchFamily="2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779704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dirty="0">
                  <a:solidFill>
                    <a:schemeClr val="bg1"/>
                  </a:solidFill>
                  <a:latin typeface="Comfortaa" pitchFamily="2" charset="0"/>
                  <a:cs typeface="Consolas" pitchFamily="49" charset="0"/>
                </a:rPr>
                <a:t>Изтриване</a:t>
              </a:r>
              <a:endParaRPr lang="en-US" sz="2400" dirty="0">
                <a:solidFill>
                  <a:schemeClr val="bg1"/>
                </a:solidFill>
                <a:latin typeface="Comfortaa" pitchFamily="2" charset="0"/>
                <a:cs typeface="Consolas" pitchFamily="49" charset="0"/>
              </a:endParaRP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3039989" y="3861490"/>
            <a:ext cx="5801978" cy="1254758"/>
            <a:chOff x="3038401" y="3861490"/>
            <a:chExt cx="5801978" cy="1254758"/>
          </a:xfrm>
          <a:solidFill>
            <a:srgbClr val="00B0F0"/>
          </a:solidFill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3038401" y="3861490"/>
              <a:ext cx="2817153" cy="1254758"/>
            </a:xfrm>
            <a:prstGeom prst="line">
              <a:avLst/>
            </a:prstGeom>
            <a:grpFill/>
            <a:ln w="57150">
              <a:solidFill>
                <a:srgbClr val="00B0F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855554" y="3861490"/>
              <a:ext cx="0" cy="1254758"/>
            </a:xfrm>
            <a:prstGeom prst="line">
              <a:avLst/>
            </a:prstGeom>
            <a:grpFill/>
            <a:ln w="57150">
              <a:solidFill>
                <a:srgbClr val="00B0F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5855554" y="3861490"/>
              <a:ext cx="2984825" cy="1254758"/>
            </a:xfrm>
            <a:prstGeom prst="line">
              <a:avLst/>
            </a:prstGeom>
            <a:grpFill/>
            <a:ln w="57150">
              <a:solidFill>
                <a:srgbClr val="00B0F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799786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833311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Създаване на тригер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012659" y="2337891"/>
            <a:ext cx="9720177" cy="415498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tr_delete_records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INSERT INTO employees_projects_history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    (employee_id, project_id)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VALUES(old.employee_id, old.project_id);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09012" y="4170464"/>
            <a:ext cx="3840213" cy="610154"/>
          </a:xfrm>
          <a:prstGeom prst="wedgeRoundRectCallout">
            <a:avLst>
              <a:gd name="adj1" fmla="val -58729"/>
              <a:gd name="adj2" fmla="val -111526"/>
              <a:gd name="adj3" fmla="val 16667"/>
            </a:avLst>
          </a:prstGeom>
          <a:solidFill>
            <a:srgbClr val="00B0F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5D882D60-0CA2-36CF-F0B6-5F18006A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705" y="1164308"/>
            <a:ext cx="5065295" cy="972645"/>
          </a:xfrm>
          <a:prstGeom prst="wedgeRoundRectCallout">
            <a:avLst>
              <a:gd name="adj1" fmla="val -55399"/>
              <a:gd name="adj2" fmla="val 11899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Име на тригера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9BB832F-94F3-B222-105A-854D7BB7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28" y="2707028"/>
            <a:ext cx="5053930" cy="1138927"/>
          </a:xfrm>
          <a:prstGeom prst="wedgeRoundRectCallout">
            <a:avLst>
              <a:gd name="adj1" fmla="val -118031"/>
              <a:gd name="adj2" fmla="val 13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Вид на тригера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939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316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Тригери</vt:lpstr>
      <vt:lpstr>Какво са тригерите?</vt:lpstr>
      <vt:lpstr>MySQL Тригери</vt:lpstr>
      <vt:lpstr>Събития</vt:lpstr>
      <vt:lpstr>Създаване на тригер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2023-02-17T13:13:09Z</dcterms:modified>
</cp:coreProperties>
</file>