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8" r:id="rId2"/>
    <p:sldId id="573" r:id="rId3"/>
    <p:sldId id="617" r:id="rId4"/>
    <p:sldId id="606" r:id="rId5"/>
    <p:sldId id="618" r:id="rId6"/>
    <p:sldId id="619" r:id="rId7"/>
    <p:sldId id="620" r:id="rId8"/>
    <p:sldId id="621" r:id="rId9"/>
    <p:sldId id="622" r:id="rId10"/>
    <p:sldId id="623" r:id="rId11"/>
    <p:sldId id="624" r:id="rId12"/>
    <p:sldId id="5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  <p14:sldId id="573"/>
          </p14:sldIdLst>
        </p14:section>
        <p14:section name="Съдържание" id="{0B0C01F3-1F60-4ADB-AC1E-9589654EAEF3}">
          <p14:sldIdLst>
            <p14:sldId id="617"/>
            <p14:sldId id="606"/>
            <p14:sldId id="618"/>
            <p14:sldId id="619"/>
            <p14:sldId id="620"/>
            <p14:sldId id="621"/>
            <p14:sldId id="622"/>
            <p14:sldId id="623"/>
            <p14:sldId id="624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89C54E-BC5D-49F4-B362-56E1AD776F1E}" v="3" dt="2024-01-25T08:16:32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3689C54E-BC5D-49F4-B362-56E1AD776F1E}"/>
    <pc:docChg chg="custSel addSld modSld sldOrd modSection">
      <pc:chgData name="Димитър Минчев" userId="6da192e4-d32c-454b-8615-bbadf07b6639" providerId="ADAL" clId="{3689C54E-BC5D-49F4-B362-56E1AD776F1E}" dt="2024-01-25T08:17:07.034" v="34" actId="1076"/>
      <pc:docMkLst>
        <pc:docMk/>
      </pc:docMkLst>
      <pc:sldChg chg="modSp mod">
        <pc:chgData name="Димитър Минчев" userId="6da192e4-d32c-454b-8615-bbadf07b6639" providerId="ADAL" clId="{3689C54E-BC5D-49F4-B362-56E1AD776F1E}" dt="2024-01-25T08:14:31.950" v="3" actId="20577"/>
        <pc:sldMkLst>
          <pc:docMk/>
          <pc:sldMk cId="2386959723" sldId="258"/>
        </pc:sldMkLst>
        <pc:spChg chg="mod">
          <ac:chgData name="Димитър Минчев" userId="6da192e4-d32c-454b-8615-bbadf07b6639" providerId="ADAL" clId="{3689C54E-BC5D-49F4-B362-56E1AD776F1E}" dt="2024-01-25T08:14:31.950" v="3" actId="20577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Димитър Минчев" userId="6da192e4-d32c-454b-8615-bbadf07b6639" providerId="ADAL" clId="{3689C54E-BC5D-49F4-B362-56E1AD776F1E}" dt="2024-01-25T08:14:24.457" v="1" actId="20577"/>
          <ac:spMkLst>
            <pc:docMk/>
            <pc:sldMk cId="2386959723" sldId="258"/>
            <ac:spMk id="5" creationId="{FD72CEAD-2598-2D6F-7FF9-AF95330D8A09}"/>
          </ac:spMkLst>
        </pc:spChg>
      </pc:sldChg>
      <pc:sldChg chg="modSp mod ord">
        <pc:chgData name="Димитър Минчев" userId="6da192e4-d32c-454b-8615-bbadf07b6639" providerId="ADAL" clId="{3689C54E-BC5D-49F4-B362-56E1AD776F1E}" dt="2024-01-25T08:15:14.348" v="14"/>
        <pc:sldMkLst>
          <pc:docMk/>
          <pc:sldMk cId="3452212417" sldId="573"/>
        </pc:sldMkLst>
        <pc:spChg chg="mod">
          <ac:chgData name="Димитър Минчев" userId="6da192e4-d32c-454b-8615-bbadf07b6639" providerId="ADAL" clId="{3689C54E-BC5D-49F4-B362-56E1AD776F1E}" dt="2024-01-25T08:14:54.195" v="7" actId="403"/>
          <ac:spMkLst>
            <pc:docMk/>
            <pc:sldMk cId="3452212417" sldId="573"/>
            <ac:spMk id="3" creationId="{CBA1A5CB-723C-4F28-BBCE-7147BCDF670A}"/>
          </ac:spMkLst>
        </pc:spChg>
      </pc:sldChg>
      <pc:sldChg chg="delSp modSp add mod">
        <pc:chgData name="Димитър Минчев" userId="6da192e4-d32c-454b-8615-bbadf07b6639" providerId="ADAL" clId="{3689C54E-BC5D-49F4-B362-56E1AD776F1E}" dt="2024-01-25T08:17:07.034" v="34" actId="1076"/>
        <pc:sldMkLst>
          <pc:docMk/>
          <pc:sldMk cId="1459396725" sldId="606"/>
        </pc:sldMkLst>
        <pc:spChg chg="mod">
          <ac:chgData name="Димитър Минчев" userId="6da192e4-d32c-454b-8615-bbadf07b6639" providerId="ADAL" clId="{3689C54E-BC5D-49F4-B362-56E1AD776F1E}" dt="2024-01-25T08:15:11.977" v="8"/>
          <ac:spMkLst>
            <pc:docMk/>
            <pc:sldMk cId="1459396725" sldId="606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3689C54E-BC5D-49F4-B362-56E1AD776F1E}" dt="2024-01-25T08:17:03.225" v="31" actId="14100"/>
          <ac:spMkLst>
            <pc:docMk/>
            <pc:sldMk cId="1459396725" sldId="606"/>
            <ac:spMk id="3" creationId="{00000000-0000-0000-0000-000000000000}"/>
          </ac:spMkLst>
        </pc:spChg>
        <pc:picChg chg="mod">
          <ac:chgData name="Димитър Минчев" userId="6da192e4-d32c-454b-8615-bbadf07b6639" providerId="ADAL" clId="{3689C54E-BC5D-49F4-B362-56E1AD776F1E}" dt="2024-01-25T08:17:07.034" v="34" actId="1076"/>
          <ac:picMkLst>
            <pc:docMk/>
            <pc:sldMk cId="1459396725" sldId="606"/>
            <ac:picMk id="6" creationId="{00000000-0000-0000-0000-000000000000}"/>
          </ac:picMkLst>
        </pc:picChg>
        <pc:picChg chg="del">
          <ac:chgData name="Димитър Минчев" userId="6da192e4-d32c-454b-8615-bbadf07b6639" providerId="ADAL" clId="{3689C54E-BC5D-49F4-B362-56E1AD776F1E}" dt="2024-01-25T08:17:00.520" v="30" actId="478"/>
          <ac:picMkLst>
            <pc:docMk/>
            <pc:sldMk cId="1459396725" sldId="606"/>
            <ac:picMk id="16" creationId="{00000000-0000-0000-0000-000000000000}"/>
          </ac:picMkLst>
        </pc:picChg>
      </pc:sldChg>
      <pc:sldChg chg="delSp modSp add mod">
        <pc:chgData name="Димитър Минчев" userId="6da192e4-d32c-454b-8615-bbadf07b6639" providerId="ADAL" clId="{3689C54E-BC5D-49F4-B362-56E1AD776F1E}" dt="2024-01-25T08:15:54.276" v="18" actId="6549"/>
        <pc:sldMkLst>
          <pc:docMk/>
          <pc:sldMk cId="1306428158" sldId="617"/>
        </pc:sldMkLst>
        <pc:spChg chg="mod">
          <ac:chgData name="Димитър Минчев" userId="6da192e4-d32c-454b-8615-bbadf07b6639" providerId="ADAL" clId="{3689C54E-BC5D-49F4-B362-56E1AD776F1E}" dt="2024-01-25T08:15:43.743" v="16" actId="207"/>
          <ac:spMkLst>
            <pc:docMk/>
            <pc:sldMk cId="1306428158" sldId="617"/>
            <ac:spMk id="4" creationId="{5EA256FC-127B-9EC8-2DF8-0F17506EF549}"/>
          </ac:spMkLst>
        </pc:spChg>
        <pc:spChg chg="mod">
          <ac:chgData name="Димитър Минчев" userId="6da192e4-d32c-454b-8615-bbadf07b6639" providerId="ADAL" clId="{3689C54E-BC5D-49F4-B362-56E1AD776F1E}" dt="2024-01-25T08:15:54.276" v="18" actId="6549"/>
          <ac:spMkLst>
            <pc:docMk/>
            <pc:sldMk cId="1306428158" sldId="617"/>
            <ac:spMk id="5" creationId="{00000000-0000-0000-0000-000000000000}"/>
          </ac:spMkLst>
        </pc:spChg>
        <pc:spChg chg="del">
          <ac:chgData name="Димитър Минчев" userId="6da192e4-d32c-454b-8615-bbadf07b6639" providerId="ADAL" clId="{3689C54E-BC5D-49F4-B362-56E1AD776F1E}" dt="2024-01-25T08:15:46.107" v="17" actId="478"/>
          <ac:spMkLst>
            <pc:docMk/>
            <pc:sldMk cId="1306428158" sldId="617"/>
            <ac:spMk id="6" creationId="{00000000-0000-0000-0000-000000000000}"/>
          </ac:spMkLst>
        </pc:spChg>
        <pc:spChg chg="mod">
          <ac:chgData name="Димитър Минчев" userId="6da192e4-d32c-454b-8615-bbadf07b6639" providerId="ADAL" clId="{3689C54E-BC5D-49F4-B362-56E1AD776F1E}" dt="2024-01-25T08:15:43.743" v="16" actId="207"/>
          <ac:spMkLst>
            <pc:docMk/>
            <pc:sldMk cId="1306428158" sldId="617"/>
            <ac:spMk id="8" creationId="{1FA7343E-BBF0-E985-0F95-ED17F33DF907}"/>
          </ac:spMkLst>
        </pc:spChg>
        <pc:spChg chg="mod">
          <ac:chgData name="Димитър Минчев" userId="6da192e4-d32c-454b-8615-bbadf07b6639" providerId="ADAL" clId="{3689C54E-BC5D-49F4-B362-56E1AD776F1E}" dt="2024-01-25T08:15:43.743" v="16" actId="207"/>
          <ac:spMkLst>
            <pc:docMk/>
            <pc:sldMk cId="1306428158" sldId="617"/>
            <ac:spMk id="9" creationId="{A9DB3C32-226E-A61E-ED65-86DE716A392C}"/>
          </ac:spMkLst>
        </pc:spChg>
        <pc:spChg chg="mod">
          <ac:chgData name="Димитър Минчев" userId="6da192e4-d32c-454b-8615-bbadf07b6639" providerId="ADAL" clId="{3689C54E-BC5D-49F4-B362-56E1AD776F1E}" dt="2024-01-25T08:15:43.743" v="16" actId="207"/>
          <ac:spMkLst>
            <pc:docMk/>
            <pc:sldMk cId="1306428158" sldId="617"/>
            <ac:spMk id="10" creationId="{2C78EE17-7F15-E2FE-C44D-C0B1201BB4D2}"/>
          </ac:spMkLst>
        </pc:spChg>
        <pc:spChg chg="mod">
          <ac:chgData name="Димитър Минчев" userId="6da192e4-d32c-454b-8615-bbadf07b6639" providerId="ADAL" clId="{3689C54E-BC5D-49F4-B362-56E1AD776F1E}" dt="2024-01-25T08:15:43.743" v="16" actId="207"/>
          <ac:spMkLst>
            <pc:docMk/>
            <pc:sldMk cId="1306428158" sldId="617"/>
            <ac:spMk id="11" creationId="{BE4730E9-44B4-7863-B798-B619F24610B0}"/>
          </ac:spMkLst>
        </pc:spChg>
        <pc:grpChg chg="mod">
          <ac:chgData name="Димитър Минчев" userId="6da192e4-d32c-454b-8615-bbadf07b6639" providerId="ADAL" clId="{3689C54E-BC5D-49F4-B362-56E1AD776F1E}" dt="2024-01-25T08:15:43.743" v="16" actId="207"/>
          <ac:grpSpMkLst>
            <pc:docMk/>
            <pc:sldMk cId="1306428158" sldId="617"/>
            <ac:grpSpMk id="3" creationId="{2B9ABEC1-2925-9481-1705-D9AFB611A213}"/>
          </ac:grpSpMkLst>
        </pc:grpChg>
        <pc:picChg chg="del">
          <ac:chgData name="Димитър Минчев" userId="6da192e4-d32c-454b-8615-bbadf07b6639" providerId="ADAL" clId="{3689C54E-BC5D-49F4-B362-56E1AD776F1E}" dt="2024-01-25T08:15:34.421" v="15" actId="27803"/>
          <ac:picMkLst>
            <pc:docMk/>
            <pc:sldMk cId="1306428158" sldId="617"/>
            <ac:picMk id="7" creationId="{A8D41757-1A6F-46DA-932E-D1E5EF56DCB0}"/>
          </ac:picMkLst>
        </pc:picChg>
      </pc:sldChg>
      <pc:sldChg chg="modSp add mod">
        <pc:chgData name="Димитър Минчев" userId="6da192e4-d32c-454b-8615-bbadf07b6639" providerId="ADAL" clId="{3689C54E-BC5D-49F4-B362-56E1AD776F1E}" dt="2024-01-25T08:16:57.059" v="29" actId="1076"/>
        <pc:sldMkLst>
          <pc:docMk/>
          <pc:sldMk cId="3356048655" sldId="618"/>
        </pc:sldMkLst>
        <pc:spChg chg="mod">
          <ac:chgData name="Димитър Минчев" userId="6da192e4-d32c-454b-8615-bbadf07b6639" providerId="ADAL" clId="{3689C54E-BC5D-49F4-B362-56E1AD776F1E}" dt="2024-01-25T08:15:11.977" v="8"/>
          <ac:spMkLst>
            <pc:docMk/>
            <pc:sldMk cId="3356048655" sldId="618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3689C54E-BC5D-49F4-B362-56E1AD776F1E}" dt="2024-01-25T08:16:53.783" v="28" actId="27636"/>
          <ac:spMkLst>
            <pc:docMk/>
            <pc:sldMk cId="3356048655" sldId="618"/>
            <ac:spMk id="3" creationId="{00000000-0000-0000-0000-000000000000}"/>
          </ac:spMkLst>
        </pc:spChg>
        <pc:picChg chg="mod">
          <ac:chgData name="Димитър Минчев" userId="6da192e4-d32c-454b-8615-bbadf07b6639" providerId="ADAL" clId="{3689C54E-BC5D-49F4-B362-56E1AD776F1E}" dt="2024-01-25T08:16:57.059" v="29" actId="1076"/>
          <ac:picMkLst>
            <pc:docMk/>
            <pc:sldMk cId="3356048655" sldId="618"/>
            <ac:picMk id="5" creationId="{7E28C1E3-75A5-4DE9-A405-E5356F4E361C}"/>
          </ac:picMkLst>
        </pc:picChg>
      </pc:sldChg>
      <pc:sldChg chg="modSp add">
        <pc:chgData name="Димитър Минчев" userId="6da192e4-d32c-454b-8615-bbadf07b6639" providerId="ADAL" clId="{3689C54E-BC5D-49F4-B362-56E1AD776F1E}" dt="2024-01-25T08:15:11.977" v="8"/>
        <pc:sldMkLst>
          <pc:docMk/>
          <pc:sldMk cId="1246289600" sldId="619"/>
        </pc:sldMkLst>
        <pc:spChg chg="mod">
          <ac:chgData name="Димитър Минчев" userId="6da192e4-d32c-454b-8615-bbadf07b6639" providerId="ADAL" clId="{3689C54E-BC5D-49F4-B362-56E1AD776F1E}" dt="2024-01-25T08:15:11.977" v="8"/>
          <ac:spMkLst>
            <pc:docMk/>
            <pc:sldMk cId="1246289600" sldId="619"/>
            <ac:spMk id="2" creationId="{00000000-0000-0000-0000-000000000000}"/>
          </ac:spMkLst>
        </pc:spChg>
      </pc:sldChg>
      <pc:sldChg chg="modSp add mod">
        <pc:chgData name="Димитър Минчев" userId="6da192e4-d32c-454b-8615-bbadf07b6639" providerId="ADAL" clId="{3689C54E-BC5D-49F4-B362-56E1AD776F1E}" dt="2024-01-25T08:15:12.085" v="10" actId="27636"/>
        <pc:sldMkLst>
          <pc:docMk/>
          <pc:sldMk cId="3863977284" sldId="620"/>
        </pc:sldMkLst>
        <pc:spChg chg="mod">
          <ac:chgData name="Димитър Минчев" userId="6da192e4-d32c-454b-8615-bbadf07b6639" providerId="ADAL" clId="{3689C54E-BC5D-49F4-B362-56E1AD776F1E}" dt="2024-01-25T08:15:11.977" v="8"/>
          <ac:spMkLst>
            <pc:docMk/>
            <pc:sldMk cId="3863977284" sldId="620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3689C54E-BC5D-49F4-B362-56E1AD776F1E}" dt="2024-01-25T08:15:12.085" v="10" actId="27636"/>
          <ac:spMkLst>
            <pc:docMk/>
            <pc:sldMk cId="3863977284" sldId="620"/>
            <ac:spMk id="3" creationId="{00000000-0000-0000-0000-000000000000}"/>
          </ac:spMkLst>
        </pc:spChg>
      </pc:sldChg>
      <pc:sldChg chg="modSp add mod">
        <pc:chgData name="Димитър Минчев" userId="6da192e4-d32c-454b-8615-bbadf07b6639" providerId="ADAL" clId="{3689C54E-BC5D-49F4-B362-56E1AD776F1E}" dt="2024-01-25T08:15:12.092" v="11" actId="27636"/>
        <pc:sldMkLst>
          <pc:docMk/>
          <pc:sldMk cId="2807204440" sldId="621"/>
        </pc:sldMkLst>
        <pc:spChg chg="mod">
          <ac:chgData name="Димитър Минчев" userId="6da192e4-d32c-454b-8615-bbadf07b6639" providerId="ADAL" clId="{3689C54E-BC5D-49F4-B362-56E1AD776F1E}" dt="2024-01-25T08:15:11.977" v="8"/>
          <ac:spMkLst>
            <pc:docMk/>
            <pc:sldMk cId="2807204440" sldId="621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3689C54E-BC5D-49F4-B362-56E1AD776F1E}" dt="2024-01-25T08:15:12.092" v="11" actId="27636"/>
          <ac:spMkLst>
            <pc:docMk/>
            <pc:sldMk cId="2807204440" sldId="621"/>
            <ac:spMk id="3" creationId="{00000000-0000-0000-0000-000000000000}"/>
          </ac:spMkLst>
        </pc:spChg>
      </pc:sldChg>
      <pc:sldChg chg="modSp add mod">
        <pc:chgData name="Димитър Минчев" userId="6da192e4-d32c-454b-8615-bbadf07b6639" providerId="ADAL" clId="{3689C54E-BC5D-49F4-B362-56E1AD776F1E}" dt="2024-01-25T08:16:16.765" v="20" actId="122"/>
        <pc:sldMkLst>
          <pc:docMk/>
          <pc:sldMk cId="1359527098" sldId="622"/>
        </pc:sldMkLst>
        <pc:spChg chg="mod">
          <ac:chgData name="Димитър Минчев" userId="6da192e4-d32c-454b-8615-bbadf07b6639" providerId="ADAL" clId="{3689C54E-BC5D-49F4-B362-56E1AD776F1E}" dt="2024-01-25T08:15:11.977" v="8"/>
          <ac:spMkLst>
            <pc:docMk/>
            <pc:sldMk cId="1359527098" sldId="622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3689C54E-BC5D-49F4-B362-56E1AD776F1E}" dt="2024-01-25T08:16:16.765" v="20" actId="122"/>
          <ac:spMkLst>
            <pc:docMk/>
            <pc:sldMk cId="1359527098" sldId="622"/>
            <ac:spMk id="4" creationId="{00000000-0000-0000-0000-000000000000}"/>
          </ac:spMkLst>
        </pc:spChg>
      </pc:sldChg>
      <pc:sldChg chg="modSp add mod">
        <pc:chgData name="Димитър Минчев" userId="6da192e4-d32c-454b-8615-bbadf07b6639" providerId="ADAL" clId="{3689C54E-BC5D-49F4-B362-56E1AD776F1E}" dt="2024-01-25T08:16:25.543" v="21" actId="1076"/>
        <pc:sldMkLst>
          <pc:docMk/>
          <pc:sldMk cId="1811800400" sldId="623"/>
        </pc:sldMkLst>
        <pc:spChg chg="mod">
          <ac:chgData name="Димитър Минчев" userId="6da192e4-d32c-454b-8615-bbadf07b6639" providerId="ADAL" clId="{3689C54E-BC5D-49F4-B362-56E1AD776F1E}" dt="2024-01-25T08:15:11.977" v="8"/>
          <ac:spMkLst>
            <pc:docMk/>
            <pc:sldMk cId="1811800400" sldId="623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3689C54E-BC5D-49F4-B362-56E1AD776F1E}" dt="2024-01-25T08:16:25.543" v="21" actId="1076"/>
          <ac:spMkLst>
            <pc:docMk/>
            <pc:sldMk cId="1811800400" sldId="623"/>
            <ac:spMk id="4" creationId="{00000000-0000-0000-0000-000000000000}"/>
          </ac:spMkLst>
        </pc:spChg>
      </pc:sldChg>
      <pc:sldChg chg="modSp add mod">
        <pc:chgData name="Димитър Минчев" userId="6da192e4-d32c-454b-8615-bbadf07b6639" providerId="ADAL" clId="{3689C54E-BC5D-49F4-B362-56E1AD776F1E}" dt="2024-01-25T08:16:34.964" v="23" actId="1076"/>
        <pc:sldMkLst>
          <pc:docMk/>
          <pc:sldMk cId="2213324654" sldId="624"/>
        </pc:sldMkLst>
        <pc:spChg chg="mod">
          <ac:chgData name="Димитър Минчев" userId="6da192e4-d32c-454b-8615-bbadf07b6639" providerId="ADAL" clId="{3689C54E-BC5D-49F4-B362-56E1AD776F1E}" dt="2024-01-25T08:15:11.977" v="8"/>
          <ac:spMkLst>
            <pc:docMk/>
            <pc:sldMk cId="2213324654" sldId="624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3689C54E-BC5D-49F4-B362-56E1AD776F1E}" dt="2024-01-25T08:15:12.106" v="12" actId="27636"/>
          <ac:spMkLst>
            <pc:docMk/>
            <pc:sldMk cId="2213324654" sldId="624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3689C54E-BC5D-49F4-B362-56E1AD776F1E}" dt="2024-01-25T08:16:34.964" v="23" actId="1076"/>
          <ac:spMkLst>
            <pc:docMk/>
            <pc:sldMk cId="2213324654" sldId="624"/>
            <ac:spMk id="4" creationId="{00000000-0000-0000-0000-000000000000}"/>
          </ac:spMkLst>
        </pc:spChg>
        <pc:picChg chg="mod">
          <ac:chgData name="Димитър Минчев" userId="6da192e4-d32c-454b-8615-bbadf07b6639" providerId="ADAL" clId="{3689C54E-BC5D-49F4-B362-56E1AD776F1E}" dt="2024-01-25T08:16:32.683" v="22" actId="1076"/>
          <ac:picMkLst>
            <pc:docMk/>
            <pc:sldMk cId="2213324654" sldId="624"/>
            <ac:picMk id="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8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mforta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forta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forta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forta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forta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forta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on.bg/" TargetMode="External"/><Relationship Id="rId4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javascriptmvc.com/" TargetMode="External"/><Relationship Id="rId3" Type="http://schemas.openxmlformats.org/officeDocument/2006/relationships/hyperlink" Target="http://ellislab.com/codeigniter" TargetMode="External"/><Relationship Id="rId7" Type="http://schemas.openxmlformats.org/officeDocument/2006/relationships/hyperlink" Target="http://angularjs.org/" TargetMode="External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byonrails.org/" TargetMode="External"/><Relationship Id="rId11" Type="http://schemas.openxmlformats.org/officeDocument/2006/relationships/image" Target="../media/image5.gif"/><Relationship Id="rId5" Type="http://schemas.openxmlformats.org/officeDocument/2006/relationships/hyperlink" Target="https://www.djangoproject.com/" TargetMode="External"/><Relationship Id="rId10" Type="http://schemas.openxmlformats.org/officeDocument/2006/relationships/hyperlink" Target="http://www.asp.net/mvc" TargetMode="External"/><Relationship Id="rId4" Type="http://schemas.openxmlformats.org/officeDocument/2006/relationships/hyperlink" Target="http://www.springsource.org/" TargetMode="External"/><Relationship Id="rId9" Type="http://schemas.openxmlformats.org/officeDocument/2006/relationships/hyperlink" Target="http://spinejs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Въведение в </a:t>
            </a:r>
            <a:r>
              <a:rPr lang="en-US" dirty="0">
                <a:latin typeface="Comfortaa" pitchFamily="2" charset="0"/>
              </a:rPr>
              <a:t>MVC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en-US" dirty="0"/>
              <a:t>Model – View - Controller</a:t>
            </a: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https://it-kariera.mon.bg</a:t>
            </a:r>
            <a:r>
              <a:rPr lang="en-GB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/e-learning/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310" y="154622"/>
            <a:ext cx="10515600" cy="1325563"/>
          </a:xfrm>
        </p:spPr>
        <p:txBody>
          <a:bodyPr/>
          <a:lstStyle/>
          <a:p>
            <a:r>
              <a:rPr lang="en-US" dirty="0"/>
              <a:t>Overall Architecture</a:t>
            </a:r>
          </a:p>
        </p:txBody>
      </p:sp>
      <p:sp>
        <p:nvSpPr>
          <p:cNvPr id="18" name="Can 17"/>
          <p:cNvSpPr/>
          <p:nvPr/>
        </p:nvSpPr>
        <p:spPr>
          <a:xfrm>
            <a:off x="464041" y="2885987"/>
            <a:ext cx="1425604" cy="184802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Database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28996" y="1762215"/>
            <a:ext cx="17526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Repository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0992" y="1762215"/>
            <a:ext cx="17526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Service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52253" y="4354831"/>
            <a:ext cx="2216292" cy="16649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Models / DTO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92988" y="1762215"/>
            <a:ext cx="17526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Controller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28996" y="4354831"/>
            <a:ext cx="1752600" cy="16649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Entities</a:t>
            </a:r>
            <a:endParaRPr lang="bg-BG" sz="2800" dirty="0">
              <a:solidFill>
                <a:schemeClr val="bg2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991757" y="2829015"/>
            <a:ext cx="754568" cy="60960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805296" y="3517948"/>
            <a:ext cx="0" cy="7523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037292" y="3517948"/>
            <a:ext cx="0" cy="7523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04458" y="2600417"/>
            <a:ext cx="448887" cy="2104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944103" y="2590802"/>
            <a:ext cx="448887" cy="2104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493814" y="3958231"/>
            <a:ext cx="682697" cy="417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97814" y="5893459"/>
            <a:ext cx="155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Back-End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3310" y="1371602"/>
            <a:ext cx="9217079" cy="5045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2" name="Rectangle 31"/>
          <p:cNvSpPr/>
          <p:nvPr/>
        </p:nvSpPr>
        <p:spPr>
          <a:xfrm>
            <a:off x="10212388" y="2971800"/>
            <a:ext cx="1752600" cy="1676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View</a:t>
            </a: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80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0" grpId="0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300"/>
              </a:spcAft>
            </a:pPr>
            <a:r>
              <a:rPr lang="en-US" sz="3600" dirty="0" err="1">
                <a:hlinkClick r:id="rId2"/>
              </a:rPr>
              <a:t>CakePHP</a:t>
            </a:r>
            <a:r>
              <a:rPr lang="en-US" sz="3600" dirty="0"/>
              <a:t> (PHP)</a:t>
            </a:r>
          </a:p>
          <a:p>
            <a:pPr>
              <a:spcAft>
                <a:spcPts val="300"/>
              </a:spcAft>
            </a:pPr>
            <a:r>
              <a:rPr lang="en-US" sz="3600" dirty="0" err="1">
                <a:hlinkClick r:id="rId3"/>
              </a:rPr>
              <a:t>CodeIgniter</a:t>
            </a:r>
            <a:r>
              <a:rPr lang="en-US" sz="3600" dirty="0"/>
              <a:t> (PHP)</a:t>
            </a:r>
          </a:p>
          <a:p>
            <a:pPr>
              <a:spcAft>
                <a:spcPts val="300"/>
              </a:spcAft>
            </a:pPr>
            <a:r>
              <a:rPr lang="en-US" sz="3600" dirty="0">
                <a:hlinkClick r:id="rId4"/>
              </a:rPr>
              <a:t>Spring</a:t>
            </a:r>
            <a:r>
              <a:rPr lang="en-US" sz="3600" dirty="0"/>
              <a:t> (Java)</a:t>
            </a:r>
          </a:p>
          <a:p>
            <a:pPr>
              <a:spcAft>
                <a:spcPts val="300"/>
              </a:spcAft>
            </a:pPr>
            <a:r>
              <a:rPr lang="en-US" sz="3600" dirty="0"/>
              <a:t>Perl: Catalyst, Dancer</a:t>
            </a:r>
          </a:p>
          <a:p>
            <a:pPr>
              <a:spcAft>
                <a:spcPts val="300"/>
              </a:spcAft>
            </a:pPr>
            <a:r>
              <a:rPr lang="en-US" sz="3600" dirty="0"/>
              <a:t>Python: </a:t>
            </a:r>
            <a:r>
              <a:rPr lang="en-US" sz="3600" dirty="0">
                <a:hlinkClick r:id="rId5"/>
              </a:rPr>
              <a:t>Django</a:t>
            </a:r>
            <a:r>
              <a:rPr lang="en-US" sz="3600" dirty="0"/>
              <a:t>, Flask, </a:t>
            </a:r>
            <a:r>
              <a:rPr lang="en-US" sz="3600" dirty="0" err="1"/>
              <a:t>Grok</a:t>
            </a:r>
            <a:endParaRPr lang="en-US" sz="3600" dirty="0"/>
          </a:p>
          <a:p>
            <a:pPr>
              <a:spcAft>
                <a:spcPts val="300"/>
              </a:spcAft>
            </a:pPr>
            <a:r>
              <a:rPr lang="en-US" sz="3600" dirty="0"/>
              <a:t>Ruby: </a:t>
            </a:r>
            <a:r>
              <a:rPr lang="en-US" sz="3600" dirty="0">
                <a:hlinkClick r:id="rId6"/>
              </a:rPr>
              <a:t>Ruby on Rails</a:t>
            </a:r>
            <a:r>
              <a:rPr lang="en-US" sz="3600" dirty="0"/>
              <a:t>, Camping, Nitro, Sinatra</a:t>
            </a:r>
          </a:p>
          <a:p>
            <a:pPr>
              <a:spcAft>
                <a:spcPts val="300"/>
              </a:spcAft>
            </a:pPr>
            <a:r>
              <a:rPr lang="en-US" sz="3600" dirty="0"/>
              <a:t>JavaScript: </a:t>
            </a:r>
            <a:r>
              <a:rPr lang="en-US" sz="3600" dirty="0">
                <a:hlinkClick r:id="rId7"/>
              </a:rPr>
              <a:t>AngularJS</a:t>
            </a:r>
            <a:r>
              <a:rPr lang="en-US" sz="3600" dirty="0"/>
              <a:t>, </a:t>
            </a:r>
            <a:r>
              <a:rPr lang="en-US" sz="3600" dirty="0" err="1">
                <a:hlinkClick r:id="rId8"/>
              </a:rPr>
              <a:t>JavaScriptMVC</a:t>
            </a:r>
            <a:r>
              <a:rPr lang="en-US" sz="3600" dirty="0"/>
              <a:t>, </a:t>
            </a:r>
            <a:r>
              <a:rPr lang="en-US" sz="3600" dirty="0">
                <a:hlinkClick r:id="rId9"/>
              </a:rPr>
              <a:t>Spine</a:t>
            </a:r>
            <a:endParaRPr lang="en-US" sz="3600" dirty="0"/>
          </a:p>
          <a:p>
            <a:pPr>
              <a:spcAft>
                <a:spcPts val="300"/>
              </a:spcAft>
            </a:pPr>
            <a:r>
              <a:rPr lang="en-US" sz="3600" dirty="0">
                <a:hlinkClick r:id="rId10"/>
              </a:rPr>
              <a:t>ASP.NET MVC</a:t>
            </a:r>
            <a:r>
              <a:rPr lang="en-US" sz="3600" dirty="0"/>
              <a:t> (.NET Framework)</a:t>
            </a:r>
            <a:endParaRPr lang="bg-BG" sz="3600" dirty="0"/>
          </a:p>
          <a:p>
            <a:pPr>
              <a:spcAft>
                <a:spcPts val="300"/>
              </a:spcAft>
            </a:pPr>
            <a:r>
              <a:rPr lang="en-US" sz="3600" dirty="0"/>
              <a:t>ASP.NET Core (.NET Core)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28559"/>
            <a:ext cx="10515600" cy="1325563"/>
          </a:xfrm>
        </p:spPr>
        <p:txBody>
          <a:bodyPr/>
          <a:lstStyle/>
          <a:p>
            <a:r>
              <a:rPr lang="en-US" dirty="0"/>
              <a:t>MVC </a:t>
            </a:r>
            <a:r>
              <a:rPr lang="bg-BG" dirty="0"/>
              <a:t>работни </a:t>
            </a:r>
            <a:r>
              <a:rPr lang="bg-BG" dirty="0" err="1"/>
              <a:t>рамнки</a:t>
            </a:r>
            <a:endParaRPr lang="en-US" dirty="0"/>
          </a:p>
        </p:txBody>
      </p:sp>
      <p:pic>
        <p:nvPicPr>
          <p:cNvPr id="5" name="Picture 2" descr="Codeigniter Flow Char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078" y="1156855"/>
            <a:ext cx="7200947" cy="21179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32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E7D1-00BC-4CD3-B9CB-9685ABD0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A5CB-723C-4F28-BBCE-7147BCDF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Какво е </a:t>
            </a:r>
            <a:r>
              <a:rPr lang="en-US" sz="3200" dirty="0"/>
              <a:t>MVC?</a:t>
            </a:r>
          </a:p>
          <a:p>
            <a:pPr lvl="1"/>
            <a:r>
              <a:rPr lang="bg-BG" sz="2800" dirty="0"/>
              <a:t>От къде се е зародило?</a:t>
            </a:r>
          </a:p>
          <a:p>
            <a:pPr lvl="1"/>
            <a:r>
              <a:rPr lang="bg-BG" sz="2800" dirty="0"/>
              <a:t>Какво е идеята му?</a:t>
            </a:r>
          </a:p>
          <a:p>
            <a:r>
              <a:rPr lang="bg-BG" sz="3200" dirty="0"/>
              <a:t>Какво са </a:t>
            </a:r>
            <a:r>
              <a:rPr lang="en-US" sz="3200" dirty="0"/>
              <a:t>MVC </a:t>
            </a:r>
            <a:r>
              <a:rPr lang="bg-BG" sz="3200" dirty="0"/>
              <a:t>компонентите?</a:t>
            </a:r>
          </a:p>
          <a:p>
            <a:pPr lvl="1"/>
            <a:r>
              <a:rPr lang="bg-BG" sz="2800" dirty="0"/>
              <a:t>Какво е </a:t>
            </a:r>
            <a:r>
              <a:rPr lang="en-US" sz="2800" dirty="0"/>
              <a:t>Model?</a:t>
            </a:r>
          </a:p>
          <a:p>
            <a:pPr lvl="1"/>
            <a:r>
              <a:rPr lang="bg-BG" sz="2800" dirty="0"/>
              <a:t>Какво е </a:t>
            </a:r>
            <a:r>
              <a:rPr lang="en-US" sz="2800" dirty="0"/>
              <a:t>View?</a:t>
            </a:r>
          </a:p>
          <a:p>
            <a:pPr lvl="1"/>
            <a:r>
              <a:rPr lang="bg-BG" sz="2800" dirty="0"/>
              <a:t>Какво е </a:t>
            </a:r>
            <a:r>
              <a:rPr lang="en-US" sz="2800" dirty="0"/>
              <a:t>Controller?</a:t>
            </a:r>
          </a:p>
        </p:txBody>
      </p:sp>
    </p:spTree>
    <p:extLst>
      <p:ext uri="{BB962C8B-B14F-4D97-AF65-F5344CB8AC3E}">
        <p14:creationId xmlns:p14="http://schemas.microsoft.com/office/powerpoint/2010/main" val="345221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4953000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MVC</a:t>
            </a:r>
            <a:r>
              <a:rPr lang="bg-BG" dirty="0"/>
              <a:t> шаблон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" name="Graphic 7" descr="Hierarchy">
            <a:extLst>
              <a:ext uri="{FF2B5EF4-FFF2-40B4-BE49-F238E27FC236}">
                <a16:creationId xmlns:a16="http://schemas.microsoft.com/office/drawing/2014/main" id="{2B9ABEC1-2925-9481-1705-D9AFB611A213}"/>
              </a:ext>
            </a:extLst>
          </p:cNvPr>
          <p:cNvGrpSpPr/>
          <p:nvPr/>
        </p:nvGrpSpPr>
        <p:grpSpPr>
          <a:xfrm>
            <a:off x="4755620" y="1826286"/>
            <a:ext cx="2598208" cy="2208477"/>
            <a:chOff x="4755620" y="1826286"/>
            <a:chExt cx="2598208" cy="2208477"/>
          </a:xfrm>
          <a:solidFill>
            <a:schemeClr val="bg2">
              <a:lumMod val="10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EA256FC-127B-9EC8-2DF8-0F17506EF549}"/>
                </a:ext>
              </a:extLst>
            </p:cNvPr>
            <p:cNvSpPr/>
            <p:nvPr/>
          </p:nvSpPr>
          <p:spPr>
            <a:xfrm>
              <a:off x="5729948" y="3580077"/>
              <a:ext cx="649552" cy="454686"/>
            </a:xfrm>
            <a:custGeom>
              <a:avLst/>
              <a:gdLst>
                <a:gd name="connsiteX0" fmla="*/ 0 w 649552"/>
                <a:gd name="connsiteY0" fmla="*/ 0 h 454686"/>
                <a:gd name="connsiteX1" fmla="*/ 649552 w 649552"/>
                <a:gd name="connsiteY1" fmla="*/ 0 h 454686"/>
                <a:gd name="connsiteX2" fmla="*/ 649552 w 649552"/>
                <a:gd name="connsiteY2" fmla="*/ 454686 h 454686"/>
                <a:gd name="connsiteX3" fmla="*/ 0 w 649552"/>
                <a:gd name="connsiteY3" fmla="*/ 454686 h 45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552" h="454686">
                  <a:moveTo>
                    <a:pt x="0" y="0"/>
                  </a:moveTo>
                  <a:lnTo>
                    <a:pt x="649552" y="0"/>
                  </a:lnTo>
                  <a:lnTo>
                    <a:pt x="649552" y="454686"/>
                  </a:lnTo>
                  <a:lnTo>
                    <a:pt x="0" y="454686"/>
                  </a:lnTo>
                  <a:close/>
                </a:path>
              </a:pathLst>
            </a:custGeom>
            <a:grpFill/>
            <a:ln w="324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FA7343E-BBF0-E985-0F95-ED17F33DF907}"/>
                </a:ext>
              </a:extLst>
            </p:cNvPr>
            <p:cNvSpPr/>
            <p:nvPr/>
          </p:nvSpPr>
          <p:spPr>
            <a:xfrm>
              <a:off x="5729948" y="1826286"/>
              <a:ext cx="649552" cy="454686"/>
            </a:xfrm>
            <a:custGeom>
              <a:avLst/>
              <a:gdLst>
                <a:gd name="connsiteX0" fmla="*/ 0 w 649552"/>
                <a:gd name="connsiteY0" fmla="*/ 0 h 454686"/>
                <a:gd name="connsiteX1" fmla="*/ 649552 w 649552"/>
                <a:gd name="connsiteY1" fmla="*/ 0 h 454686"/>
                <a:gd name="connsiteX2" fmla="*/ 649552 w 649552"/>
                <a:gd name="connsiteY2" fmla="*/ 454686 h 454686"/>
                <a:gd name="connsiteX3" fmla="*/ 0 w 649552"/>
                <a:gd name="connsiteY3" fmla="*/ 454686 h 45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552" h="454686">
                  <a:moveTo>
                    <a:pt x="0" y="0"/>
                  </a:moveTo>
                  <a:lnTo>
                    <a:pt x="649552" y="0"/>
                  </a:lnTo>
                  <a:lnTo>
                    <a:pt x="649552" y="454686"/>
                  </a:lnTo>
                  <a:lnTo>
                    <a:pt x="0" y="454686"/>
                  </a:lnTo>
                  <a:close/>
                </a:path>
              </a:pathLst>
            </a:custGeom>
            <a:grpFill/>
            <a:ln w="324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9DB3C32-226E-A61E-ED65-86DE716A392C}"/>
                </a:ext>
              </a:extLst>
            </p:cNvPr>
            <p:cNvSpPr/>
            <p:nvPr/>
          </p:nvSpPr>
          <p:spPr>
            <a:xfrm>
              <a:off x="4755620" y="3580077"/>
              <a:ext cx="649552" cy="454686"/>
            </a:xfrm>
            <a:custGeom>
              <a:avLst/>
              <a:gdLst>
                <a:gd name="connsiteX0" fmla="*/ 0 w 649552"/>
                <a:gd name="connsiteY0" fmla="*/ 0 h 454686"/>
                <a:gd name="connsiteX1" fmla="*/ 649552 w 649552"/>
                <a:gd name="connsiteY1" fmla="*/ 0 h 454686"/>
                <a:gd name="connsiteX2" fmla="*/ 649552 w 649552"/>
                <a:gd name="connsiteY2" fmla="*/ 454686 h 454686"/>
                <a:gd name="connsiteX3" fmla="*/ 0 w 649552"/>
                <a:gd name="connsiteY3" fmla="*/ 454686 h 45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552" h="454686">
                  <a:moveTo>
                    <a:pt x="0" y="0"/>
                  </a:moveTo>
                  <a:lnTo>
                    <a:pt x="649552" y="0"/>
                  </a:lnTo>
                  <a:lnTo>
                    <a:pt x="649552" y="454686"/>
                  </a:lnTo>
                  <a:lnTo>
                    <a:pt x="0" y="454686"/>
                  </a:lnTo>
                  <a:close/>
                </a:path>
              </a:pathLst>
            </a:custGeom>
            <a:grpFill/>
            <a:ln w="324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C78EE17-7F15-E2FE-C44D-C0B1201BB4D2}"/>
                </a:ext>
              </a:extLst>
            </p:cNvPr>
            <p:cNvSpPr/>
            <p:nvPr/>
          </p:nvSpPr>
          <p:spPr>
            <a:xfrm>
              <a:off x="6704277" y="3580077"/>
              <a:ext cx="649552" cy="454686"/>
            </a:xfrm>
            <a:custGeom>
              <a:avLst/>
              <a:gdLst>
                <a:gd name="connsiteX0" fmla="*/ 0 w 649552"/>
                <a:gd name="connsiteY0" fmla="*/ 0 h 454686"/>
                <a:gd name="connsiteX1" fmla="*/ 649552 w 649552"/>
                <a:gd name="connsiteY1" fmla="*/ 0 h 454686"/>
                <a:gd name="connsiteX2" fmla="*/ 649552 w 649552"/>
                <a:gd name="connsiteY2" fmla="*/ 454686 h 454686"/>
                <a:gd name="connsiteX3" fmla="*/ 0 w 649552"/>
                <a:gd name="connsiteY3" fmla="*/ 454686 h 45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552" h="454686">
                  <a:moveTo>
                    <a:pt x="0" y="0"/>
                  </a:moveTo>
                  <a:lnTo>
                    <a:pt x="649552" y="0"/>
                  </a:lnTo>
                  <a:lnTo>
                    <a:pt x="649552" y="454686"/>
                  </a:lnTo>
                  <a:lnTo>
                    <a:pt x="0" y="454686"/>
                  </a:lnTo>
                  <a:close/>
                </a:path>
              </a:pathLst>
            </a:custGeom>
            <a:grpFill/>
            <a:ln w="324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E4730E9-44B4-7863-B798-B619F24610B0}"/>
                </a:ext>
              </a:extLst>
            </p:cNvPr>
            <p:cNvSpPr/>
            <p:nvPr/>
          </p:nvSpPr>
          <p:spPr>
            <a:xfrm>
              <a:off x="5015441" y="2410883"/>
              <a:ext cx="2078566" cy="1039283"/>
            </a:xfrm>
            <a:custGeom>
              <a:avLst/>
              <a:gdLst>
                <a:gd name="connsiteX0" fmla="*/ 1104239 w 2078566"/>
                <a:gd name="connsiteY0" fmla="*/ 454686 h 1039283"/>
                <a:gd name="connsiteX1" fmla="*/ 1104239 w 2078566"/>
                <a:gd name="connsiteY1" fmla="*/ 0 h 1039283"/>
                <a:gd name="connsiteX2" fmla="*/ 974328 w 2078566"/>
                <a:gd name="connsiteY2" fmla="*/ 0 h 1039283"/>
                <a:gd name="connsiteX3" fmla="*/ 974328 w 2078566"/>
                <a:gd name="connsiteY3" fmla="*/ 454686 h 1039283"/>
                <a:gd name="connsiteX4" fmla="*/ 0 w 2078566"/>
                <a:gd name="connsiteY4" fmla="*/ 454686 h 1039283"/>
                <a:gd name="connsiteX5" fmla="*/ 0 w 2078566"/>
                <a:gd name="connsiteY5" fmla="*/ 1039283 h 1039283"/>
                <a:gd name="connsiteX6" fmla="*/ 129910 w 2078566"/>
                <a:gd name="connsiteY6" fmla="*/ 1039283 h 1039283"/>
                <a:gd name="connsiteX7" fmla="*/ 129910 w 2078566"/>
                <a:gd name="connsiteY7" fmla="*/ 584597 h 1039283"/>
                <a:gd name="connsiteX8" fmla="*/ 974328 w 2078566"/>
                <a:gd name="connsiteY8" fmla="*/ 584597 h 1039283"/>
                <a:gd name="connsiteX9" fmla="*/ 974328 w 2078566"/>
                <a:gd name="connsiteY9" fmla="*/ 1039283 h 1039283"/>
                <a:gd name="connsiteX10" fmla="*/ 1104239 w 2078566"/>
                <a:gd name="connsiteY10" fmla="*/ 1039283 h 1039283"/>
                <a:gd name="connsiteX11" fmla="*/ 1104239 w 2078566"/>
                <a:gd name="connsiteY11" fmla="*/ 584597 h 1039283"/>
                <a:gd name="connsiteX12" fmla="*/ 1948656 w 2078566"/>
                <a:gd name="connsiteY12" fmla="*/ 584597 h 1039283"/>
                <a:gd name="connsiteX13" fmla="*/ 1948656 w 2078566"/>
                <a:gd name="connsiteY13" fmla="*/ 1039283 h 1039283"/>
                <a:gd name="connsiteX14" fmla="*/ 2078567 w 2078566"/>
                <a:gd name="connsiteY14" fmla="*/ 1039283 h 1039283"/>
                <a:gd name="connsiteX15" fmla="*/ 2078567 w 2078566"/>
                <a:gd name="connsiteY15" fmla="*/ 454686 h 103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8566" h="1039283">
                  <a:moveTo>
                    <a:pt x="1104239" y="454686"/>
                  </a:moveTo>
                  <a:lnTo>
                    <a:pt x="1104239" y="0"/>
                  </a:lnTo>
                  <a:lnTo>
                    <a:pt x="974328" y="0"/>
                  </a:lnTo>
                  <a:lnTo>
                    <a:pt x="974328" y="454686"/>
                  </a:lnTo>
                  <a:lnTo>
                    <a:pt x="0" y="454686"/>
                  </a:lnTo>
                  <a:lnTo>
                    <a:pt x="0" y="1039283"/>
                  </a:lnTo>
                  <a:lnTo>
                    <a:pt x="129910" y="1039283"/>
                  </a:lnTo>
                  <a:lnTo>
                    <a:pt x="129910" y="584597"/>
                  </a:lnTo>
                  <a:lnTo>
                    <a:pt x="974328" y="584597"/>
                  </a:lnTo>
                  <a:lnTo>
                    <a:pt x="974328" y="1039283"/>
                  </a:lnTo>
                  <a:lnTo>
                    <a:pt x="1104239" y="1039283"/>
                  </a:lnTo>
                  <a:lnTo>
                    <a:pt x="1104239" y="584597"/>
                  </a:lnTo>
                  <a:lnTo>
                    <a:pt x="1948656" y="584597"/>
                  </a:lnTo>
                  <a:lnTo>
                    <a:pt x="1948656" y="1039283"/>
                  </a:lnTo>
                  <a:lnTo>
                    <a:pt x="2078567" y="1039283"/>
                  </a:lnTo>
                  <a:lnTo>
                    <a:pt x="2078567" y="454686"/>
                  </a:lnTo>
                  <a:close/>
                </a:path>
              </a:pathLst>
            </a:custGeom>
            <a:grpFill/>
            <a:ln w="324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642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17031" cy="4343606"/>
          </a:xfrm>
        </p:spPr>
        <p:txBody>
          <a:bodyPr>
            <a:normAutofit/>
          </a:bodyPr>
          <a:lstStyle/>
          <a:p>
            <a:r>
              <a:rPr lang="en-US" dirty="0"/>
              <a:t>Model–view–controller (MVC) </a:t>
            </a:r>
            <a:r>
              <a:rPr lang="bg-BG" dirty="0"/>
              <a:t>е шаблон за архитектура</a:t>
            </a:r>
            <a:endParaRPr lang="en-US" dirty="0"/>
          </a:p>
          <a:p>
            <a:r>
              <a:rPr lang="bg-BG" dirty="0"/>
              <a:t>Създаден е през 1970 от </a:t>
            </a:r>
            <a:r>
              <a:rPr lang="en-US" noProof="1"/>
              <a:t>Trygve Reenskaug</a:t>
            </a:r>
            <a:r>
              <a:rPr lang="bg-BG" dirty="0"/>
              <a:t>, като част от </a:t>
            </a:r>
            <a:r>
              <a:rPr lang="en-US" dirty="0"/>
              <a:t>Smalltalk</a:t>
            </a:r>
          </a:p>
          <a:p>
            <a:r>
              <a:rPr lang="bg-BG" dirty="0"/>
              <a:t>Позволява преизползване и разделение на кода</a:t>
            </a:r>
            <a:endParaRPr lang="en-US" dirty="0"/>
          </a:p>
          <a:p>
            <a:r>
              <a:rPr lang="bg-BG" dirty="0"/>
              <a:t>Първоначално е разработен за настолни приложения, но после идеята е прехвърлена и в уеб приложенията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  <a:r>
              <a:rPr lang="bg-BG" dirty="0"/>
              <a:t> шаблона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479" y="2465595"/>
            <a:ext cx="3020289" cy="2549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939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23265" cy="4351338"/>
          </a:xfrm>
        </p:spPr>
        <p:txBody>
          <a:bodyPr>
            <a:normAutofit fontScale="92500"/>
          </a:bodyPr>
          <a:lstStyle/>
          <a:p>
            <a:r>
              <a:rPr lang="bg-BG" sz="3200" dirty="0"/>
              <a:t>Модела в </a:t>
            </a:r>
            <a:r>
              <a:rPr lang="en-US" sz="3200" dirty="0"/>
              <a:t>MVC </a:t>
            </a:r>
            <a:r>
              <a:rPr lang="bg-BG" sz="3200" dirty="0"/>
              <a:t>представлява:</a:t>
            </a:r>
            <a:endParaRPr lang="bg-BG" sz="3000" dirty="0"/>
          </a:p>
          <a:p>
            <a:pPr lvl="1"/>
            <a:r>
              <a:rPr lang="bg-BG" sz="3000" dirty="0"/>
              <a:t>Сет който представлява данните, с които работим</a:t>
            </a:r>
            <a:endParaRPr lang="en-US" sz="3000" dirty="0"/>
          </a:p>
          <a:p>
            <a:pPr lvl="1"/>
            <a:r>
              <a:rPr lang="bg-BG" sz="3000" dirty="0"/>
              <a:t>Правила за това как да манипулираме данните</a:t>
            </a:r>
            <a:endParaRPr lang="en-US" sz="3000" dirty="0"/>
          </a:p>
          <a:p>
            <a:pPr lvl="1"/>
            <a:r>
              <a:rPr lang="bg-BG" sz="3000" dirty="0"/>
              <a:t>Може да съдържа валидация на данните</a:t>
            </a:r>
            <a:endParaRPr lang="en-US" sz="3000" dirty="0"/>
          </a:p>
          <a:p>
            <a:pPr lvl="1"/>
            <a:r>
              <a:rPr lang="bg-BG" sz="3000" dirty="0"/>
              <a:t>Често данните са капсулирани</a:t>
            </a:r>
          </a:p>
          <a:p>
            <a:pPr lvl="1"/>
            <a:r>
              <a:rPr lang="bg-BG" sz="3000" dirty="0"/>
              <a:t>Прилича на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Data Access Layer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Модел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8C1E3-75A5-4DE9-A405-E5356F4E3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786" y="1825625"/>
            <a:ext cx="4191208" cy="392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4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200" dirty="0"/>
              <a:t>Изглед</a:t>
            </a:r>
            <a:r>
              <a:rPr lang="en-US" sz="3200" dirty="0"/>
              <a:t> </a:t>
            </a:r>
            <a:r>
              <a:rPr lang="bg-BG" sz="3200" dirty="0"/>
              <a:t>в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MVC</a:t>
            </a:r>
            <a:r>
              <a:rPr lang="en-US" sz="3200" dirty="0"/>
              <a:t>:</a:t>
            </a:r>
          </a:p>
          <a:p>
            <a:pPr lvl="1"/>
            <a:r>
              <a:rPr lang="bg-BG" sz="3000" dirty="0"/>
              <a:t>Отговорен е за потребителския интерфейс (</a:t>
            </a:r>
            <a:r>
              <a:rPr lang="en-US" sz="3000" dirty="0"/>
              <a:t>UI)</a:t>
            </a:r>
            <a:endParaRPr lang="bg-BG" sz="3000" dirty="0"/>
          </a:p>
          <a:p>
            <a:pPr lvl="1"/>
            <a:r>
              <a:rPr lang="bg-BG" sz="3000" dirty="0"/>
              <a:t>Извежда информацията идваща от модела</a:t>
            </a:r>
            <a:endParaRPr lang="en-US" sz="3000" dirty="0"/>
          </a:p>
          <a:p>
            <a:pPr lvl="1"/>
            <a:r>
              <a:rPr lang="ru-RU" sz="3000" dirty="0"/>
              <a:t>Може да поддържа главни изгледи (оформления) и под-изгледи (частични изгледи или контроли)</a:t>
            </a:r>
          </a:p>
          <a:p>
            <a:pPr lvl="1"/>
            <a:r>
              <a:rPr lang="ru-RU" sz="3000" dirty="0"/>
              <a:t>Web: Шаблон за динамично генериране на HTML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8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Контролер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MVC</a:t>
            </a:r>
            <a:r>
              <a:rPr lang="en-US" dirty="0"/>
              <a:t> </a:t>
            </a:r>
            <a:r>
              <a:rPr lang="bg-BG" dirty="0"/>
              <a:t>представлява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Основният </a:t>
            </a:r>
            <a:r>
              <a:rPr lang="en-US" dirty="0"/>
              <a:t>MVC </a:t>
            </a:r>
            <a:r>
              <a:rPr lang="bg-BG" dirty="0"/>
              <a:t>компонент</a:t>
            </a:r>
          </a:p>
          <a:p>
            <a:pPr lvl="1"/>
            <a:r>
              <a:rPr lang="ru-RU" dirty="0"/>
              <a:t>Обработва </a:t>
            </a:r>
            <a:r>
              <a:rPr lang="ru-RU" dirty="0" err="1"/>
              <a:t>заявките</a:t>
            </a:r>
            <a:r>
              <a:rPr lang="ru-RU" dirty="0"/>
              <a:t> (</a:t>
            </a:r>
            <a:r>
              <a:rPr lang="en-US" dirty="0"/>
              <a:t>HTTP)</a:t>
            </a:r>
            <a:r>
              <a:rPr lang="ru-RU" dirty="0"/>
              <a:t>, които </a:t>
            </a:r>
            <a:r>
              <a:rPr lang="ru-RU" dirty="0" err="1"/>
              <a:t>сървъра</a:t>
            </a:r>
            <a:r>
              <a:rPr lang="ru-RU" dirty="0"/>
              <a:t> </a:t>
            </a:r>
            <a:r>
              <a:rPr lang="ru-RU" dirty="0" err="1"/>
              <a:t>получава</a:t>
            </a:r>
            <a:endParaRPr lang="ru-RU" dirty="0"/>
          </a:p>
          <a:p>
            <a:pPr lvl="1" fontAlgn="t"/>
            <a:r>
              <a:rPr lang="ru-RU" dirty="0"/>
              <a:t>Набор от класове, които се справят с</a:t>
            </a:r>
          </a:p>
          <a:p>
            <a:pPr lvl="2"/>
            <a:r>
              <a:rPr lang="bg-BG" dirty="0"/>
              <a:t>Комуникация от потребителя</a:t>
            </a:r>
            <a:endParaRPr lang="en-US" dirty="0"/>
          </a:p>
          <a:p>
            <a:pPr lvl="2"/>
            <a:r>
              <a:rPr lang="bg-BG" dirty="0"/>
              <a:t>Логиката на приложението</a:t>
            </a:r>
            <a:endParaRPr lang="en-US" dirty="0"/>
          </a:p>
          <a:p>
            <a:pPr lvl="1"/>
            <a:r>
              <a:rPr lang="bg-BG" dirty="0"/>
              <a:t>Реагира по съответен начин на различни събития, задействани от изгледа (или външен източник)</a:t>
            </a:r>
            <a:endParaRPr lang="en-GB" dirty="0"/>
          </a:p>
          <a:p>
            <a:pPr lvl="2"/>
            <a:r>
              <a:rPr lang="ru-RU" dirty="0" err="1"/>
              <a:t>Всеки</a:t>
            </a:r>
            <a:r>
              <a:rPr lang="ru-RU" dirty="0"/>
              <a:t> контролер </a:t>
            </a:r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едно</a:t>
            </a:r>
            <a:r>
              <a:rPr lang="ru-RU" dirty="0"/>
              <a:t> или </a:t>
            </a:r>
            <a:r>
              <a:rPr lang="ru-RU" dirty="0" err="1"/>
              <a:t>повече</a:t>
            </a:r>
            <a:r>
              <a:rPr lang="ru-RU" dirty="0"/>
              <a:t> "действия“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Контролер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7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3200" dirty="0"/>
              <a:t>Входяща заявка се пренасочва към контролер</a:t>
            </a:r>
          </a:p>
          <a:p>
            <a:pPr lvl="1"/>
            <a:r>
              <a:rPr lang="bg-BG" dirty="0"/>
              <a:t>За уеб: </a:t>
            </a:r>
            <a:r>
              <a:rPr lang="en-US" dirty="0"/>
              <a:t>HTTP </a:t>
            </a:r>
            <a:r>
              <a:rPr lang="bg-BG" dirty="0"/>
              <a:t>Заявка</a:t>
            </a:r>
          </a:p>
          <a:p>
            <a:r>
              <a:rPr lang="ru-RU" dirty="0"/>
              <a:t>Контролерът </a:t>
            </a:r>
            <a:r>
              <a:rPr lang="ru-RU" dirty="0" err="1"/>
              <a:t>обработва</a:t>
            </a:r>
            <a:r>
              <a:rPr lang="ru-RU" dirty="0"/>
              <a:t> </a:t>
            </a:r>
            <a:r>
              <a:rPr lang="ru-RU" dirty="0" err="1"/>
              <a:t>заявката</a:t>
            </a:r>
            <a:r>
              <a:rPr lang="ru-RU" dirty="0"/>
              <a:t> и създава презентационен модел</a:t>
            </a:r>
          </a:p>
          <a:p>
            <a:pPr lvl="1"/>
            <a:r>
              <a:rPr lang="ru-RU" dirty="0"/>
              <a:t>Controller също избира подходящ резултат (например: View)</a:t>
            </a:r>
          </a:p>
          <a:p>
            <a:pPr fontAlgn="t"/>
            <a:r>
              <a:rPr lang="ru-RU" dirty="0"/>
              <a:t>Моделът се предава на изгледа</a:t>
            </a:r>
          </a:p>
          <a:p>
            <a:r>
              <a:rPr lang="ru-RU" sz="3200" dirty="0"/>
              <a:t>Изгледът преобразува Модела в подходящ изходен формат (HTML)</a:t>
            </a:r>
          </a:p>
          <a:p>
            <a:r>
              <a:rPr lang="ru-RU" sz="3200" b="1" dirty="0"/>
              <a:t>Отговорът е предоставен (HTTP отговор</a:t>
            </a:r>
            <a:r>
              <a:rPr lang="en-US" sz="32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</a:t>
            </a:r>
            <a:r>
              <a:rPr lang="bg-BG" dirty="0"/>
              <a:t>стъпки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0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217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MVC </a:t>
            </a:r>
            <a:r>
              <a:rPr lang="bg-BG" dirty="0"/>
              <a:t>шаблона за уеб среда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317283" y="1486816"/>
            <a:ext cx="27432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/Some/Page/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54613" y="3275857"/>
            <a:ext cx="2599766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Controller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154613" y="1412544"/>
            <a:ext cx="3599330" cy="1217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Front controller (dispatcher)</a:t>
            </a:r>
          </a:p>
        </p:txBody>
      </p:sp>
      <p:sp>
        <p:nvSpPr>
          <p:cNvPr id="8" name="Down Arrow 7"/>
          <p:cNvSpPr/>
          <p:nvPr/>
        </p:nvSpPr>
        <p:spPr>
          <a:xfrm>
            <a:off x="6373813" y="2706600"/>
            <a:ext cx="360830" cy="496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9" name="Rounded Rectangle 8"/>
          <p:cNvSpPr/>
          <p:nvPr/>
        </p:nvSpPr>
        <p:spPr>
          <a:xfrm>
            <a:off x="7897813" y="5373018"/>
            <a:ext cx="2362200" cy="1166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Model (data)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555633" y="5373018"/>
            <a:ext cx="2428650" cy="1166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View</a:t>
            </a:r>
          </a:p>
          <a:p>
            <a:pPr algn="ctr"/>
            <a:r>
              <a:rPr lang="en-US" sz="2800" dirty="0"/>
              <a:t>(render UI)</a:t>
            </a:r>
          </a:p>
        </p:txBody>
      </p:sp>
      <p:sp>
        <p:nvSpPr>
          <p:cNvPr id="11" name="Left Arrow 10"/>
          <p:cNvSpPr/>
          <p:nvPr/>
        </p:nvSpPr>
        <p:spPr>
          <a:xfrm rot="10800000">
            <a:off x="5136683" y="5696217"/>
            <a:ext cx="2617696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12" name="Action Button: Home 11">
            <a:hlinkClick r:id="" action="ppaction://noaction" highlightClick="1"/>
          </p:cNvPr>
          <p:cNvSpPr/>
          <p:nvPr/>
        </p:nvSpPr>
        <p:spPr>
          <a:xfrm>
            <a:off x="2411416" y="2531389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11416" y="3249526"/>
            <a:ext cx="9144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User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4" name="Left Arrow 13"/>
          <p:cNvSpPr/>
          <p:nvPr/>
        </p:nvSpPr>
        <p:spPr>
          <a:xfrm rot="14392517">
            <a:off x="7467580" y="4648843"/>
            <a:ext cx="1017025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15" name="Left Arrow 14"/>
          <p:cNvSpPr/>
          <p:nvPr/>
        </p:nvSpPr>
        <p:spPr>
          <a:xfrm rot="17829597">
            <a:off x="4479281" y="4652433"/>
            <a:ext cx="999969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16" name="Down Arrow 15"/>
          <p:cNvSpPr/>
          <p:nvPr/>
        </p:nvSpPr>
        <p:spPr>
          <a:xfrm rot="9685705">
            <a:off x="2748813" y="3766419"/>
            <a:ext cx="800100" cy="1343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 rot="15032005" flipV="1">
            <a:off x="3132356" y="3987050"/>
            <a:ext cx="186918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Response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82716" y="2708439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Delegate request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32204" y="4535222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Select view &amp;</a:t>
            </a:r>
            <a:b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pass data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78413" y="5982619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Use model 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93690" y="4395365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CRUD model</a:t>
            </a:r>
          </a:p>
        </p:txBody>
      </p:sp>
    </p:spTree>
    <p:extLst>
      <p:ext uri="{BB962C8B-B14F-4D97-AF65-F5344CB8AC3E}">
        <p14:creationId xmlns:p14="http://schemas.microsoft.com/office/powerpoint/2010/main" val="135952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523</Words>
  <Application>Microsoft Office PowerPoint</Application>
  <PresentationFormat>Widescreen</PresentationFormat>
  <Paragraphs>101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Comfortaa</vt:lpstr>
      <vt:lpstr>Office Theme</vt:lpstr>
      <vt:lpstr>Въведение в MVC</vt:lpstr>
      <vt:lpstr>Съдържание</vt:lpstr>
      <vt:lpstr>MVC шаблон</vt:lpstr>
      <vt:lpstr>MVC шаблона</vt:lpstr>
      <vt:lpstr>Модел</vt:lpstr>
      <vt:lpstr>Изглед</vt:lpstr>
      <vt:lpstr>Контролер</vt:lpstr>
      <vt:lpstr>MVC стъпки</vt:lpstr>
      <vt:lpstr>MVC шаблона за уеб среда</vt:lpstr>
      <vt:lpstr>Overall Architecture</vt:lpstr>
      <vt:lpstr>MVC работни рамнки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Dimitar Minchev</cp:lastModifiedBy>
  <cp:revision>38</cp:revision>
  <dcterms:created xsi:type="dcterms:W3CDTF">2022-08-09T09:25:46Z</dcterms:created>
  <dcterms:modified xsi:type="dcterms:W3CDTF">2024-01-25T08:17:12Z</dcterms:modified>
</cp:coreProperties>
</file>