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2"/>
  </p:notesMasterIdLst>
  <p:sldIdLst>
    <p:sldId id="258" r:id="rId2"/>
    <p:sldId id="573" r:id="rId3"/>
    <p:sldId id="617" r:id="rId4"/>
    <p:sldId id="618" r:id="rId5"/>
    <p:sldId id="619" r:id="rId6"/>
    <p:sldId id="551" r:id="rId7"/>
    <p:sldId id="552" r:id="rId8"/>
    <p:sldId id="553" r:id="rId9"/>
    <p:sldId id="554" r:id="rId10"/>
    <p:sldId id="622" r:id="rId11"/>
    <p:sldId id="625" r:id="rId12"/>
    <p:sldId id="626" r:id="rId13"/>
    <p:sldId id="627" r:id="rId14"/>
    <p:sldId id="628" r:id="rId15"/>
    <p:sldId id="629" r:id="rId16"/>
    <p:sldId id="630" r:id="rId17"/>
    <p:sldId id="631" r:id="rId18"/>
    <p:sldId id="632" r:id="rId19"/>
    <p:sldId id="555" r:id="rId20"/>
    <p:sldId id="556" r:id="rId21"/>
    <p:sldId id="473" r:id="rId22"/>
    <p:sldId id="557" r:id="rId23"/>
    <p:sldId id="558" r:id="rId24"/>
    <p:sldId id="559" r:id="rId25"/>
    <p:sldId id="560" r:id="rId26"/>
    <p:sldId id="561" r:id="rId27"/>
    <p:sldId id="562" r:id="rId28"/>
    <p:sldId id="563" r:id="rId29"/>
    <p:sldId id="480" r:id="rId30"/>
    <p:sldId id="564" r:id="rId31"/>
    <p:sldId id="565" r:id="rId32"/>
    <p:sldId id="566" r:id="rId33"/>
    <p:sldId id="567" r:id="rId34"/>
    <p:sldId id="621" r:id="rId35"/>
    <p:sldId id="620" r:id="rId36"/>
    <p:sldId id="633" r:id="rId37"/>
    <p:sldId id="634" r:id="rId38"/>
    <p:sldId id="635" r:id="rId39"/>
    <p:sldId id="636" r:id="rId40"/>
    <p:sldId id="57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53E63A6-15B2-40C3-A9DC-5006FD089CC5}">
          <p14:sldIdLst>
            <p14:sldId id="258"/>
            <p14:sldId id="573"/>
          </p14:sldIdLst>
        </p14:section>
        <p14:section name="Entity Framework Core" id="{0B0C01F3-1F60-4ADB-AC1E-9589654EAEF3}">
          <p14:sldIdLst>
            <p14:sldId id="617"/>
            <p14:sldId id="618"/>
            <p14:sldId id="619"/>
            <p14:sldId id="551"/>
            <p14:sldId id="552"/>
            <p14:sldId id="553"/>
            <p14:sldId id="554"/>
            <p14:sldId id="622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555"/>
            <p14:sldId id="556"/>
          </p14:sldIdLst>
        </p14:section>
        <p14:section name="Четене на Данни" id="{B4145C79-D484-4890-B173-32C4E34DD851}">
          <p14:sldIdLst>
            <p14:sldId id="473"/>
            <p14:sldId id="557"/>
            <p14:sldId id="558"/>
            <p14:sldId id="559"/>
            <p14:sldId id="560"/>
            <p14:sldId id="561"/>
            <p14:sldId id="562"/>
            <p14:sldId id="563"/>
          </p14:sldIdLst>
        </p14:section>
        <p14:section name="CRUD Операции" id="{E2EFD7DB-94D8-4C7C-8F7F-CADBE115F627}">
          <p14:sldIdLst>
            <p14:sldId id="480"/>
            <p14:sldId id="564"/>
            <p14:sldId id="565"/>
            <p14:sldId id="566"/>
            <p14:sldId id="567"/>
          </p14:sldIdLst>
        </p14:section>
        <p14:section name="Следене на промените" id="{D7983CC7-0E53-49FE-B1F2-4F798BC130B0}">
          <p14:sldIdLst>
            <p14:sldId id="621"/>
            <p14:sldId id="620"/>
            <p14:sldId id="633"/>
            <p14:sldId id="634"/>
            <p14:sldId id="635"/>
            <p14:sldId id="636"/>
          </p14:sldIdLst>
        </p14:section>
        <p14:section name="Заключение" id="{9315BEE7-605C-4839-996A-A4EEA70921D9}">
          <p14:sldIdLst>
            <p14:sldId id="5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3AC860-6010-4838-8EAA-64FE6FA9AD61}" v="106" dt="2024-01-25T09:56:03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8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имитър Минчев" userId="6da192e4-d32c-454b-8615-bbadf07b6639" providerId="ADAL" clId="{A33AC860-6010-4838-8EAA-64FE6FA9AD61}"/>
    <pc:docChg chg="undo custSel addSld delSld modSld sldOrd addSection modSection">
      <pc:chgData name="Димитър Минчев" userId="6da192e4-d32c-454b-8615-bbadf07b6639" providerId="ADAL" clId="{A33AC860-6010-4838-8EAA-64FE6FA9AD61}" dt="2024-01-25T09:56:21.569" v="616" actId="13822"/>
      <pc:docMkLst>
        <pc:docMk/>
      </pc:docMkLst>
      <pc:sldChg chg="modSp mod">
        <pc:chgData name="Димитър Минчев" userId="6da192e4-d32c-454b-8615-bbadf07b6639" providerId="ADAL" clId="{A33AC860-6010-4838-8EAA-64FE6FA9AD61}" dt="2024-01-25T09:12:00.724" v="6"/>
        <pc:sldMkLst>
          <pc:docMk/>
          <pc:sldMk cId="2386959723" sldId="258"/>
        </pc:sldMkLst>
        <pc:spChg chg="mod">
          <ac:chgData name="Димитър Минчев" userId="6da192e4-d32c-454b-8615-bbadf07b6639" providerId="ADAL" clId="{A33AC860-6010-4838-8EAA-64FE6FA9AD61}" dt="2024-01-25T09:11:55.076" v="5" actId="1076"/>
          <ac:spMkLst>
            <pc:docMk/>
            <pc:sldMk cId="2386959723" sldId="258"/>
            <ac:spMk id="4" creationId="{31A11B2B-6DC7-2642-A5E2-7E3177B71883}"/>
          </ac:spMkLst>
        </pc:spChg>
        <pc:spChg chg="mod">
          <ac:chgData name="Димитър Минчев" userId="6da192e4-d32c-454b-8615-bbadf07b6639" providerId="ADAL" clId="{A33AC860-6010-4838-8EAA-64FE6FA9AD61}" dt="2024-01-25T09:12:00.724" v="6"/>
          <ac:spMkLst>
            <pc:docMk/>
            <pc:sldMk cId="2386959723" sldId="258"/>
            <ac:spMk id="5" creationId="{FD72CEAD-2598-2D6F-7FF9-AF95330D8A09}"/>
          </ac:spMkLst>
        </pc:spChg>
      </pc:sldChg>
      <pc:sldChg chg="modSp add mod">
        <pc:chgData name="Димитър Минчев" userId="6da192e4-d32c-454b-8615-bbadf07b6639" providerId="ADAL" clId="{A33AC860-6010-4838-8EAA-64FE6FA9AD61}" dt="2024-01-25T09:41:47.758" v="389" actId="6549"/>
        <pc:sldMkLst>
          <pc:docMk/>
          <pc:sldMk cId="1002223663" sldId="473"/>
        </pc:sldMkLst>
        <pc:spChg chg="mod">
          <ac:chgData name="Димитър Минчев" userId="6da192e4-d32c-454b-8615-bbadf07b6639" providerId="ADAL" clId="{A33AC860-6010-4838-8EAA-64FE6FA9AD61}" dt="2024-01-25T09:12:42.191" v="22" actId="27636"/>
          <ac:spMkLst>
            <pc:docMk/>
            <pc:sldMk cId="1002223663" sldId="473"/>
            <ac:spMk id="2" creationId="{9832D122-952A-4119-A82B-DD9AD1130DFF}"/>
          </ac:spMkLst>
        </pc:spChg>
        <pc:spChg chg="mod">
          <ac:chgData name="Димитър Минчев" userId="6da192e4-d32c-454b-8615-bbadf07b6639" providerId="ADAL" clId="{A33AC860-6010-4838-8EAA-64FE6FA9AD61}" dt="2024-01-25T09:41:47.758" v="389" actId="6549"/>
          <ac:spMkLst>
            <pc:docMk/>
            <pc:sldMk cId="1002223663" sldId="473"/>
            <ac:spMk id="3" creationId="{00000000-0000-0000-0000-000000000000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48:16.347" v="475" actId="1076"/>
        <pc:sldMkLst>
          <pc:docMk/>
          <pc:sldMk cId="3783604404" sldId="480"/>
        </pc:sldMkLst>
        <pc:spChg chg="del">
          <ac:chgData name="Димитър Минчев" userId="6da192e4-d32c-454b-8615-bbadf07b6639" providerId="ADAL" clId="{A33AC860-6010-4838-8EAA-64FE6FA9AD61}" dt="2024-01-25T09:46:46.096" v="458" actId="478"/>
          <ac:spMkLst>
            <pc:docMk/>
            <pc:sldMk cId="3783604404" sldId="480"/>
            <ac:spMk id="3" creationId="{00000000-0000-0000-0000-000000000000}"/>
          </ac:spMkLst>
        </pc:spChg>
        <pc:spChg chg="del">
          <ac:chgData name="Димитър Минчев" userId="6da192e4-d32c-454b-8615-bbadf07b6639" providerId="ADAL" clId="{A33AC860-6010-4838-8EAA-64FE6FA9AD61}" dt="2024-01-25T09:13:26.241" v="31" actId="478"/>
          <ac:spMkLst>
            <pc:docMk/>
            <pc:sldMk cId="3783604404" sldId="480"/>
            <ac:spMk id="6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8:16.347" v="475" actId="1076"/>
          <ac:spMkLst>
            <pc:docMk/>
            <pc:sldMk cId="3783604404" sldId="480"/>
            <ac:spMk id="7" creationId="{46182EB1-6E1D-4773-979F-BE54AE6B9F2F}"/>
          </ac:spMkLst>
        </pc:spChg>
        <pc:picChg chg="add mod">
          <ac:chgData name="Димитър Минчев" userId="6da192e4-d32c-454b-8615-bbadf07b6639" providerId="ADAL" clId="{A33AC860-6010-4838-8EAA-64FE6FA9AD61}" dt="2024-01-25T09:47:58.256" v="474" actId="1076"/>
          <ac:picMkLst>
            <pc:docMk/>
            <pc:sldMk cId="3783604404" sldId="480"/>
            <ac:picMk id="4" creationId="{734751D1-EEEB-44FB-3B7C-8E3423BF1AB3}"/>
          </ac:picMkLst>
        </pc:picChg>
        <pc:picChg chg="add del mod">
          <ac:chgData name="Димитър Минчев" userId="6da192e4-d32c-454b-8615-bbadf07b6639" providerId="ADAL" clId="{A33AC860-6010-4838-8EAA-64FE6FA9AD61}" dt="2024-01-25T09:47:55.616" v="472" actId="478"/>
          <ac:picMkLst>
            <pc:docMk/>
            <pc:sldMk cId="3783604404" sldId="480"/>
            <ac:picMk id="1026" creationId="{5E28DC50-C742-1D43-DC21-692B67191AA1}"/>
          </ac:picMkLst>
        </pc:picChg>
      </pc:sldChg>
      <pc:sldChg chg="modSp add mod">
        <pc:chgData name="Димитър Минчев" userId="6da192e4-d32c-454b-8615-bbadf07b6639" providerId="ADAL" clId="{A33AC860-6010-4838-8EAA-64FE6FA9AD61}" dt="2024-01-25T09:15:55.521" v="69" actId="6549"/>
        <pc:sldMkLst>
          <pc:docMk/>
          <pc:sldMk cId="2205122179" sldId="551"/>
        </pc:sldMkLst>
        <pc:spChg chg="mod">
          <ac:chgData name="Димитър Минчев" userId="6da192e4-d32c-454b-8615-bbadf07b6639" providerId="ADAL" clId="{A33AC860-6010-4838-8EAA-64FE6FA9AD61}" dt="2024-01-25T09:15:40.056" v="66" actId="14100"/>
          <ac:spMkLst>
            <pc:docMk/>
            <pc:sldMk cId="2205122179" sldId="551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5:55.521" v="69" actId="6549"/>
          <ac:spMkLst>
            <pc:docMk/>
            <pc:sldMk cId="2205122179" sldId="551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5:44.768" v="67" actId="1076"/>
          <ac:spMkLst>
            <pc:docMk/>
            <pc:sldMk cId="2205122179" sldId="551"/>
            <ac:spMk id="10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5:44.768" v="67" actId="1076"/>
          <ac:spMkLst>
            <pc:docMk/>
            <pc:sldMk cId="2205122179" sldId="551"/>
            <ac:spMk id="11" creationId="{00000000-0000-0000-0000-000000000000}"/>
          </ac:spMkLst>
        </pc:spChg>
        <pc:picChg chg="mod">
          <ac:chgData name="Димитър Минчев" userId="6da192e4-d32c-454b-8615-bbadf07b6639" providerId="ADAL" clId="{A33AC860-6010-4838-8EAA-64FE6FA9AD61}" dt="2024-01-25T09:15:44.768" v="67" actId="1076"/>
          <ac:picMkLst>
            <pc:docMk/>
            <pc:sldMk cId="2205122179" sldId="551"/>
            <ac:picMk id="7" creationId="{00000000-0000-0000-0000-000000000000}"/>
          </ac:picMkLst>
        </pc:picChg>
        <pc:picChg chg="mod">
          <ac:chgData name="Димитър Минчев" userId="6da192e4-d32c-454b-8615-bbadf07b6639" providerId="ADAL" clId="{A33AC860-6010-4838-8EAA-64FE6FA9AD61}" dt="2024-01-25T09:15:44.768" v="67" actId="1076"/>
          <ac:picMkLst>
            <pc:docMk/>
            <pc:sldMk cId="2205122179" sldId="551"/>
            <ac:picMk id="8" creationId="{00000000-0000-0000-0000-000000000000}"/>
          </ac:picMkLst>
        </pc:picChg>
        <pc:picChg chg="mod">
          <ac:chgData name="Димитър Минчев" userId="6da192e4-d32c-454b-8615-bbadf07b6639" providerId="ADAL" clId="{A33AC860-6010-4838-8EAA-64FE6FA9AD61}" dt="2024-01-25T09:15:44.768" v="67" actId="1076"/>
          <ac:picMkLst>
            <pc:docMk/>
            <pc:sldMk cId="2205122179" sldId="551"/>
            <ac:picMk id="14" creationId="{00000000-0000-0000-0000-000000000000}"/>
          </ac:picMkLst>
        </pc:picChg>
      </pc:sldChg>
      <pc:sldChg chg="modSp add mod modAnim">
        <pc:chgData name="Димитър Минчев" userId="6da192e4-d32c-454b-8615-bbadf07b6639" providerId="ADAL" clId="{A33AC860-6010-4838-8EAA-64FE6FA9AD61}" dt="2024-01-25T09:32:43.879" v="278" actId="6549"/>
        <pc:sldMkLst>
          <pc:docMk/>
          <pc:sldMk cId="2533951106" sldId="552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533951106" sldId="552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32:43.879" v="278" actId="6549"/>
          <ac:spMkLst>
            <pc:docMk/>
            <pc:sldMk cId="2533951106" sldId="552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31:39.437" v="264" actId="207"/>
          <ac:spMkLst>
            <pc:docMk/>
            <pc:sldMk cId="2533951106" sldId="552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7:12.735" v="75" actId="1076"/>
          <ac:spMkLst>
            <pc:docMk/>
            <pc:sldMk cId="2533951106" sldId="552"/>
            <ac:spMk id="10" creationId="{1035EBD2-3BA3-4963-9819-A1E7C3CCB42E}"/>
          </ac:spMkLst>
        </pc:spChg>
        <pc:spChg chg="mod">
          <ac:chgData name="Димитър Минчев" userId="6da192e4-d32c-454b-8615-bbadf07b6639" providerId="ADAL" clId="{A33AC860-6010-4838-8EAA-64FE6FA9AD61}" dt="2024-01-25T09:17:12.735" v="75" actId="1076"/>
          <ac:spMkLst>
            <pc:docMk/>
            <pc:sldMk cId="2533951106" sldId="552"/>
            <ac:spMk id="12" creationId="{9B04E9A0-501F-4DC6-9C6C-30D28D50FF30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32:53.175" v="281" actId="113"/>
        <pc:sldMkLst>
          <pc:docMk/>
          <pc:sldMk cId="1640978124" sldId="553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1640978124" sldId="553"/>
            <ac:spMk id="2" creationId="{1557A5BC-9FD7-4E79-8F0A-9275F4DAC44C}"/>
          </ac:spMkLst>
        </pc:spChg>
        <pc:spChg chg="mod">
          <ac:chgData name="Димитър Минчев" userId="6da192e4-d32c-454b-8615-bbadf07b6639" providerId="ADAL" clId="{A33AC860-6010-4838-8EAA-64FE6FA9AD61}" dt="2024-01-25T09:32:53.175" v="281" actId="113"/>
          <ac:spMkLst>
            <pc:docMk/>
            <pc:sldMk cId="1640978124" sldId="553"/>
            <ac:spMk id="3" creationId="{F4D48667-56EE-45C2-BE62-F8164DE5B833}"/>
          </ac:spMkLst>
        </pc:spChg>
        <pc:spChg chg="del">
          <ac:chgData name="Димитър Минчев" userId="6da192e4-d32c-454b-8615-bbadf07b6639" providerId="ADAL" clId="{A33AC860-6010-4838-8EAA-64FE6FA9AD61}" dt="2024-01-25T09:31:22.108" v="258" actId="478"/>
          <ac:spMkLst>
            <pc:docMk/>
            <pc:sldMk cId="1640978124" sldId="553"/>
            <ac:spMk id="4" creationId="{E8383147-6342-4630-9C10-06F61F79754E}"/>
          </ac:spMkLst>
        </pc:spChg>
        <pc:spChg chg="add del mod">
          <ac:chgData name="Димитър Минчев" userId="6da192e4-d32c-454b-8615-bbadf07b6639" providerId="ADAL" clId="{A33AC860-6010-4838-8EAA-64FE6FA9AD61}" dt="2024-01-25T09:31:24.772" v="259" actId="478"/>
          <ac:spMkLst>
            <pc:docMk/>
            <pc:sldMk cId="1640978124" sldId="553"/>
            <ac:spMk id="6" creationId="{C014F67F-752D-D6E2-A4C8-2A95C414F0C5}"/>
          </ac:spMkLst>
        </pc:spChg>
        <pc:spChg chg="add mod">
          <ac:chgData name="Димитър Минчев" userId="6da192e4-d32c-454b-8615-bbadf07b6639" providerId="ADAL" clId="{A33AC860-6010-4838-8EAA-64FE6FA9AD61}" dt="2024-01-25T09:31:30.485" v="262" actId="1076"/>
          <ac:spMkLst>
            <pc:docMk/>
            <pc:sldMk cId="1640978124" sldId="553"/>
            <ac:spMk id="7" creationId="{9576D12E-F86A-1DFB-3A5F-CC8EF0098B8B}"/>
          </ac:spMkLst>
        </pc:spChg>
      </pc:sldChg>
      <pc:sldChg chg="modSp add mod modAnim">
        <pc:chgData name="Димитър Минчев" userId="6da192e4-d32c-454b-8615-bbadf07b6639" providerId="ADAL" clId="{A33AC860-6010-4838-8EAA-64FE6FA9AD61}" dt="2024-01-25T09:31:14.990" v="257" actId="1076"/>
        <pc:sldMkLst>
          <pc:docMk/>
          <pc:sldMk cId="2505382366" sldId="554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505382366" sldId="554"/>
            <ac:spMk id="2" creationId="{1557A5BC-9FD7-4E79-8F0A-9275F4DAC44C}"/>
          </ac:spMkLst>
        </pc:spChg>
        <pc:spChg chg="mod">
          <ac:chgData name="Димитър Минчев" userId="6da192e4-d32c-454b-8615-bbadf07b6639" providerId="ADAL" clId="{A33AC860-6010-4838-8EAA-64FE6FA9AD61}" dt="2024-01-25T09:19:24.136" v="95" actId="1076"/>
          <ac:spMkLst>
            <pc:docMk/>
            <pc:sldMk cId="2505382366" sldId="554"/>
            <ac:spMk id="3" creationId="{F4D48667-56EE-45C2-BE62-F8164DE5B833}"/>
          </ac:spMkLst>
        </pc:spChg>
        <pc:spChg chg="mod">
          <ac:chgData name="Димитър Минчев" userId="6da192e4-d32c-454b-8615-bbadf07b6639" providerId="ADAL" clId="{A33AC860-6010-4838-8EAA-64FE6FA9AD61}" dt="2024-01-25T09:31:14.990" v="257" actId="1076"/>
          <ac:spMkLst>
            <pc:docMk/>
            <pc:sldMk cId="2505382366" sldId="554"/>
            <ac:spMk id="4" creationId="{E8383147-6342-4630-9C10-06F61F79754E}"/>
          </ac:spMkLst>
        </pc:spChg>
        <pc:spChg chg="mod">
          <ac:chgData name="Димитър Минчев" userId="6da192e4-d32c-454b-8615-bbadf07b6639" providerId="ADAL" clId="{A33AC860-6010-4838-8EAA-64FE6FA9AD61}" dt="2024-01-25T09:19:24.136" v="95" actId="1076"/>
          <ac:spMkLst>
            <pc:docMk/>
            <pc:sldMk cId="2505382366" sldId="554"/>
            <ac:spMk id="5" creationId="{EDF09BDA-12FC-4567-86D2-FE08A50BD86D}"/>
          </ac:spMkLst>
        </pc:spChg>
        <pc:spChg chg="mod">
          <ac:chgData name="Димитър Минчев" userId="6da192e4-d32c-454b-8615-bbadf07b6639" providerId="ADAL" clId="{A33AC860-6010-4838-8EAA-64FE6FA9AD61}" dt="2024-01-25T09:19:24.136" v="95" actId="1076"/>
          <ac:spMkLst>
            <pc:docMk/>
            <pc:sldMk cId="2505382366" sldId="554"/>
            <ac:spMk id="6" creationId="{1E90AC19-67A6-48CD-8049-529D8A0ACEF8}"/>
          </ac:spMkLst>
        </pc:spChg>
      </pc:sldChg>
      <pc:sldChg chg="modSp add mod">
        <pc:chgData name="Димитър Минчев" userId="6da192e4-d32c-454b-8615-bbadf07b6639" providerId="ADAL" clId="{A33AC860-6010-4838-8EAA-64FE6FA9AD61}" dt="2024-01-25T09:22:12.217" v="142" actId="20577"/>
        <pc:sldMkLst>
          <pc:docMk/>
          <pc:sldMk cId="712604549" sldId="555"/>
        </pc:sldMkLst>
        <pc:spChg chg="mod">
          <ac:chgData name="Димитър Минчев" userId="6da192e4-d32c-454b-8615-bbadf07b6639" providerId="ADAL" clId="{A33AC860-6010-4838-8EAA-64FE6FA9AD61}" dt="2024-01-25T09:22:12.217" v="142" actId="20577"/>
          <ac:spMkLst>
            <pc:docMk/>
            <pc:sldMk cId="712604549" sldId="555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712604549" sldId="555"/>
            <ac:spMk id="5" creationId="{00000000-0000-0000-0000-000000000000}"/>
          </ac:spMkLst>
        </pc:spChg>
      </pc:sldChg>
      <pc:sldChg chg="modSp add mod modAnim">
        <pc:chgData name="Димитър Минчев" userId="6da192e4-d32c-454b-8615-bbadf07b6639" providerId="ADAL" clId="{A33AC860-6010-4838-8EAA-64FE6FA9AD61}" dt="2024-01-25T09:36:24.155" v="313" actId="1076"/>
        <pc:sldMkLst>
          <pc:docMk/>
          <pc:sldMk cId="1100511940" sldId="556"/>
        </pc:sldMkLst>
        <pc:spChg chg="mod">
          <ac:chgData name="Димитър Минчев" userId="6da192e4-d32c-454b-8615-bbadf07b6639" providerId="ADAL" clId="{A33AC860-6010-4838-8EAA-64FE6FA9AD61}" dt="2024-01-25T09:22:21.100" v="144" actId="20577"/>
          <ac:spMkLst>
            <pc:docMk/>
            <pc:sldMk cId="1100511940" sldId="556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36:21.794" v="312" actId="5793"/>
          <ac:spMkLst>
            <pc:docMk/>
            <pc:sldMk cId="1100511940" sldId="556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36:24.155" v="313" actId="1076"/>
          <ac:spMkLst>
            <pc:docMk/>
            <pc:sldMk cId="1100511940" sldId="556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1100511940" sldId="556"/>
            <ac:spMk id="6" creationId="{00000000-0000-0000-0000-000000000000}"/>
          </ac:spMkLst>
        </pc:spChg>
      </pc:sldChg>
      <pc:sldChg chg="modSp add">
        <pc:chgData name="Димитър Минчев" userId="6da192e4-d32c-454b-8615-bbadf07b6639" providerId="ADAL" clId="{A33AC860-6010-4838-8EAA-64FE6FA9AD61}" dt="2024-01-25T09:12:42.058" v="17"/>
        <pc:sldMkLst>
          <pc:docMk/>
          <pc:sldMk cId="3640246497" sldId="557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640246497" sldId="557"/>
            <ac:spMk id="5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A33AC860-6010-4838-8EAA-64FE6FA9AD61}" dt="2024-01-25T09:42:15.420" v="399" actId="1076"/>
        <pc:sldMkLst>
          <pc:docMk/>
          <pc:sldMk cId="3814645532" sldId="558"/>
        </pc:sldMkLst>
        <pc:spChg chg="mod">
          <ac:chgData name="Димитър Минчев" userId="6da192e4-d32c-454b-8615-bbadf07b6639" providerId="ADAL" clId="{A33AC860-6010-4838-8EAA-64FE6FA9AD61}" dt="2024-01-25T09:42:15.420" v="399" actId="1076"/>
          <ac:spMkLst>
            <pc:docMk/>
            <pc:sldMk cId="3814645532" sldId="558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814645532" sldId="558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2:15.420" v="399" actId="1076"/>
          <ac:spMkLst>
            <pc:docMk/>
            <pc:sldMk cId="3814645532" sldId="558"/>
            <ac:spMk id="8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A33AC860-6010-4838-8EAA-64FE6FA9AD61}" dt="2024-01-25T09:43:51.464" v="427" actId="14100"/>
        <pc:sldMkLst>
          <pc:docMk/>
          <pc:sldMk cId="2907824113" sldId="559"/>
        </pc:sldMkLst>
        <pc:spChg chg="mod">
          <ac:chgData name="Димитър Минчев" userId="6da192e4-d32c-454b-8615-bbadf07b6639" providerId="ADAL" clId="{A33AC860-6010-4838-8EAA-64FE6FA9AD61}" dt="2024-01-25T09:43:51.464" v="427" actId="14100"/>
          <ac:spMkLst>
            <pc:docMk/>
            <pc:sldMk cId="2907824113" sldId="559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907824113" sldId="559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3:21.256" v="415" actId="1076"/>
          <ac:spMkLst>
            <pc:docMk/>
            <pc:sldMk cId="2907824113" sldId="559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3:21.256" v="415" actId="1076"/>
          <ac:spMkLst>
            <pc:docMk/>
            <pc:sldMk cId="2907824113" sldId="559"/>
            <ac:spMk id="7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3:21.256" v="415" actId="1076"/>
          <ac:spMkLst>
            <pc:docMk/>
            <pc:sldMk cId="2907824113" sldId="559"/>
            <ac:spMk id="8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3:21.256" v="415" actId="1076"/>
          <ac:spMkLst>
            <pc:docMk/>
            <pc:sldMk cId="2907824113" sldId="559"/>
            <ac:spMk id="11" creationId="{00000000-0000-0000-0000-000000000000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44:13.426" v="435" actId="13822"/>
        <pc:sldMkLst>
          <pc:docMk/>
          <pc:sldMk cId="1198977067" sldId="560"/>
        </pc:sldMkLst>
        <pc:spChg chg="del">
          <ac:chgData name="Димитър Минчев" userId="6da192e4-d32c-454b-8615-bbadf07b6639" providerId="ADAL" clId="{A33AC860-6010-4838-8EAA-64FE6FA9AD61}" dt="2024-01-25T09:43:56.285" v="428" actId="478"/>
          <ac:spMkLst>
            <pc:docMk/>
            <pc:sldMk cId="1198977067" sldId="560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1198977067" sldId="560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4:13.426" v="435" actId="13822"/>
          <ac:spMkLst>
            <pc:docMk/>
            <pc:sldMk cId="1198977067" sldId="560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4:13.426" v="435" actId="13822"/>
          <ac:spMkLst>
            <pc:docMk/>
            <pc:sldMk cId="1198977067" sldId="560"/>
            <ac:spMk id="6" creationId="{00000000-0000-0000-0000-000000000000}"/>
          </ac:spMkLst>
        </pc:spChg>
        <pc:spChg chg="add del mod">
          <ac:chgData name="Димитър Минчев" userId="6da192e4-d32c-454b-8615-bbadf07b6639" providerId="ADAL" clId="{A33AC860-6010-4838-8EAA-64FE6FA9AD61}" dt="2024-01-25T09:43:58.363" v="429" actId="478"/>
          <ac:spMkLst>
            <pc:docMk/>
            <pc:sldMk cId="1198977067" sldId="560"/>
            <ac:spMk id="8" creationId="{6CE69C9E-6660-1345-74B0-D1F643E758A9}"/>
          </ac:spMkLst>
        </pc:spChg>
        <pc:spChg chg="add mod">
          <ac:chgData name="Димитър Минчев" userId="6da192e4-d32c-454b-8615-bbadf07b6639" providerId="ADAL" clId="{A33AC860-6010-4838-8EAA-64FE6FA9AD61}" dt="2024-01-25T09:44:00.990" v="431" actId="20577"/>
          <ac:spMkLst>
            <pc:docMk/>
            <pc:sldMk cId="1198977067" sldId="560"/>
            <ac:spMk id="9" creationId="{17CE62F9-A5A6-48D1-F821-5E20570B0705}"/>
          </ac:spMkLst>
        </pc:spChg>
      </pc:sldChg>
      <pc:sldChg chg="modSp add mod modNotes">
        <pc:chgData name="Димитър Минчев" userId="6da192e4-d32c-454b-8615-bbadf07b6639" providerId="ADAL" clId="{A33AC860-6010-4838-8EAA-64FE6FA9AD61}" dt="2024-01-25T09:44:39.507" v="444" actId="20577"/>
        <pc:sldMkLst>
          <pc:docMk/>
          <pc:sldMk cId="1865780915" sldId="561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1865780915" sldId="561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4:39.507" v="444" actId="20577"/>
          <ac:spMkLst>
            <pc:docMk/>
            <pc:sldMk cId="1865780915" sldId="561"/>
            <ac:spMk id="528386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4:34.340" v="443" actId="113"/>
          <ac:spMkLst>
            <pc:docMk/>
            <pc:sldMk cId="1865780915" sldId="561"/>
            <ac:spMk id="528387" creationId="{00000000-0000-0000-0000-000000000000}"/>
          </ac:spMkLst>
        </pc:spChg>
      </pc:sldChg>
      <pc:sldChg chg="addSp delSp modSp add mod modNotes">
        <pc:chgData name="Димитър Минчев" userId="6da192e4-d32c-454b-8615-bbadf07b6639" providerId="ADAL" clId="{A33AC860-6010-4838-8EAA-64FE6FA9AD61}" dt="2024-01-25T09:44:55.871" v="450" actId="113"/>
        <pc:sldMkLst>
          <pc:docMk/>
          <pc:sldMk cId="2064265976" sldId="562"/>
        </pc:sldMkLst>
        <pc:spChg chg="add del mod">
          <ac:chgData name="Димитър Минчев" userId="6da192e4-d32c-454b-8615-bbadf07b6639" providerId="ADAL" clId="{A33AC860-6010-4838-8EAA-64FE6FA9AD61}" dt="2024-01-25T09:44:46.373" v="446" actId="478"/>
          <ac:spMkLst>
            <pc:docMk/>
            <pc:sldMk cId="2064265976" sldId="562"/>
            <ac:spMk id="3" creationId="{3E5BC61F-D338-5F76-F506-0CA95078332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064265976" sldId="562"/>
            <ac:spMk id="4" creationId="{00000000-0000-0000-0000-000000000000}"/>
          </ac:spMkLst>
        </pc:spChg>
        <pc:spChg chg="add mod">
          <ac:chgData name="Димитър Минчев" userId="6da192e4-d32c-454b-8615-bbadf07b6639" providerId="ADAL" clId="{A33AC860-6010-4838-8EAA-64FE6FA9AD61}" dt="2024-01-25T09:44:49.495" v="448" actId="20577"/>
          <ac:spMkLst>
            <pc:docMk/>
            <pc:sldMk cId="2064265976" sldId="562"/>
            <ac:spMk id="5" creationId="{355AF127-8E25-C358-B90E-80DF32AB137F}"/>
          </ac:spMkLst>
        </pc:spChg>
        <pc:spChg chg="del">
          <ac:chgData name="Димитър Минчев" userId="6da192e4-d32c-454b-8615-bbadf07b6639" providerId="ADAL" clId="{A33AC860-6010-4838-8EAA-64FE6FA9AD61}" dt="2024-01-25T09:44:44.671" v="445" actId="478"/>
          <ac:spMkLst>
            <pc:docMk/>
            <pc:sldMk cId="2064265976" sldId="562"/>
            <ac:spMk id="528386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4:55.871" v="450" actId="113"/>
          <ac:spMkLst>
            <pc:docMk/>
            <pc:sldMk cId="2064265976" sldId="562"/>
            <ac:spMk id="528387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A33AC860-6010-4838-8EAA-64FE6FA9AD61}" dt="2024-01-25T09:45:16.921" v="457" actId="1076"/>
        <pc:sldMkLst>
          <pc:docMk/>
          <pc:sldMk cId="2328682906" sldId="563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328682906" sldId="563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5:12.038" v="455" actId="1076"/>
          <ac:spMkLst>
            <pc:docMk/>
            <pc:sldMk cId="2328682906" sldId="563"/>
            <ac:spMk id="6" creationId="{00000000-0000-0000-0000-000000000000}"/>
          </ac:spMkLst>
        </pc:spChg>
        <pc:picChg chg="mod">
          <ac:chgData name="Димитър Минчев" userId="6da192e4-d32c-454b-8615-bbadf07b6639" providerId="ADAL" clId="{A33AC860-6010-4838-8EAA-64FE6FA9AD61}" dt="2024-01-25T09:45:16.921" v="457" actId="1076"/>
          <ac:picMkLst>
            <pc:docMk/>
            <pc:sldMk cId="2328682906" sldId="563"/>
            <ac:picMk id="5" creationId="{47C7D0F3-10C4-4895-AD35-77EC9D27A86E}"/>
          </ac:picMkLst>
        </pc:picChg>
      </pc:sldChg>
      <pc:sldChg chg="modSp add mod">
        <pc:chgData name="Димитър Минчев" userId="6da192e4-d32c-454b-8615-bbadf07b6639" providerId="ADAL" clId="{A33AC860-6010-4838-8EAA-64FE6FA9AD61}" dt="2024-01-25T09:49:59.026" v="506" actId="404"/>
        <pc:sldMkLst>
          <pc:docMk/>
          <pc:sldMk cId="191265727" sldId="564"/>
        </pc:sldMkLst>
        <pc:spChg chg="mod">
          <ac:chgData name="Димитър Минчев" userId="6da192e4-d32c-454b-8615-bbadf07b6639" providerId="ADAL" clId="{A33AC860-6010-4838-8EAA-64FE6FA9AD61}" dt="2024-01-25T09:49:39.493" v="499" actId="1076"/>
          <ac:spMkLst>
            <pc:docMk/>
            <pc:sldMk cId="191265727" sldId="564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191265727" sldId="564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9:41.817" v="500" actId="1076"/>
          <ac:spMkLst>
            <pc:docMk/>
            <pc:sldMk cId="191265727" sldId="564"/>
            <ac:spMk id="6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9:48.180" v="501" actId="13822"/>
          <ac:spMkLst>
            <pc:docMk/>
            <pc:sldMk cId="191265727" sldId="564"/>
            <ac:spMk id="7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9:59.026" v="506" actId="404"/>
          <ac:spMkLst>
            <pc:docMk/>
            <pc:sldMk cId="191265727" sldId="564"/>
            <ac:spMk id="10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9:59.026" v="506" actId="404"/>
          <ac:spMkLst>
            <pc:docMk/>
            <pc:sldMk cId="191265727" sldId="564"/>
            <ac:spMk id="11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9:59.026" v="506" actId="404"/>
          <ac:spMkLst>
            <pc:docMk/>
            <pc:sldMk cId="191265727" sldId="564"/>
            <ac:spMk id="12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A33AC860-6010-4838-8EAA-64FE6FA9AD61}" dt="2024-01-25T09:49:01.832" v="486" actId="6549"/>
        <pc:sldMkLst>
          <pc:docMk/>
          <pc:sldMk cId="2220014864" sldId="565"/>
        </pc:sldMkLst>
        <pc:spChg chg="mod">
          <ac:chgData name="Димитър Минчев" userId="6da192e4-d32c-454b-8615-bbadf07b6639" providerId="ADAL" clId="{A33AC860-6010-4838-8EAA-64FE6FA9AD61}" dt="2024-01-25T09:49:01.832" v="486" actId="6549"/>
          <ac:spMkLst>
            <pc:docMk/>
            <pc:sldMk cId="2220014864" sldId="565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220014864" sldId="565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49:00.238" v="485" actId="1076"/>
          <ac:spMkLst>
            <pc:docMk/>
            <pc:sldMk cId="2220014864" sldId="565"/>
            <ac:spMk id="5" creationId="{00000000-0000-0000-0000-000000000000}"/>
          </ac:spMkLst>
        </pc:spChg>
      </pc:sldChg>
      <pc:sldChg chg="modSp add mod modAnim">
        <pc:chgData name="Димитър Минчев" userId="6da192e4-d32c-454b-8615-bbadf07b6639" providerId="ADAL" clId="{A33AC860-6010-4838-8EAA-64FE6FA9AD61}" dt="2024-01-25T09:50:51.309" v="526" actId="13822"/>
        <pc:sldMkLst>
          <pc:docMk/>
          <pc:sldMk cId="335762681" sldId="566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35762681" sldId="566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0:20.314" v="514" actId="1076"/>
          <ac:spMkLst>
            <pc:docMk/>
            <pc:sldMk cId="335762681" sldId="566"/>
            <ac:spMk id="6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0:46.895" v="525" actId="1076"/>
          <ac:spMkLst>
            <pc:docMk/>
            <pc:sldMk cId="335762681" sldId="566"/>
            <ac:spMk id="7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0:51.309" v="526" actId="13822"/>
          <ac:spMkLst>
            <pc:docMk/>
            <pc:sldMk cId="335762681" sldId="566"/>
            <ac:spMk id="8" creationId="{00000000-0000-0000-0000-000000000000}"/>
          </ac:spMkLst>
        </pc:spChg>
      </pc:sldChg>
      <pc:sldChg chg="modSp add mod">
        <pc:chgData name="Димитър Минчев" userId="6da192e4-d32c-454b-8615-bbadf07b6639" providerId="ADAL" clId="{A33AC860-6010-4838-8EAA-64FE6FA9AD61}" dt="2024-01-25T09:51:37.650" v="539" actId="1076"/>
        <pc:sldMkLst>
          <pc:docMk/>
          <pc:sldMk cId="2924717825" sldId="567"/>
        </pc:sldMkLst>
        <pc:spChg chg="mod">
          <ac:chgData name="Димитър Минчев" userId="6da192e4-d32c-454b-8615-bbadf07b6639" providerId="ADAL" clId="{A33AC860-6010-4838-8EAA-64FE6FA9AD61}" dt="2024-01-25T09:51:37.650" v="539" actId="1076"/>
          <ac:spMkLst>
            <pc:docMk/>
            <pc:sldMk cId="2924717825" sldId="567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1:29.662" v="536" actId="1076"/>
          <ac:spMkLst>
            <pc:docMk/>
            <pc:sldMk cId="2924717825" sldId="567"/>
            <ac:spMk id="3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924717825" sldId="567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1:29.662" v="536" actId="1076"/>
          <ac:spMkLst>
            <pc:docMk/>
            <pc:sldMk cId="2924717825" sldId="567"/>
            <ac:spMk id="5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1:29.662" v="536" actId="1076"/>
          <ac:spMkLst>
            <pc:docMk/>
            <pc:sldMk cId="2924717825" sldId="567"/>
            <ac:spMk id="7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1:29.662" v="536" actId="1076"/>
          <ac:spMkLst>
            <pc:docMk/>
            <pc:sldMk cId="2924717825" sldId="567"/>
            <ac:spMk id="8" creationId="{00000000-0000-0000-0000-000000000000}"/>
          </ac:spMkLst>
        </pc:spChg>
      </pc:sldChg>
      <pc:sldChg chg="modSp mod ord">
        <pc:chgData name="Димитър Минчев" userId="6da192e4-d32c-454b-8615-bbadf07b6639" providerId="ADAL" clId="{A33AC860-6010-4838-8EAA-64FE6FA9AD61}" dt="2024-01-25T09:12:40.177" v="16"/>
        <pc:sldMkLst>
          <pc:docMk/>
          <pc:sldMk cId="3452212417" sldId="573"/>
        </pc:sldMkLst>
        <pc:spChg chg="mod">
          <ac:chgData name="Димитър Минчев" userId="6da192e4-d32c-454b-8615-bbadf07b6639" providerId="ADAL" clId="{A33AC860-6010-4838-8EAA-64FE6FA9AD61}" dt="2024-01-25T09:12:24.268" v="14" actId="14100"/>
          <ac:spMkLst>
            <pc:docMk/>
            <pc:sldMk cId="3452212417" sldId="573"/>
            <ac:spMk id="3" creationId="{CBA1A5CB-723C-4F28-BBCE-7147BCDF670A}"/>
          </ac:spMkLst>
        </pc:spChg>
      </pc:sldChg>
      <pc:sldChg chg="delSp modSp add mod">
        <pc:chgData name="Димитър Минчев" userId="6da192e4-d32c-454b-8615-bbadf07b6639" providerId="ADAL" clId="{A33AC860-6010-4838-8EAA-64FE6FA9AD61}" dt="2024-01-25T09:13:57.082" v="35" actId="478"/>
        <pc:sldMkLst>
          <pc:docMk/>
          <pc:sldMk cId="3203145037" sldId="617"/>
        </pc:sldMkLst>
        <pc:spChg chg="mod">
          <ac:chgData name="Димитър Минчев" userId="6da192e4-d32c-454b-8615-bbadf07b6639" providerId="ADAL" clId="{A33AC860-6010-4838-8EAA-64FE6FA9AD61}" dt="2024-01-25T09:12:42.135" v="18" actId="27636"/>
          <ac:spMkLst>
            <pc:docMk/>
            <pc:sldMk cId="3203145037" sldId="617"/>
            <ac:spMk id="7" creationId="{BB1E7B69-2440-4ACD-94AD-EFDA4E7594C5}"/>
          </ac:spMkLst>
        </pc:spChg>
        <pc:spChg chg="del">
          <ac:chgData name="Димитър Минчев" userId="6da192e4-d32c-454b-8615-bbadf07b6639" providerId="ADAL" clId="{A33AC860-6010-4838-8EAA-64FE6FA9AD61}" dt="2024-01-25T09:13:57.082" v="35" actId="478"/>
          <ac:spMkLst>
            <pc:docMk/>
            <pc:sldMk cId="3203145037" sldId="617"/>
            <ac:spMk id="8" creationId="{32839B25-5E74-4482-A6E9-60ABB4E55F37}"/>
          </ac:spMkLst>
        </pc:spChg>
      </pc:sldChg>
      <pc:sldChg chg="add">
        <pc:chgData name="Димитър Минчев" userId="6da192e4-d32c-454b-8615-bbadf07b6639" providerId="ADAL" clId="{A33AC860-6010-4838-8EAA-64FE6FA9AD61}" dt="2024-01-25T09:12:42.058" v="17"/>
        <pc:sldMkLst>
          <pc:docMk/>
          <pc:sldMk cId="1902138927" sldId="618"/>
        </pc:sldMkLst>
      </pc:sldChg>
      <pc:sldChg chg="modSp add mod">
        <pc:chgData name="Димитър Минчев" userId="6da192e4-d32c-454b-8615-bbadf07b6639" providerId="ADAL" clId="{A33AC860-6010-4838-8EAA-64FE6FA9AD61}" dt="2024-01-25T09:15:30.386" v="64" actId="255"/>
        <pc:sldMkLst>
          <pc:docMk/>
          <pc:sldMk cId="208673281" sldId="619"/>
        </pc:sldMkLst>
        <pc:spChg chg="mod">
          <ac:chgData name="Димитър Минчев" userId="6da192e4-d32c-454b-8615-bbadf07b6639" providerId="ADAL" clId="{A33AC860-6010-4838-8EAA-64FE6FA9AD61}" dt="2024-01-25T09:15:30.386" v="64" actId="255"/>
          <ac:spMkLst>
            <pc:docMk/>
            <pc:sldMk cId="208673281" sldId="619"/>
            <ac:spMk id="4" creationId="{BA9C2BF8-6A39-403C-AAAC-C6E281B5DAB4}"/>
          </ac:spMkLst>
        </pc:spChg>
        <pc:spChg chg="mod">
          <ac:chgData name="Димитър Минчев" userId="6da192e4-d32c-454b-8615-bbadf07b6639" providerId="ADAL" clId="{A33AC860-6010-4838-8EAA-64FE6FA9AD61}" dt="2024-01-25T09:14:26.279" v="41" actId="1076"/>
          <ac:spMkLst>
            <pc:docMk/>
            <pc:sldMk cId="208673281" sldId="619"/>
            <ac:spMk id="9" creationId="{AB22D675-2DEC-4FB5-840F-E012A1DA1260}"/>
          </ac:spMkLst>
        </pc:spChg>
        <pc:spChg chg="mod">
          <ac:chgData name="Димитър Минчев" userId="6da192e4-d32c-454b-8615-bbadf07b6639" providerId="ADAL" clId="{A33AC860-6010-4838-8EAA-64FE6FA9AD61}" dt="2024-01-25T09:14:26.279" v="41" actId="1076"/>
          <ac:spMkLst>
            <pc:docMk/>
            <pc:sldMk cId="208673281" sldId="619"/>
            <ac:spMk id="10" creationId="{1E4292AB-C5AF-4430-AC4F-703F2D49748F}"/>
          </ac:spMkLst>
        </pc:spChg>
        <pc:spChg chg="mod">
          <ac:chgData name="Димитър Минчев" userId="6da192e4-d32c-454b-8615-bbadf07b6639" providerId="ADAL" clId="{A33AC860-6010-4838-8EAA-64FE6FA9AD61}" dt="2024-01-25T09:14:26.279" v="41" actId="1076"/>
          <ac:spMkLst>
            <pc:docMk/>
            <pc:sldMk cId="208673281" sldId="619"/>
            <ac:spMk id="11" creationId="{6A084FA3-7B50-4D5F-844A-2F9FC8B8D53D}"/>
          </ac:spMkLst>
        </pc:spChg>
        <pc:picChg chg="mod">
          <ac:chgData name="Димитър Минчев" userId="6da192e4-d32c-454b-8615-bbadf07b6639" providerId="ADAL" clId="{A33AC860-6010-4838-8EAA-64FE6FA9AD61}" dt="2024-01-25T09:14:27.800" v="42" actId="1076"/>
          <ac:picMkLst>
            <pc:docMk/>
            <pc:sldMk cId="208673281" sldId="619"/>
            <ac:picMk id="6" creationId="{666349D0-753E-44F1-8595-8A8F9642F1D4}"/>
          </ac:picMkLst>
        </pc:picChg>
        <pc:picChg chg="mod">
          <ac:chgData name="Димитър Минчев" userId="6da192e4-d32c-454b-8615-bbadf07b6639" providerId="ADAL" clId="{A33AC860-6010-4838-8EAA-64FE6FA9AD61}" dt="2024-01-25T09:14:29.339" v="43" actId="1076"/>
          <ac:picMkLst>
            <pc:docMk/>
            <pc:sldMk cId="208673281" sldId="619"/>
            <ac:picMk id="7" creationId="{39F216E6-FCE9-4A43-825C-BFFD2F5E5705}"/>
          </ac:picMkLst>
        </pc:picChg>
        <pc:picChg chg="mod">
          <ac:chgData name="Димитър Минчев" userId="6da192e4-d32c-454b-8615-bbadf07b6639" providerId="ADAL" clId="{A33AC860-6010-4838-8EAA-64FE6FA9AD61}" dt="2024-01-25T09:14:31.004" v="44" actId="1076"/>
          <ac:picMkLst>
            <pc:docMk/>
            <pc:sldMk cId="208673281" sldId="619"/>
            <ac:picMk id="8" creationId="{7DA3611A-0F13-4EB1-B882-5D9D3B257A16}"/>
          </ac:picMkLst>
        </pc:picChg>
      </pc:sldChg>
      <pc:sldChg chg="modSp add mod">
        <pc:chgData name="Димитър Минчев" userId="6da192e4-d32c-454b-8615-bbadf07b6639" providerId="ADAL" clId="{A33AC860-6010-4838-8EAA-64FE6FA9AD61}" dt="2024-01-25T09:53:50.555" v="560" actId="20577"/>
        <pc:sldMkLst>
          <pc:docMk/>
          <pc:sldMk cId="3504076396" sldId="620"/>
        </pc:sldMkLst>
        <pc:spChg chg="mod">
          <ac:chgData name="Димитър Минчев" userId="6da192e4-d32c-454b-8615-bbadf07b6639" providerId="ADAL" clId="{A33AC860-6010-4838-8EAA-64FE6FA9AD61}" dt="2024-01-25T09:53:50.555" v="560" actId="20577"/>
          <ac:spMkLst>
            <pc:docMk/>
            <pc:sldMk cId="3504076396" sldId="620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504076396" sldId="620"/>
            <ac:spMk id="4" creationId="{00000000-0000-0000-0000-000000000000}"/>
          </ac:spMkLst>
        </pc:spChg>
      </pc:sldChg>
      <pc:sldChg chg="addSp modSp add mod">
        <pc:chgData name="Димитър Минчев" userId="6da192e4-d32c-454b-8615-bbadf07b6639" providerId="ADAL" clId="{A33AC860-6010-4838-8EAA-64FE6FA9AD61}" dt="2024-01-25T09:53:44.078" v="554" actId="1076"/>
        <pc:sldMkLst>
          <pc:docMk/>
          <pc:sldMk cId="2609707558" sldId="621"/>
        </pc:sldMkLst>
        <pc:spChg chg="mod">
          <ac:chgData name="Димитър Минчев" userId="6da192e4-d32c-454b-8615-bbadf07b6639" providerId="ADAL" clId="{A33AC860-6010-4838-8EAA-64FE6FA9AD61}" dt="2024-01-25T09:53:44.078" v="554" actId="1076"/>
          <ac:spMkLst>
            <pc:docMk/>
            <pc:sldMk cId="2609707558" sldId="621"/>
            <ac:spMk id="7" creationId="{46182EB1-6E1D-4773-979F-BE54AE6B9F2F}"/>
          </ac:spMkLst>
        </pc:spChg>
        <pc:picChg chg="add mod">
          <ac:chgData name="Димитър Минчев" userId="6da192e4-d32c-454b-8615-bbadf07b6639" providerId="ADAL" clId="{A33AC860-6010-4838-8EAA-64FE6FA9AD61}" dt="2024-01-25T09:53:41.122" v="553" actId="1076"/>
          <ac:picMkLst>
            <pc:docMk/>
            <pc:sldMk cId="2609707558" sldId="621"/>
            <ac:picMk id="2050" creationId="{6936CD32-4BA1-F4AB-4FA7-F57A5990A974}"/>
          </ac:picMkLst>
        </pc:picChg>
      </pc:sldChg>
      <pc:sldChg chg="modSp add mod">
        <pc:chgData name="Димитър Минчев" userId="6da192e4-d32c-454b-8615-bbadf07b6639" providerId="ADAL" clId="{A33AC860-6010-4838-8EAA-64FE6FA9AD61}" dt="2024-01-25T09:37:02.457" v="328" actId="20577"/>
        <pc:sldMkLst>
          <pc:docMk/>
          <pc:sldMk cId="1203002464" sldId="622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1203002464" sldId="622"/>
            <ac:spMk id="2" creationId="{1557A5BC-9FD7-4E79-8F0A-9275F4DAC44C}"/>
          </ac:spMkLst>
        </pc:spChg>
        <pc:spChg chg="mod">
          <ac:chgData name="Димитър Минчев" userId="6da192e4-d32c-454b-8615-bbadf07b6639" providerId="ADAL" clId="{A33AC860-6010-4838-8EAA-64FE6FA9AD61}" dt="2024-01-25T09:20:12.736" v="110" actId="27636"/>
          <ac:spMkLst>
            <pc:docMk/>
            <pc:sldMk cId="1203002464" sldId="622"/>
            <ac:spMk id="3" creationId="{F4D48667-56EE-45C2-BE62-F8164DE5B833}"/>
          </ac:spMkLst>
        </pc:spChg>
        <pc:spChg chg="mod">
          <ac:chgData name="Димитър Минчев" userId="6da192e4-d32c-454b-8615-bbadf07b6639" providerId="ADAL" clId="{A33AC860-6010-4838-8EAA-64FE6FA9AD61}" dt="2024-01-25T09:37:02.457" v="328" actId="20577"/>
          <ac:spMkLst>
            <pc:docMk/>
            <pc:sldMk cId="1203002464" sldId="622"/>
            <ac:spMk id="4" creationId="{E8383147-6342-4630-9C10-06F61F79754E}"/>
          </ac:spMkLst>
        </pc:spChg>
      </pc:sldChg>
      <pc:sldChg chg="addSp delSp modSp add del mod">
        <pc:chgData name="Димитър Минчев" userId="6da192e4-d32c-454b-8615-bbadf07b6639" providerId="ADAL" clId="{A33AC860-6010-4838-8EAA-64FE6FA9AD61}" dt="2024-01-25T09:34:21.467" v="284" actId="47"/>
        <pc:sldMkLst>
          <pc:docMk/>
          <pc:sldMk cId="2887152009" sldId="624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887152009" sldId="624"/>
            <ac:spMk id="2" creationId="{1557A5BC-9FD7-4E79-8F0A-9275F4DAC44C}"/>
          </ac:spMkLst>
        </pc:spChg>
        <pc:spChg chg="mod">
          <ac:chgData name="Димитър Минчев" userId="6da192e4-d32c-454b-8615-bbadf07b6639" providerId="ADAL" clId="{A33AC860-6010-4838-8EAA-64FE6FA9AD61}" dt="2024-01-25T09:33:44.345" v="283" actId="207"/>
          <ac:spMkLst>
            <pc:docMk/>
            <pc:sldMk cId="2887152009" sldId="624"/>
            <ac:spMk id="3" creationId="{F4D48667-56EE-45C2-BE62-F8164DE5B833}"/>
          </ac:spMkLst>
        </pc:spChg>
        <pc:spChg chg="del">
          <ac:chgData name="Димитър Минчев" userId="6da192e4-d32c-454b-8615-bbadf07b6639" providerId="ADAL" clId="{A33AC860-6010-4838-8EAA-64FE6FA9AD61}" dt="2024-01-25T09:20:52.308" v="125" actId="478"/>
          <ac:spMkLst>
            <pc:docMk/>
            <pc:sldMk cId="2887152009" sldId="624"/>
            <ac:spMk id="4" creationId="{E8383147-6342-4630-9C10-06F61F79754E}"/>
          </ac:spMkLst>
        </pc:spChg>
        <pc:spChg chg="add del mod">
          <ac:chgData name="Димитър Минчев" userId="6da192e4-d32c-454b-8615-bbadf07b6639" providerId="ADAL" clId="{A33AC860-6010-4838-8EAA-64FE6FA9AD61}" dt="2024-01-25T09:20:54.962" v="126" actId="478"/>
          <ac:spMkLst>
            <pc:docMk/>
            <pc:sldMk cId="2887152009" sldId="624"/>
            <ac:spMk id="6" creationId="{1B743CD9-CDD0-28E2-2526-74A2D6971EA6}"/>
          </ac:spMkLst>
        </pc:spChg>
        <pc:spChg chg="add del mod">
          <ac:chgData name="Димитър Минчев" userId="6da192e4-d32c-454b-8615-bbadf07b6639" providerId="ADAL" clId="{A33AC860-6010-4838-8EAA-64FE6FA9AD61}" dt="2024-01-25T09:24:23.338" v="160" actId="478"/>
          <ac:spMkLst>
            <pc:docMk/>
            <pc:sldMk cId="2887152009" sldId="624"/>
            <ac:spMk id="7" creationId="{2CD03CA2-4466-A651-3F6D-2DBFA3F5B419}"/>
          </ac:spMkLst>
        </pc:spChg>
        <pc:spChg chg="add del mod">
          <ac:chgData name="Димитър Минчев" userId="6da192e4-d32c-454b-8615-bbadf07b6639" providerId="ADAL" clId="{A33AC860-6010-4838-8EAA-64FE6FA9AD61}" dt="2024-01-25T09:24:24.891" v="161" actId="478"/>
          <ac:spMkLst>
            <pc:docMk/>
            <pc:sldMk cId="2887152009" sldId="624"/>
            <ac:spMk id="9" creationId="{D0529C9D-E40D-5572-A423-46EE859E2DEF}"/>
          </ac:spMkLst>
        </pc:spChg>
        <pc:spChg chg="add mod">
          <ac:chgData name="Димитър Минчев" userId="6da192e4-d32c-454b-8615-bbadf07b6639" providerId="ADAL" clId="{A33AC860-6010-4838-8EAA-64FE6FA9AD61}" dt="2024-01-25T09:24:27.740" v="163" actId="20577"/>
          <ac:spMkLst>
            <pc:docMk/>
            <pc:sldMk cId="2887152009" sldId="624"/>
            <ac:spMk id="10" creationId="{16682411-6253-C6AB-7C54-5EC532D7609E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37:56.169" v="352" actId="14100"/>
        <pc:sldMkLst>
          <pc:docMk/>
          <pc:sldMk cId="3870188130" sldId="625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870188130" sldId="625"/>
            <ac:spMk id="2" creationId="{1557A5BC-9FD7-4E79-8F0A-9275F4DAC44C}"/>
          </ac:spMkLst>
        </pc:spChg>
        <pc:spChg chg="mod">
          <ac:chgData name="Димитър Минчев" userId="6da192e4-d32c-454b-8615-bbadf07b6639" providerId="ADAL" clId="{A33AC860-6010-4838-8EAA-64FE6FA9AD61}" dt="2024-01-25T09:37:26.995" v="338" actId="21"/>
          <ac:spMkLst>
            <pc:docMk/>
            <pc:sldMk cId="3870188130" sldId="625"/>
            <ac:spMk id="3" creationId="{F4D48667-56EE-45C2-BE62-F8164DE5B833}"/>
          </ac:spMkLst>
        </pc:spChg>
        <pc:spChg chg="del">
          <ac:chgData name="Димитър Минчев" userId="6da192e4-d32c-454b-8615-bbadf07b6639" providerId="ADAL" clId="{A33AC860-6010-4838-8EAA-64FE6FA9AD61}" dt="2024-01-25T09:21:11.736" v="131" actId="478"/>
          <ac:spMkLst>
            <pc:docMk/>
            <pc:sldMk cId="3870188130" sldId="625"/>
            <ac:spMk id="4" creationId="{E8383147-6342-4630-9C10-06F61F79754E}"/>
          </ac:spMkLst>
        </pc:spChg>
        <pc:spChg chg="add del mod">
          <ac:chgData name="Димитър Минчев" userId="6da192e4-d32c-454b-8615-bbadf07b6639" providerId="ADAL" clId="{A33AC860-6010-4838-8EAA-64FE6FA9AD61}" dt="2024-01-25T09:21:13.524" v="132" actId="478"/>
          <ac:spMkLst>
            <pc:docMk/>
            <pc:sldMk cId="3870188130" sldId="625"/>
            <ac:spMk id="6" creationId="{D3FA0570-3F68-2CE2-12B5-9BBA13854AF2}"/>
          </ac:spMkLst>
        </pc:spChg>
        <pc:spChg chg="add del mod">
          <ac:chgData name="Димитър Минчев" userId="6da192e4-d32c-454b-8615-bbadf07b6639" providerId="ADAL" clId="{A33AC860-6010-4838-8EAA-64FE6FA9AD61}" dt="2024-01-25T09:24:39.432" v="164" actId="478"/>
          <ac:spMkLst>
            <pc:docMk/>
            <pc:sldMk cId="3870188130" sldId="625"/>
            <ac:spMk id="7" creationId="{3D3F24F0-E002-962F-511D-5E654D14B7E7}"/>
          </ac:spMkLst>
        </pc:spChg>
        <pc:spChg chg="add del mod">
          <ac:chgData name="Димитър Минчев" userId="6da192e4-d32c-454b-8615-bbadf07b6639" providerId="ADAL" clId="{A33AC860-6010-4838-8EAA-64FE6FA9AD61}" dt="2024-01-25T09:24:41.479" v="165" actId="478"/>
          <ac:spMkLst>
            <pc:docMk/>
            <pc:sldMk cId="3870188130" sldId="625"/>
            <ac:spMk id="9" creationId="{AF2159C8-C510-9A2B-37EF-7B8842AFEE22}"/>
          </ac:spMkLst>
        </pc:spChg>
        <pc:spChg chg="add mod">
          <ac:chgData name="Димитър Минчев" userId="6da192e4-d32c-454b-8615-bbadf07b6639" providerId="ADAL" clId="{A33AC860-6010-4838-8EAA-64FE6FA9AD61}" dt="2024-01-25T09:37:09.803" v="334" actId="6549"/>
          <ac:spMkLst>
            <pc:docMk/>
            <pc:sldMk cId="3870188130" sldId="625"/>
            <ac:spMk id="10" creationId="{B66D5C1A-D262-8F8B-3B3B-F6AC28D7F71F}"/>
          </ac:spMkLst>
        </pc:spChg>
        <pc:spChg chg="add mod">
          <ac:chgData name="Димитър Минчев" userId="6da192e4-d32c-454b-8615-bbadf07b6639" providerId="ADAL" clId="{A33AC860-6010-4838-8EAA-64FE6FA9AD61}" dt="2024-01-25T09:37:56.169" v="352" actId="14100"/>
          <ac:spMkLst>
            <pc:docMk/>
            <pc:sldMk cId="3870188130" sldId="625"/>
            <ac:spMk id="12" creationId="{0B9D5A11-F2D3-7995-7F27-8918144E873E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39:08.926" v="367" actId="1076"/>
        <pc:sldMkLst>
          <pc:docMk/>
          <pc:sldMk cId="3350686848" sldId="626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350686848" sldId="626"/>
            <ac:spMk id="2" creationId="{1557A5BC-9FD7-4E79-8F0A-9275F4DAC44C}"/>
          </ac:spMkLst>
        </pc:spChg>
        <pc:spChg chg="mod">
          <ac:chgData name="Димитър Минчев" userId="6da192e4-d32c-454b-8615-bbadf07b6639" providerId="ADAL" clId="{A33AC860-6010-4838-8EAA-64FE6FA9AD61}" dt="2024-01-25T09:38:48.918" v="363" actId="1076"/>
          <ac:spMkLst>
            <pc:docMk/>
            <pc:sldMk cId="3350686848" sldId="626"/>
            <ac:spMk id="3" creationId="{F4D48667-56EE-45C2-BE62-F8164DE5B833}"/>
          </ac:spMkLst>
        </pc:spChg>
        <pc:spChg chg="del">
          <ac:chgData name="Димитър Минчев" userId="6da192e4-d32c-454b-8615-bbadf07b6639" providerId="ADAL" clId="{A33AC860-6010-4838-8EAA-64FE6FA9AD61}" dt="2024-01-25T09:24:53.858" v="168" actId="478"/>
          <ac:spMkLst>
            <pc:docMk/>
            <pc:sldMk cId="3350686848" sldId="626"/>
            <ac:spMk id="4" creationId="{E8383147-6342-4630-9C10-06F61F79754E}"/>
          </ac:spMkLst>
        </pc:spChg>
        <pc:spChg chg="mod">
          <ac:chgData name="Димитър Минчев" userId="6da192e4-d32c-454b-8615-bbadf07b6639" providerId="ADAL" clId="{A33AC860-6010-4838-8EAA-64FE6FA9AD61}" dt="2024-01-25T09:38:26.247" v="356" actId="13822"/>
          <ac:spMkLst>
            <pc:docMk/>
            <pc:sldMk cId="3350686848" sldId="626"/>
            <ac:spMk id="5" creationId="{15BD9A4A-CAC4-487C-8FFC-6526DC81C172}"/>
          </ac:spMkLst>
        </pc:spChg>
        <pc:spChg chg="add del mod">
          <ac:chgData name="Димитър Минчев" userId="6da192e4-d32c-454b-8615-bbadf07b6639" providerId="ADAL" clId="{A33AC860-6010-4838-8EAA-64FE6FA9AD61}" dt="2024-01-25T09:24:54.684" v="169" actId="478"/>
          <ac:spMkLst>
            <pc:docMk/>
            <pc:sldMk cId="3350686848" sldId="626"/>
            <ac:spMk id="7" creationId="{15340210-8504-CE6B-D75E-7557C1B989AA}"/>
          </ac:spMkLst>
        </pc:spChg>
        <pc:spChg chg="mod">
          <ac:chgData name="Димитър Минчев" userId="6da192e4-d32c-454b-8615-bbadf07b6639" providerId="ADAL" clId="{A33AC860-6010-4838-8EAA-64FE6FA9AD61}" dt="2024-01-25T09:39:00.522" v="365" actId="14100"/>
          <ac:spMkLst>
            <pc:docMk/>
            <pc:sldMk cId="3350686848" sldId="626"/>
            <ac:spMk id="8" creationId="{F3C25A80-CD1D-4219-94C1-F7166ED09BA0}"/>
          </ac:spMkLst>
        </pc:spChg>
        <pc:spChg chg="mod">
          <ac:chgData name="Димитър Минчев" userId="6da192e4-d32c-454b-8615-bbadf07b6639" providerId="ADAL" clId="{A33AC860-6010-4838-8EAA-64FE6FA9AD61}" dt="2024-01-25T09:39:08.926" v="367" actId="1076"/>
          <ac:spMkLst>
            <pc:docMk/>
            <pc:sldMk cId="3350686848" sldId="626"/>
            <ac:spMk id="9" creationId="{18D748D7-3FEF-43BC-A33B-790A9FD5C962}"/>
          </ac:spMkLst>
        </pc:spChg>
        <pc:spChg chg="add mod">
          <ac:chgData name="Димитър Минчев" userId="6da192e4-d32c-454b-8615-bbadf07b6639" providerId="ADAL" clId="{A33AC860-6010-4838-8EAA-64FE6FA9AD61}" dt="2024-01-25T09:38:19.297" v="355" actId="20577"/>
          <ac:spMkLst>
            <pc:docMk/>
            <pc:sldMk cId="3350686848" sldId="626"/>
            <ac:spMk id="10" creationId="{861F13C5-0BB1-C52C-4857-0739E51F3DAD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40:42.400" v="380" actId="20577"/>
        <pc:sldMkLst>
          <pc:docMk/>
          <pc:sldMk cId="3686861144" sldId="627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686861144" sldId="627"/>
            <ac:spMk id="2" creationId="{1557A5BC-9FD7-4E79-8F0A-9275F4DAC44C}"/>
          </ac:spMkLst>
        </pc:spChg>
        <pc:spChg chg="mod">
          <ac:chgData name="Димитър Минчев" userId="6da192e4-d32c-454b-8615-bbadf07b6639" providerId="ADAL" clId="{A33AC860-6010-4838-8EAA-64FE6FA9AD61}" dt="2024-01-25T09:40:33.050" v="377" actId="1076"/>
          <ac:spMkLst>
            <pc:docMk/>
            <pc:sldMk cId="3686861144" sldId="627"/>
            <ac:spMk id="3" creationId="{F4D48667-56EE-45C2-BE62-F8164DE5B833}"/>
          </ac:spMkLst>
        </pc:spChg>
        <pc:spChg chg="del">
          <ac:chgData name="Димитър Минчев" userId="6da192e4-d32c-454b-8615-bbadf07b6639" providerId="ADAL" clId="{A33AC860-6010-4838-8EAA-64FE6FA9AD61}" dt="2024-01-25T09:25:42.258" v="177" actId="478"/>
          <ac:spMkLst>
            <pc:docMk/>
            <pc:sldMk cId="3686861144" sldId="627"/>
            <ac:spMk id="4" creationId="{E8383147-6342-4630-9C10-06F61F79754E}"/>
          </ac:spMkLst>
        </pc:spChg>
        <pc:spChg chg="mod">
          <ac:chgData name="Димитър Минчев" userId="6da192e4-d32c-454b-8615-bbadf07b6639" providerId="ADAL" clId="{A33AC860-6010-4838-8EAA-64FE6FA9AD61}" dt="2024-01-25T09:40:30.492" v="376" actId="1076"/>
          <ac:spMkLst>
            <pc:docMk/>
            <pc:sldMk cId="3686861144" sldId="627"/>
            <ac:spMk id="5" creationId="{15BD9A4A-CAC4-487C-8FFC-6526DC81C172}"/>
          </ac:spMkLst>
        </pc:spChg>
        <pc:spChg chg="add del mod">
          <ac:chgData name="Димитър Минчев" userId="6da192e4-d32c-454b-8615-bbadf07b6639" providerId="ADAL" clId="{A33AC860-6010-4838-8EAA-64FE6FA9AD61}" dt="2024-01-25T09:25:43.669" v="178" actId="478"/>
          <ac:spMkLst>
            <pc:docMk/>
            <pc:sldMk cId="3686861144" sldId="627"/>
            <ac:spMk id="7" creationId="{519AC9FA-12D5-C4E3-D27F-985CB8439F27}"/>
          </ac:spMkLst>
        </pc:spChg>
        <pc:spChg chg="add mod">
          <ac:chgData name="Димитър Минчев" userId="6da192e4-d32c-454b-8615-bbadf07b6639" providerId="ADAL" clId="{A33AC860-6010-4838-8EAA-64FE6FA9AD61}" dt="2024-01-25T09:40:42.400" v="380" actId="20577"/>
          <ac:spMkLst>
            <pc:docMk/>
            <pc:sldMk cId="3686861144" sldId="627"/>
            <ac:spMk id="8" creationId="{89FB6C42-375D-CC13-A810-66193FC09DB6}"/>
          </ac:spMkLst>
        </pc:spChg>
        <pc:spChg chg="mod">
          <ac:chgData name="Димитър Минчев" userId="6da192e4-d32c-454b-8615-bbadf07b6639" providerId="ADAL" clId="{A33AC860-6010-4838-8EAA-64FE6FA9AD61}" dt="2024-01-25T09:40:30.492" v="376" actId="1076"/>
          <ac:spMkLst>
            <pc:docMk/>
            <pc:sldMk cId="3686861144" sldId="627"/>
            <ac:spMk id="10" creationId="{A6E0CC65-D760-4EB1-8EBE-4AAFC4251D5B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41:11.532" v="385" actId="1076"/>
        <pc:sldMkLst>
          <pc:docMk/>
          <pc:sldMk cId="538637063" sldId="628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538637063" sldId="628"/>
            <ac:spMk id="2" creationId="{1557A5BC-9FD7-4E79-8F0A-9275F4DAC44C}"/>
          </ac:spMkLst>
        </pc:spChg>
        <pc:spChg chg="mod">
          <ac:chgData name="Димитър Минчев" userId="6da192e4-d32c-454b-8615-bbadf07b6639" providerId="ADAL" clId="{A33AC860-6010-4838-8EAA-64FE6FA9AD61}" dt="2024-01-25T09:41:11.532" v="385" actId="1076"/>
          <ac:spMkLst>
            <pc:docMk/>
            <pc:sldMk cId="538637063" sldId="628"/>
            <ac:spMk id="3" creationId="{F4D48667-56EE-45C2-BE62-F8164DE5B833}"/>
          </ac:spMkLst>
        </pc:spChg>
        <pc:spChg chg="del">
          <ac:chgData name="Димитър Минчев" userId="6da192e4-d32c-454b-8615-bbadf07b6639" providerId="ADAL" clId="{A33AC860-6010-4838-8EAA-64FE6FA9AD61}" dt="2024-01-25T09:27:53.507" v="183" actId="478"/>
          <ac:spMkLst>
            <pc:docMk/>
            <pc:sldMk cId="538637063" sldId="628"/>
            <ac:spMk id="4" creationId="{E8383147-6342-4630-9C10-06F61F79754E}"/>
          </ac:spMkLst>
        </pc:spChg>
        <pc:spChg chg="add del mod">
          <ac:chgData name="Димитър Минчев" userId="6da192e4-d32c-454b-8615-bbadf07b6639" providerId="ADAL" clId="{A33AC860-6010-4838-8EAA-64FE6FA9AD61}" dt="2024-01-25T09:27:56.903" v="184" actId="478"/>
          <ac:spMkLst>
            <pc:docMk/>
            <pc:sldMk cId="538637063" sldId="628"/>
            <ac:spMk id="6" creationId="{4DD15008-BFFE-B37A-550D-5C368E75AD11}"/>
          </ac:spMkLst>
        </pc:spChg>
        <pc:spChg chg="mod">
          <ac:chgData name="Димитър Минчев" userId="6da192e4-d32c-454b-8615-bbadf07b6639" providerId="ADAL" clId="{A33AC860-6010-4838-8EAA-64FE6FA9AD61}" dt="2024-01-25T09:41:09.358" v="384" actId="1076"/>
          <ac:spMkLst>
            <pc:docMk/>
            <pc:sldMk cId="538637063" sldId="628"/>
            <ac:spMk id="7" creationId="{81B98FF6-D0F0-414D-855C-ECEB671692DD}"/>
          </ac:spMkLst>
        </pc:spChg>
        <pc:spChg chg="add mod">
          <ac:chgData name="Димитър Минчев" userId="6da192e4-d32c-454b-8615-bbadf07b6639" providerId="ADAL" clId="{A33AC860-6010-4838-8EAA-64FE6FA9AD61}" dt="2024-01-25T09:36:51.627" v="325" actId="20577"/>
          <ac:spMkLst>
            <pc:docMk/>
            <pc:sldMk cId="538637063" sldId="628"/>
            <ac:spMk id="8" creationId="{A3E805CE-BF68-05D0-4AD8-226D8C7B2CB0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36:45.298" v="322" actId="20577"/>
        <pc:sldMkLst>
          <pc:docMk/>
          <pc:sldMk cId="3322586582" sldId="629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322586582" sldId="629"/>
            <ac:spMk id="2" creationId="{1557A5BC-9FD7-4E79-8F0A-9275F4DAC44C}"/>
          </ac:spMkLst>
        </pc:spChg>
        <pc:spChg chg="mod">
          <ac:chgData name="Димитър Минчев" userId="6da192e4-d32c-454b-8615-bbadf07b6639" providerId="ADAL" clId="{A33AC860-6010-4838-8EAA-64FE6FA9AD61}" dt="2024-01-25T09:29:45.567" v="226" actId="1076"/>
          <ac:spMkLst>
            <pc:docMk/>
            <pc:sldMk cId="3322586582" sldId="629"/>
            <ac:spMk id="3" creationId="{F4D48667-56EE-45C2-BE62-F8164DE5B833}"/>
          </ac:spMkLst>
        </pc:spChg>
        <pc:spChg chg="del">
          <ac:chgData name="Димитър Минчев" userId="6da192e4-d32c-454b-8615-bbadf07b6639" providerId="ADAL" clId="{A33AC860-6010-4838-8EAA-64FE6FA9AD61}" dt="2024-01-25T09:28:13.071" v="188" actId="478"/>
          <ac:spMkLst>
            <pc:docMk/>
            <pc:sldMk cId="3322586582" sldId="629"/>
            <ac:spMk id="4" creationId="{E8383147-6342-4630-9C10-06F61F79754E}"/>
          </ac:spMkLst>
        </pc:spChg>
        <pc:spChg chg="mod">
          <ac:chgData name="Димитър Минчев" userId="6da192e4-d32c-454b-8615-bbadf07b6639" providerId="ADAL" clId="{A33AC860-6010-4838-8EAA-64FE6FA9AD61}" dt="2024-01-25T09:29:26.213" v="209" actId="21"/>
          <ac:spMkLst>
            <pc:docMk/>
            <pc:sldMk cId="3322586582" sldId="629"/>
            <ac:spMk id="6" creationId="{B74F04DC-2DB1-47BB-940B-88622AB4AD13}"/>
          </ac:spMkLst>
        </pc:spChg>
        <pc:spChg chg="mod">
          <ac:chgData name="Димитър Минчев" userId="6da192e4-d32c-454b-8615-bbadf07b6639" providerId="ADAL" clId="{A33AC860-6010-4838-8EAA-64FE6FA9AD61}" dt="2024-01-25T09:29:45.567" v="226" actId="1076"/>
          <ac:spMkLst>
            <pc:docMk/>
            <pc:sldMk cId="3322586582" sldId="629"/>
            <ac:spMk id="7" creationId="{81B98FF6-D0F0-414D-855C-ECEB671692DD}"/>
          </ac:spMkLst>
        </pc:spChg>
        <pc:spChg chg="add del mod">
          <ac:chgData name="Димитър Минчев" userId="6da192e4-d32c-454b-8615-bbadf07b6639" providerId="ADAL" clId="{A33AC860-6010-4838-8EAA-64FE6FA9AD61}" dt="2024-01-25T09:28:14.622" v="189" actId="478"/>
          <ac:spMkLst>
            <pc:docMk/>
            <pc:sldMk cId="3322586582" sldId="629"/>
            <ac:spMk id="8" creationId="{E8304B13-EF42-02DA-1E03-1AB3BA1761F2}"/>
          </ac:spMkLst>
        </pc:spChg>
        <pc:spChg chg="add mod">
          <ac:chgData name="Димитър Минчев" userId="6da192e4-d32c-454b-8615-bbadf07b6639" providerId="ADAL" clId="{A33AC860-6010-4838-8EAA-64FE6FA9AD61}" dt="2024-01-25T09:36:45.298" v="322" actId="20577"/>
          <ac:spMkLst>
            <pc:docMk/>
            <pc:sldMk cId="3322586582" sldId="629"/>
            <ac:spMk id="9" creationId="{DAD6830D-F5FF-CBB3-94B2-826F7706E03D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36:39.886" v="319" actId="20577"/>
        <pc:sldMkLst>
          <pc:docMk/>
          <pc:sldMk cId="3358661134" sldId="630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358661134" sldId="630"/>
            <ac:spMk id="2" creationId="{1557A5BC-9FD7-4E79-8F0A-9275F4DAC44C}"/>
          </ac:spMkLst>
        </pc:spChg>
        <pc:spChg chg="del">
          <ac:chgData name="Димитър Минчев" userId="6da192e4-d32c-454b-8615-bbadf07b6639" providerId="ADAL" clId="{A33AC860-6010-4838-8EAA-64FE6FA9AD61}" dt="2024-01-25T09:29:52.662" v="227" actId="478"/>
          <ac:spMkLst>
            <pc:docMk/>
            <pc:sldMk cId="3358661134" sldId="630"/>
            <ac:spMk id="4" creationId="{E8383147-6342-4630-9C10-06F61F79754E}"/>
          </ac:spMkLst>
        </pc:spChg>
        <pc:spChg chg="add del mod">
          <ac:chgData name="Димитър Минчев" userId="6da192e4-d32c-454b-8615-bbadf07b6639" providerId="ADAL" clId="{A33AC860-6010-4838-8EAA-64FE6FA9AD61}" dt="2024-01-25T09:29:55.007" v="228" actId="478"/>
          <ac:spMkLst>
            <pc:docMk/>
            <pc:sldMk cId="3358661134" sldId="630"/>
            <ac:spMk id="5" creationId="{0C94413C-BC46-215A-B8B7-BBB61C1C26BC}"/>
          </ac:spMkLst>
        </pc:spChg>
        <pc:spChg chg="add mod">
          <ac:chgData name="Димитър Минчев" userId="6da192e4-d32c-454b-8615-bbadf07b6639" providerId="ADAL" clId="{A33AC860-6010-4838-8EAA-64FE6FA9AD61}" dt="2024-01-25T09:36:39.886" v="319" actId="20577"/>
          <ac:spMkLst>
            <pc:docMk/>
            <pc:sldMk cId="3358661134" sldId="630"/>
            <ac:spMk id="6" creationId="{087324E0-A6CF-ACEA-84B4-CCBEA870E3C9}"/>
          </ac:spMkLst>
        </pc:spChg>
        <pc:picChg chg="mod">
          <ac:chgData name="Димитър Минчев" userId="6da192e4-d32c-454b-8615-bbadf07b6639" providerId="ADAL" clId="{A33AC860-6010-4838-8EAA-64FE6FA9AD61}" dt="2024-01-25T09:30:01.862" v="232" actId="1076"/>
          <ac:picMkLst>
            <pc:docMk/>
            <pc:sldMk cId="3358661134" sldId="630"/>
            <ac:picMk id="4098" creationId="{A6881DA8-22D7-48B9-A171-85C66994CA21}"/>
          </ac:picMkLst>
        </pc:picChg>
      </pc:sldChg>
      <pc:sldChg chg="addSp delSp modSp add mod">
        <pc:chgData name="Димитър Минчев" userId="6da192e4-d32c-454b-8615-bbadf07b6639" providerId="ADAL" clId="{A33AC860-6010-4838-8EAA-64FE6FA9AD61}" dt="2024-01-25T09:36:33.332" v="316" actId="20577"/>
        <pc:sldMkLst>
          <pc:docMk/>
          <pc:sldMk cId="2756712139" sldId="631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756712139" sldId="631"/>
            <ac:spMk id="2" creationId="{1557A5BC-9FD7-4E79-8F0A-9275F4DAC44C}"/>
          </ac:spMkLst>
        </pc:spChg>
        <pc:spChg chg="del">
          <ac:chgData name="Димитър Минчев" userId="6da192e4-d32c-454b-8615-bbadf07b6639" providerId="ADAL" clId="{A33AC860-6010-4838-8EAA-64FE6FA9AD61}" dt="2024-01-25T09:30:12.568" v="235" actId="478"/>
          <ac:spMkLst>
            <pc:docMk/>
            <pc:sldMk cId="2756712139" sldId="631"/>
            <ac:spMk id="4" creationId="{E8383147-6342-4630-9C10-06F61F79754E}"/>
          </ac:spMkLst>
        </pc:spChg>
        <pc:spChg chg="mod">
          <ac:chgData name="Димитър Минчев" userId="6da192e4-d32c-454b-8615-bbadf07b6639" providerId="ADAL" clId="{A33AC860-6010-4838-8EAA-64FE6FA9AD61}" dt="2024-01-25T09:30:34.564" v="244" actId="1076"/>
          <ac:spMkLst>
            <pc:docMk/>
            <pc:sldMk cId="2756712139" sldId="631"/>
            <ac:spMk id="5" creationId="{A51356CF-F82F-4CE6-8EB3-CE6682692008}"/>
          </ac:spMkLst>
        </pc:spChg>
        <pc:spChg chg="add del mod">
          <ac:chgData name="Димитър Минчев" userId="6da192e4-d32c-454b-8615-bbadf07b6639" providerId="ADAL" clId="{A33AC860-6010-4838-8EAA-64FE6FA9AD61}" dt="2024-01-25T09:30:14.159" v="236" actId="478"/>
          <ac:spMkLst>
            <pc:docMk/>
            <pc:sldMk cId="2756712139" sldId="631"/>
            <ac:spMk id="6" creationId="{B48723EF-D588-F0D8-4CD5-9463C12D7884}"/>
          </ac:spMkLst>
        </pc:spChg>
        <pc:spChg chg="add mod">
          <ac:chgData name="Димитър Минчев" userId="6da192e4-d32c-454b-8615-bbadf07b6639" providerId="ADAL" clId="{A33AC860-6010-4838-8EAA-64FE6FA9AD61}" dt="2024-01-25T09:36:33.332" v="316" actId="20577"/>
          <ac:spMkLst>
            <pc:docMk/>
            <pc:sldMk cId="2756712139" sldId="631"/>
            <ac:spMk id="7" creationId="{2EAEB94C-26DE-F106-0959-675598007C3C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35:56.254" v="307" actId="14100"/>
        <pc:sldMkLst>
          <pc:docMk/>
          <pc:sldMk cId="3559310415" sldId="632"/>
        </pc:sldMkLst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3559310415" sldId="632"/>
            <ac:spMk id="2" creationId="{1557A5BC-9FD7-4E79-8F0A-9275F4DAC44C}"/>
          </ac:spMkLst>
        </pc:spChg>
        <pc:spChg chg="del">
          <ac:chgData name="Димитър Минчев" userId="6da192e4-d32c-454b-8615-bbadf07b6639" providerId="ADAL" clId="{A33AC860-6010-4838-8EAA-64FE6FA9AD61}" dt="2024-01-25T09:34:51.895" v="285" actId="478"/>
          <ac:spMkLst>
            <pc:docMk/>
            <pc:sldMk cId="3559310415" sldId="632"/>
            <ac:spMk id="4" creationId="{E8383147-6342-4630-9C10-06F61F79754E}"/>
          </ac:spMkLst>
        </pc:spChg>
        <pc:spChg chg="add del mod">
          <ac:chgData name="Димитър Минчев" userId="6da192e4-d32c-454b-8615-bbadf07b6639" providerId="ADAL" clId="{A33AC860-6010-4838-8EAA-64FE6FA9AD61}" dt="2024-01-25T09:34:53.239" v="286" actId="478"/>
          <ac:spMkLst>
            <pc:docMk/>
            <pc:sldMk cId="3559310415" sldId="632"/>
            <ac:spMk id="5" creationId="{CCA258F1-1DC4-FFAF-9D89-36464AA928C8}"/>
          </ac:spMkLst>
        </pc:spChg>
        <pc:spChg chg="add mod">
          <ac:chgData name="Димитър Минчев" userId="6da192e4-d32c-454b-8615-bbadf07b6639" providerId="ADAL" clId="{A33AC860-6010-4838-8EAA-64FE6FA9AD61}" dt="2024-01-25T09:35:23.615" v="298" actId="1076"/>
          <ac:spMkLst>
            <pc:docMk/>
            <pc:sldMk cId="3559310415" sldId="632"/>
            <ac:spMk id="6" creationId="{C5C4A4BF-9714-9CAA-774D-C3466023FDF4}"/>
          </ac:spMkLst>
        </pc:spChg>
        <pc:spChg chg="mod">
          <ac:chgData name="Димитър Минчев" userId="6da192e4-d32c-454b-8615-bbadf07b6639" providerId="ADAL" clId="{A33AC860-6010-4838-8EAA-64FE6FA9AD61}" dt="2024-01-25T09:35:32.649" v="299" actId="13822"/>
          <ac:spMkLst>
            <pc:docMk/>
            <pc:sldMk cId="3559310415" sldId="632"/>
            <ac:spMk id="7" creationId="{1D9D3882-B876-4D84-93D7-C5381BAFF5B6}"/>
          </ac:spMkLst>
        </pc:spChg>
        <pc:spChg chg="mod">
          <ac:chgData name="Димитър Минчев" userId="6da192e4-d32c-454b-8615-bbadf07b6639" providerId="ADAL" clId="{A33AC860-6010-4838-8EAA-64FE6FA9AD61}" dt="2024-01-25T09:35:56.254" v="307" actId="14100"/>
          <ac:spMkLst>
            <pc:docMk/>
            <pc:sldMk cId="3559310415" sldId="632"/>
            <ac:spMk id="11" creationId="{DE40846B-3F7F-46F5-B204-2106DD9F9B65}"/>
          </ac:spMkLst>
        </pc:spChg>
        <pc:spChg chg="mod">
          <ac:chgData name="Димитър Минчев" userId="6da192e4-d32c-454b-8615-bbadf07b6639" providerId="ADAL" clId="{A33AC860-6010-4838-8EAA-64FE6FA9AD61}" dt="2024-01-25T09:35:23.615" v="298" actId="1076"/>
          <ac:spMkLst>
            <pc:docMk/>
            <pc:sldMk cId="3559310415" sldId="632"/>
            <ac:spMk id="12" creationId="{7BAADC85-4645-433C-94C1-42D20743D173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54:01.462" v="564" actId="20577"/>
        <pc:sldMkLst>
          <pc:docMk/>
          <pc:sldMk cId="2415481935" sldId="633"/>
        </pc:sldMkLst>
        <pc:spChg chg="del">
          <ac:chgData name="Димитър Минчев" userId="6da192e4-d32c-454b-8615-bbadf07b6639" providerId="ADAL" clId="{A33AC860-6010-4838-8EAA-64FE6FA9AD61}" dt="2024-01-25T09:53:58.026" v="561" actId="478"/>
          <ac:spMkLst>
            <pc:docMk/>
            <pc:sldMk cId="2415481935" sldId="633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2415481935" sldId="633"/>
            <ac:spMk id="4" creationId="{00000000-0000-0000-0000-000000000000}"/>
          </ac:spMkLst>
        </pc:spChg>
        <pc:spChg chg="add del mod">
          <ac:chgData name="Димитър Минчев" userId="6da192e4-d32c-454b-8615-bbadf07b6639" providerId="ADAL" clId="{A33AC860-6010-4838-8EAA-64FE6FA9AD61}" dt="2024-01-25T09:53:59.491" v="562" actId="478"/>
          <ac:spMkLst>
            <pc:docMk/>
            <pc:sldMk cId="2415481935" sldId="633"/>
            <ac:spMk id="6" creationId="{6B926C00-22BA-FA89-E565-30A53F5D17AB}"/>
          </ac:spMkLst>
        </pc:spChg>
        <pc:spChg chg="add mod">
          <ac:chgData name="Димитър Минчев" userId="6da192e4-d32c-454b-8615-bbadf07b6639" providerId="ADAL" clId="{A33AC860-6010-4838-8EAA-64FE6FA9AD61}" dt="2024-01-25T09:54:01.462" v="564" actId="20577"/>
          <ac:spMkLst>
            <pc:docMk/>
            <pc:sldMk cId="2415481935" sldId="633"/>
            <ac:spMk id="7" creationId="{EBFA82A0-5095-52DB-BE7F-89ED570464E0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54:48.786" v="584" actId="13822"/>
        <pc:sldMkLst>
          <pc:docMk/>
          <pc:sldMk cId="1704190220" sldId="634"/>
        </pc:sldMkLst>
        <pc:spChg chg="del">
          <ac:chgData name="Димитър Минчев" userId="6da192e4-d32c-454b-8615-bbadf07b6639" providerId="ADAL" clId="{A33AC860-6010-4838-8EAA-64FE6FA9AD61}" dt="2024-01-25T09:54:06.257" v="565" actId="478"/>
          <ac:spMkLst>
            <pc:docMk/>
            <pc:sldMk cId="1704190220" sldId="634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1704190220" sldId="634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4:48.786" v="584" actId="13822"/>
          <ac:spMkLst>
            <pc:docMk/>
            <pc:sldMk cId="1704190220" sldId="634"/>
            <ac:spMk id="5" creationId="{8B2EBA5B-9830-43F4-B8F3-2F477F4E2C59}"/>
          </ac:spMkLst>
        </pc:spChg>
        <pc:spChg chg="mod">
          <ac:chgData name="Димитър Минчев" userId="6da192e4-d32c-454b-8615-bbadf07b6639" providerId="ADAL" clId="{A33AC860-6010-4838-8EAA-64FE6FA9AD61}" dt="2024-01-25T09:54:44.215" v="583" actId="1076"/>
          <ac:spMkLst>
            <pc:docMk/>
            <pc:sldMk cId="1704190220" sldId="634"/>
            <ac:spMk id="6" creationId="{BA4FA6BF-3953-454E-BC60-0B017820AE66}"/>
          </ac:spMkLst>
        </pc:spChg>
        <pc:spChg chg="mod">
          <ac:chgData name="Димитър Минчев" userId="6da192e4-d32c-454b-8615-bbadf07b6639" providerId="ADAL" clId="{A33AC860-6010-4838-8EAA-64FE6FA9AD61}" dt="2024-01-25T09:54:48.786" v="584" actId="13822"/>
          <ac:spMkLst>
            <pc:docMk/>
            <pc:sldMk cId="1704190220" sldId="634"/>
            <ac:spMk id="7" creationId="{3AA039FC-01EE-4660-A517-16BB22C59F04}"/>
          </ac:spMkLst>
        </pc:spChg>
        <pc:spChg chg="del mod">
          <ac:chgData name="Димитър Минчев" userId="6da192e4-d32c-454b-8615-bbadf07b6639" providerId="ADAL" clId="{A33AC860-6010-4838-8EAA-64FE6FA9AD61}" dt="2024-01-25T09:54:23.878" v="574" actId="478"/>
          <ac:spMkLst>
            <pc:docMk/>
            <pc:sldMk cId="1704190220" sldId="634"/>
            <ac:spMk id="8" creationId="{2898CAAB-3A33-4CF6-8B66-0AB2C8A0CB5B}"/>
          </ac:spMkLst>
        </pc:spChg>
        <pc:spChg chg="add del mod">
          <ac:chgData name="Димитър Минчев" userId="6da192e4-d32c-454b-8615-bbadf07b6639" providerId="ADAL" clId="{A33AC860-6010-4838-8EAA-64FE6FA9AD61}" dt="2024-01-25T09:54:07.831" v="566" actId="478"/>
          <ac:spMkLst>
            <pc:docMk/>
            <pc:sldMk cId="1704190220" sldId="634"/>
            <ac:spMk id="9" creationId="{6F270588-51D5-32D8-3E1E-A0D2C87C29BA}"/>
          </ac:spMkLst>
        </pc:spChg>
        <pc:spChg chg="add mod">
          <ac:chgData name="Димитър Минчев" userId="6da192e4-d32c-454b-8615-bbadf07b6639" providerId="ADAL" clId="{A33AC860-6010-4838-8EAA-64FE6FA9AD61}" dt="2024-01-25T09:54:10.662" v="568" actId="20577"/>
          <ac:spMkLst>
            <pc:docMk/>
            <pc:sldMk cId="1704190220" sldId="634"/>
            <ac:spMk id="10" creationId="{7C51E5D0-30E1-E295-4FAA-1A958C7DA746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55:47.160" v="605" actId="13822"/>
        <pc:sldMkLst>
          <pc:docMk/>
          <pc:sldMk cId="509227259" sldId="635"/>
        </pc:sldMkLst>
        <pc:spChg chg="del">
          <ac:chgData name="Димитър Минчев" userId="6da192e4-d32c-454b-8615-bbadf07b6639" providerId="ADAL" clId="{A33AC860-6010-4838-8EAA-64FE6FA9AD61}" dt="2024-01-25T09:55:02.193" v="587" actId="478"/>
          <ac:spMkLst>
            <pc:docMk/>
            <pc:sldMk cId="509227259" sldId="635"/>
            <ac:spMk id="2" creationId="{00000000-0000-0000-0000-000000000000}"/>
          </ac:spMkLst>
        </pc:spChg>
        <pc:spChg chg="add mod">
          <ac:chgData name="Димитър Минчев" userId="6da192e4-d32c-454b-8615-bbadf07b6639" providerId="ADAL" clId="{A33AC860-6010-4838-8EAA-64FE6FA9AD61}" dt="2024-01-25T09:55:00.284" v="586"/>
          <ac:spMkLst>
            <pc:docMk/>
            <pc:sldMk cId="509227259" sldId="635"/>
            <ac:spMk id="3" creationId="{43CBA1A4-B108-570C-4807-902C6408EE65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509227259" sldId="635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5:47.160" v="605" actId="13822"/>
          <ac:spMkLst>
            <pc:docMk/>
            <pc:sldMk cId="509227259" sldId="635"/>
            <ac:spMk id="5" creationId="{8B2EBA5B-9830-43F4-B8F3-2F477F4E2C59}"/>
          </ac:spMkLst>
        </pc:spChg>
        <pc:spChg chg="add del mod">
          <ac:chgData name="Димитър Минчев" userId="6da192e4-d32c-454b-8615-bbadf07b6639" providerId="ADAL" clId="{A33AC860-6010-4838-8EAA-64FE6FA9AD61}" dt="2024-01-25T09:55:04.666" v="588" actId="478"/>
          <ac:spMkLst>
            <pc:docMk/>
            <pc:sldMk cId="509227259" sldId="635"/>
            <ac:spMk id="7" creationId="{48955590-BA74-7E9B-AF25-9B0D9A71A278}"/>
          </ac:spMkLst>
        </pc:spChg>
        <pc:spChg chg="add mod">
          <ac:chgData name="Димитър Минчев" userId="6da192e4-d32c-454b-8615-bbadf07b6639" providerId="ADAL" clId="{A33AC860-6010-4838-8EAA-64FE6FA9AD61}" dt="2024-01-25T09:55:07.463" v="590" actId="20577"/>
          <ac:spMkLst>
            <pc:docMk/>
            <pc:sldMk cId="509227259" sldId="635"/>
            <ac:spMk id="8" creationId="{BF40770F-68C6-51B4-F22E-9DF784F93AA0}"/>
          </ac:spMkLst>
        </pc:spChg>
        <pc:spChg chg="mod">
          <ac:chgData name="Димитър Минчев" userId="6da192e4-d32c-454b-8615-bbadf07b6639" providerId="ADAL" clId="{A33AC860-6010-4838-8EAA-64FE6FA9AD61}" dt="2024-01-25T09:55:37.217" v="603" actId="1076"/>
          <ac:spMkLst>
            <pc:docMk/>
            <pc:sldMk cId="509227259" sldId="635"/>
            <ac:spMk id="10" creationId="{DCB9E661-3267-465A-B69E-E86852F66BE8}"/>
          </ac:spMkLst>
        </pc:spChg>
        <pc:spChg chg="mod">
          <ac:chgData name="Димитър Минчев" userId="6da192e4-d32c-454b-8615-bbadf07b6639" providerId="ADAL" clId="{A33AC860-6010-4838-8EAA-64FE6FA9AD61}" dt="2024-01-25T09:55:47.160" v="605" actId="13822"/>
          <ac:spMkLst>
            <pc:docMk/>
            <pc:sldMk cId="509227259" sldId="635"/>
            <ac:spMk id="11" creationId="{CD6E14C4-0A96-42E2-A96F-447C9A9F4075}"/>
          </ac:spMkLst>
        </pc:spChg>
        <pc:spChg chg="del mod">
          <ac:chgData name="Димитър Минчев" userId="6da192e4-d32c-454b-8615-bbadf07b6639" providerId="ADAL" clId="{A33AC860-6010-4838-8EAA-64FE6FA9AD61}" dt="2024-01-25T09:55:12.217" v="592" actId="478"/>
          <ac:spMkLst>
            <pc:docMk/>
            <pc:sldMk cId="509227259" sldId="635"/>
            <ac:spMk id="14" creationId="{1AC87E82-593A-47E7-8403-CCC2CCE91D67}"/>
          </ac:spMkLst>
        </pc:spChg>
      </pc:sldChg>
      <pc:sldChg chg="addSp delSp modSp add mod">
        <pc:chgData name="Димитър Минчев" userId="6da192e4-d32c-454b-8615-bbadf07b6639" providerId="ADAL" clId="{A33AC860-6010-4838-8EAA-64FE6FA9AD61}" dt="2024-01-25T09:56:21.569" v="616" actId="13822"/>
        <pc:sldMkLst>
          <pc:docMk/>
          <pc:sldMk cId="1594176897" sldId="636"/>
        </pc:sldMkLst>
        <pc:spChg chg="del">
          <ac:chgData name="Димитър Минчев" userId="6da192e4-d32c-454b-8615-bbadf07b6639" providerId="ADAL" clId="{A33AC860-6010-4838-8EAA-64FE6FA9AD61}" dt="2024-01-25T09:55:52.457" v="606" actId="478"/>
          <ac:spMkLst>
            <pc:docMk/>
            <pc:sldMk cId="1594176897" sldId="636"/>
            <ac:spMk id="2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12:42.058" v="17"/>
          <ac:spMkLst>
            <pc:docMk/>
            <pc:sldMk cId="1594176897" sldId="636"/>
            <ac:spMk id="4" creationId="{00000000-0000-0000-0000-000000000000}"/>
          </ac:spMkLst>
        </pc:spChg>
        <pc:spChg chg="mod">
          <ac:chgData name="Димитър Минчев" userId="6da192e4-d32c-454b-8615-bbadf07b6639" providerId="ADAL" clId="{A33AC860-6010-4838-8EAA-64FE6FA9AD61}" dt="2024-01-25T09:56:21.569" v="616" actId="13822"/>
          <ac:spMkLst>
            <pc:docMk/>
            <pc:sldMk cId="1594176897" sldId="636"/>
            <ac:spMk id="5" creationId="{8B2EBA5B-9830-43F4-B8F3-2F477F4E2C59}"/>
          </ac:spMkLst>
        </pc:spChg>
        <pc:spChg chg="add del mod">
          <ac:chgData name="Димитър Минчев" userId="6da192e4-d32c-454b-8615-bbadf07b6639" providerId="ADAL" clId="{A33AC860-6010-4838-8EAA-64FE6FA9AD61}" dt="2024-01-25T09:55:54.906" v="607" actId="478"/>
          <ac:spMkLst>
            <pc:docMk/>
            <pc:sldMk cId="1594176897" sldId="636"/>
            <ac:spMk id="6" creationId="{1E124273-562F-98EB-19F6-54E1A309CEA2}"/>
          </ac:spMkLst>
        </pc:spChg>
        <pc:spChg chg="add mod">
          <ac:chgData name="Димитър Минчев" userId="6da192e4-d32c-454b-8615-bbadf07b6639" providerId="ADAL" clId="{A33AC860-6010-4838-8EAA-64FE6FA9AD61}" dt="2024-01-25T09:56:05.668" v="610" actId="20577"/>
          <ac:spMkLst>
            <pc:docMk/>
            <pc:sldMk cId="1594176897" sldId="636"/>
            <ac:spMk id="7" creationId="{9699516C-774D-B9FF-C0BB-076B9D73E316}"/>
          </ac:spMkLst>
        </pc:spChg>
        <pc:spChg chg="mod">
          <ac:chgData name="Димитър Минчев" userId="6da192e4-d32c-454b-8615-bbadf07b6639" providerId="ADAL" clId="{A33AC860-6010-4838-8EAA-64FE6FA9AD61}" dt="2024-01-25T09:56:16.084" v="615" actId="1076"/>
          <ac:spMkLst>
            <pc:docMk/>
            <pc:sldMk cId="1594176897" sldId="636"/>
            <ac:spMk id="10" creationId="{DCB9E661-3267-465A-B69E-E86852F66B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0D3FF-81AC-477B-919E-75762E6B2153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142EC-5991-4235-A99B-961F17902D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37940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1412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01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94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31704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965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44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38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121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1992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96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31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78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33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24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38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59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7143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800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980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34437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040543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297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114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860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6383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37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9705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69AEA-C8BE-4DD6-B9AB-21EA40DF5D87}" type="datetimeFigureOut">
              <a:rPr lang="bg-BG" smtClean="0"/>
              <a:t>25.1.2024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8CDA-8465-4F94-AC0C-B721D911091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52542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forta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forta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forta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forta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forta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mon.bg/" TargetMode="External"/><Relationship Id="rId4" Type="http://schemas.openxmlformats.org/officeDocument/2006/relationships/hyperlink" Target="https://it-kariera.mon.bg/e-learning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xpressprofiler.codeplex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hyperlink" Target="https://creativecommons.org/licenses/by-nc-sa/4.0" TargetMode="External"/><Relationship Id="rId4" Type="http://schemas.openxmlformats.org/officeDocument/2006/relationships/hyperlink" Target="https://www.mon.b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A11B2B-6DC7-2642-A5E2-7E3177B71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0584" y="1924336"/>
            <a:ext cx="8410832" cy="2387600"/>
          </a:xfrm>
        </p:spPr>
        <p:txBody>
          <a:bodyPr>
            <a:normAutofit/>
          </a:bodyPr>
          <a:lstStyle/>
          <a:p>
            <a:r>
              <a:rPr lang="ru-RU" dirty="0">
                <a:latin typeface="Comfortaa" pitchFamily="2" charset="0"/>
              </a:rPr>
              <a:t>Комуникация с база от данни</a:t>
            </a:r>
            <a:endParaRPr lang="en-US" dirty="0">
              <a:latin typeface="Comfortaa" pitchFamily="2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D72CEAD-2598-2D6F-7FF9-AF95330D8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04011"/>
            <a:ext cx="9144000" cy="1655762"/>
          </a:xfrm>
        </p:spPr>
        <p:txBody>
          <a:bodyPr/>
          <a:lstStyle/>
          <a:p>
            <a:r>
              <a:rPr lang="en-US" dirty="0"/>
              <a:t>Entity Framework Core</a:t>
            </a:r>
          </a:p>
          <a:p>
            <a:endParaRPr lang="en-US" dirty="0"/>
          </a:p>
        </p:txBody>
      </p:sp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https://it-kariera.mon.bg</a:t>
            </a:r>
            <a:r>
              <a:rPr lang="en-GB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/>
              </a:rPr>
              <a:t>/e-learning/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959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1488" cy="4551424"/>
          </a:xfrm>
        </p:spPr>
        <p:txBody>
          <a:bodyPr>
            <a:normAutofit/>
          </a:bodyPr>
          <a:lstStyle/>
          <a:p>
            <a:r>
              <a:rPr lang="bg-BG" dirty="0"/>
              <a:t>Създава съответните таблици в БД следвайки тяхно описание чрез класове</a:t>
            </a:r>
            <a:endParaRPr lang="en-US" dirty="0"/>
          </a:p>
          <a:p>
            <a:r>
              <a:rPr lang="bg-BG" dirty="0"/>
              <a:t>Как да го използваме?</a:t>
            </a:r>
            <a:endParaRPr lang="en-US" dirty="0"/>
          </a:p>
          <a:p>
            <a:pPr lvl="1"/>
            <a:r>
              <a:rPr lang="bg-BG" dirty="0"/>
              <a:t>Създаваме класове описващи таблиците в нашата база, като чрез специален синтаксис оказваме връзките между тях</a:t>
            </a:r>
          </a:p>
          <a:p>
            <a:pPr lvl="1"/>
            <a:r>
              <a:rPr lang="bg-BG" dirty="0"/>
              <a:t>Създаваме клас, който задължително наследява </a:t>
            </a:r>
            <a:r>
              <a:rPr lang="en-US" dirty="0" err="1"/>
              <a:t>DbContext</a:t>
            </a:r>
            <a:r>
              <a:rPr lang="bg-BG" dirty="0"/>
              <a:t> – той ще е на шият БД контекст</a:t>
            </a:r>
          </a:p>
          <a:p>
            <a:pPr lvl="2"/>
            <a:r>
              <a:rPr lang="bg-BG" dirty="0"/>
              <a:t>В него добавяме като </a:t>
            </a:r>
            <a:r>
              <a:rPr lang="en-US" dirty="0" err="1"/>
              <a:t>DbSet</a:t>
            </a:r>
            <a:r>
              <a:rPr lang="en-US" dirty="0"/>
              <a:t>&lt;T&gt;</a:t>
            </a:r>
            <a:r>
              <a:rPr lang="bg-BG" dirty="0"/>
              <a:t> класовете, описващи таблиците ни</a:t>
            </a:r>
          </a:p>
          <a:p>
            <a:pPr lvl="2"/>
            <a:r>
              <a:rPr lang="bg-BG" dirty="0"/>
              <a:t>Пренаписваме метода </a:t>
            </a:r>
            <a:r>
              <a:rPr lang="en-US" dirty="0" err="1"/>
              <a:t>OnConfiguring</a:t>
            </a:r>
            <a:r>
              <a:rPr lang="en-US" dirty="0"/>
              <a:t>()</a:t>
            </a:r>
            <a:r>
              <a:rPr lang="en-GB" dirty="0"/>
              <a:t>, </a:t>
            </a:r>
            <a:r>
              <a:rPr lang="bg-BG" dirty="0"/>
              <a:t>за да окажем по какъв начин да се свържем с нашата БД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10" y="348193"/>
            <a:ext cx="11082867" cy="1299986"/>
          </a:xfrm>
        </p:spPr>
        <p:txBody>
          <a:bodyPr>
            <a:normAutofit/>
          </a:bodyPr>
          <a:lstStyle/>
          <a:p>
            <a:r>
              <a:rPr lang="bg-BG" sz="4000" dirty="0"/>
              <a:t>Използване на метода </a:t>
            </a:r>
            <a:r>
              <a:rPr lang="en-US" sz="4000" b="1" dirty="0">
                <a:solidFill>
                  <a:srgbClr val="00B0F0"/>
                </a:solidFill>
              </a:rPr>
              <a:t>Code First</a:t>
            </a:r>
            <a:r>
              <a:rPr lang="bg-BG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[1/9]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0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9433"/>
            <a:ext cx="10515600" cy="4027529"/>
          </a:xfrm>
        </p:spPr>
        <p:txBody>
          <a:bodyPr>
            <a:normAutofit/>
          </a:bodyPr>
          <a:lstStyle/>
          <a:p>
            <a:r>
              <a:rPr lang="bg-BG" sz="3200" dirty="0"/>
              <a:t>Накрая използвайки </a:t>
            </a:r>
            <a:r>
              <a:rPr lang="en-US" sz="3200" dirty="0"/>
              <a:t>Package Manager </a:t>
            </a:r>
            <a:r>
              <a:rPr lang="bg-BG" sz="3200" dirty="0"/>
              <a:t>конзолата добавяме поддръжка на миграции и с команда създаваме нашата база данни</a:t>
            </a:r>
          </a:p>
          <a:p>
            <a:r>
              <a:rPr lang="bg-BG" sz="3200" dirty="0"/>
              <a:t>Нужни 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B66D5C1A-D262-8F8B-3B3B-F6AC28D7F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10" y="348193"/>
            <a:ext cx="11082867" cy="1299986"/>
          </a:xfrm>
        </p:spPr>
        <p:txBody>
          <a:bodyPr>
            <a:normAutofit/>
          </a:bodyPr>
          <a:lstStyle/>
          <a:p>
            <a:r>
              <a:rPr lang="bg-BG" sz="4000" dirty="0"/>
              <a:t>Използване на метода </a:t>
            </a:r>
            <a:r>
              <a:rPr lang="en-US" sz="4000" b="1" dirty="0">
                <a:solidFill>
                  <a:srgbClr val="00B0F0"/>
                </a:solidFill>
              </a:rPr>
              <a:t>Code First</a:t>
            </a:r>
            <a:r>
              <a:rPr lang="bg-BG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[2/9]</a:t>
            </a:r>
            <a:endParaRPr lang="en-US" sz="4000" b="1" dirty="0">
              <a:solidFill>
                <a:srgbClr val="00B0F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9D5A11-F2D3-7995-7F27-8918144E873E}"/>
              </a:ext>
            </a:extLst>
          </p:cNvPr>
          <p:cNvSpPr txBox="1"/>
          <p:nvPr/>
        </p:nvSpPr>
        <p:spPr>
          <a:xfrm>
            <a:off x="1186744" y="4652414"/>
            <a:ext cx="9571568" cy="95410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 err="1">
                <a:latin typeface="Comfortaa" pitchFamily="2" charset="0"/>
              </a:rPr>
              <a:t>Microsoft.EntityFrameworkCore.Tools</a:t>
            </a:r>
            <a:endParaRPr lang="bg-BG" sz="2800" b="1" dirty="0">
              <a:latin typeface="Comfortaa" pitchFamily="2" charset="0"/>
            </a:endParaRPr>
          </a:p>
          <a:p>
            <a:r>
              <a:rPr lang="en-US" sz="2800" b="1" dirty="0" err="1">
                <a:latin typeface="Comfortaa" pitchFamily="2" charset="0"/>
              </a:rPr>
              <a:t>Microsoft.EntityFrameworkCore.Design</a:t>
            </a:r>
            <a:endParaRPr lang="bg-BG" sz="2800" b="1" dirty="0"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8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623" y="1619039"/>
            <a:ext cx="11350965" cy="2039571"/>
          </a:xfrm>
        </p:spPr>
        <p:txBody>
          <a:bodyPr>
            <a:normAutofit/>
          </a:bodyPr>
          <a:lstStyle/>
          <a:p>
            <a:r>
              <a:rPr lang="bg-BG" dirty="0"/>
              <a:t>Да започнем със създаването на нашите </a:t>
            </a:r>
            <a:r>
              <a:rPr lang="bg-BG" dirty="0" err="1"/>
              <a:t>ентитита</a:t>
            </a:r>
            <a:endParaRPr lang="bg-BG" dirty="0"/>
          </a:p>
          <a:p>
            <a:r>
              <a:rPr lang="en-US" dirty="0"/>
              <a:t>EF </a:t>
            </a:r>
            <a:r>
              <a:rPr lang="bg-BG" dirty="0"/>
              <a:t>е достатъчно умен, за да създаде първичен или вторичен ключ, забелязвайки имената на нашите свойства</a:t>
            </a:r>
            <a:r>
              <a:rPr lang="en-US" dirty="0"/>
              <a:t>,</a:t>
            </a:r>
            <a:r>
              <a:rPr lang="bg-BG" dirty="0"/>
              <a:t> завършващи на </a:t>
            </a:r>
            <a:r>
              <a:rPr lang="en-US" dirty="0"/>
              <a:t>ID, Id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9A4A-CAC4-487C-8FFC-6526DC81C172}"/>
              </a:ext>
            </a:extLst>
          </p:cNvPr>
          <p:cNvSpPr txBox="1">
            <a:spLocks/>
          </p:cNvSpPr>
          <p:nvPr/>
        </p:nvSpPr>
        <p:spPr>
          <a:xfrm>
            <a:off x="504844" y="3658612"/>
            <a:ext cx="11063157" cy="230832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class OrderDetail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OrderDetailID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OrderID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ProductID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Quantity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Order Order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F3C25A80-CD1D-4219-94C1-F7166ED09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383597"/>
            <a:ext cx="4219558" cy="1141403"/>
          </a:xfrm>
          <a:prstGeom prst="wedgeRoundRectCallout">
            <a:avLst>
              <a:gd name="adj1" fmla="val -94697"/>
              <a:gd name="adj2" fmla="val -29434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b="1" noProof="1">
                <a:solidFill>
                  <a:srgbClr val="FFFFFF"/>
                </a:solidFill>
                <a:latin typeface="Comfortaa" pitchFamily="2" charset="0"/>
              </a:rPr>
              <a:t>EF разбира този синтаксис и ще създаде връзка между двете ни таблици</a:t>
            </a:r>
            <a:endParaRPr lang="en-US" sz="2000" b="1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18D748D7-3FEF-43BC-A33B-790A9FD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819" y="3277200"/>
            <a:ext cx="4219558" cy="1599601"/>
          </a:xfrm>
          <a:prstGeom prst="wedgeRoundRectCallout">
            <a:avLst>
              <a:gd name="adj1" fmla="val -94449"/>
              <a:gd name="adj2" fmla="val 4368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noProof="1">
                <a:solidFill>
                  <a:srgbClr val="FFFFFF"/>
                </a:solidFill>
                <a:latin typeface="Comfortaa" pitchFamily="2" charset="0"/>
              </a:rPr>
              <a:t>OrderID</a:t>
            </a:r>
            <a:r>
              <a:rPr lang="en-GB" sz="2000" b="1" noProof="1">
                <a:solidFill>
                  <a:srgbClr val="FFFFFF"/>
                </a:solidFill>
                <a:latin typeface="Comfortaa" pitchFamily="2" charset="0"/>
              </a:rPr>
              <a:t>, </a:t>
            </a:r>
            <a:r>
              <a:rPr lang="bg-BG" sz="2000" b="1" noProof="1">
                <a:solidFill>
                  <a:srgbClr val="FFFFFF"/>
                </a:solidFill>
                <a:latin typeface="Comfortaa" pitchFamily="2" charset="0"/>
              </a:rPr>
              <a:t>ще е референция към първичния ключ на поръчката, за която сме добавили връзка</a:t>
            </a:r>
            <a:endParaRPr lang="en-US" sz="2000" b="1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861F13C5-0BB1-C52C-4857-0739E51F3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10" y="348193"/>
            <a:ext cx="11082867" cy="1299986"/>
          </a:xfrm>
        </p:spPr>
        <p:txBody>
          <a:bodyPr>
            <a:normAutofit/>
          </a:bodyPr>
          <a:lstStyle/>
          <a:p>
            <a:r>
              <a:rPr lang="bg-BG" sz="4000" dirty="0"/>
              <a:t>Използване на метода </a:t>
            </a:r>
            <a:r>
              <a:rPr lang="en-US" sz="4000" b="1" dirty="0">
                <a:solidFill>
                  <a:srgbClr val="00B0F0"/>
                </a:solidFill>
              </a:rPr>
              <a:t>Code First</a:t>
            </a:r>
            <a:r>
              <a:rPr lang="bg-BG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[3/9]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68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110" y="1749434"/>
            <a:ext cx="10684843" cy="1812211"/>
          </a:xfrm>
        </p:spPr>
        <p:txBody>
          <a:bodyPr>
            <a:normAutofit/>
          </a:bodyPr>
          <a:lstStyle/>
          <a:p>
            <a:r>
              <a:rPr lang="bg-BG" dirty="0"/>
              <a:t>Съответно една поръчка ще има много на брой детайли за себе си</a:t>
            </a:r>
          </a:p>
          <a:p>
            <a:pPr lvl="1"/>
            <a:r>
              <a:rPr lang="bg-BG" dirty="0"/>
              <a:t>Типа на връзката е един-към-много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D9A4A-CAC4-487C-8FFC-6526DC81C172}"/>
              </a:ext>
            </a:extLst>
          </p:cNvPr>
          <p:cNvSpPr txBox="1">
            <a:spLocks/>
          </p:cNvSpPr>
          <p:nvPr/>
        </p:nvSpPr>
        <p:spPr>
          <a:xfrm>
            <a:off x="617733" y="3561645"/>
            <a:ext cx="11063157" cy="230832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class Order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OrderID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CustomerID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int EmployeeID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DateTime OrderDate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List&lt;OrderDetail&gt; OrderDetails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6E0CC65-D760-4EB1-8EBE-4AAFC4251D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676" y="2876096"/>
            <a:ext cx="4219558" cy="1523497"/>
          </a:xfrm>
          <a:prstGeom prst="wedgeRoundRectCallout">
            <a:avLst>
              <a:gd name="adj1" fmla="val -69646"/>
              <a:gd name="adj2" fmla="val 97419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b="1" noProof="1">
                <a:solidFill>
                  <a:srgbClr val="FFFFFF"/>
                </a:solidFill>
                <a:latin typeface="Comfortaa" pitchFamily="2" charset="0"/>
              </a:rPr>
              <a:t>EF разбира, че една поръчка има много детайли и ще създаде връзка един-към-много</a:t>
            </a:r>
            <a:endParaRPr lang="en-US" sz="2000" b="1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89FB6C42-375D-CC13-A810-66193FC09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10" y="348193"/>
            <a:ext cx="11082867" cy="1299986"/>
          </a:xfrm>
        </p:spPr>
        <p:txBody>
          <a:bodyPr>
            <a:normAutofit/>
          </a:bodyPr>
          <a:lstStyle/>
          <a:p>
            <a:r>
              <a:rPr lang="bg-BG" sz="4000" dirty="0"/>
              <a:t>Използване на метода </a:t>
            </a:r>
            <a:r>
              <a:rPr lang="en-US" sz="4000" b="1" dirty="0">
                <a:solidFill>
                  <a:srgbClr val="00B0F0"/>
                </a:solidFill>
              </a:rPr>
              <a:t>Code First</a:t>
            </a:r>
            <a:r>
              <a:rPr lang="bg-BG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[4/9]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861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80" y="1664766"/>
            <a:ext cx="10904977" cy="129998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Накрая добавяме класовете като </a:t>
            </a:r>
            <a:r>
              <a:rPr lang="en-US" dirty="0" err="1"/>
              <a:t>DbSet</a:t>
            </a:r>
            <a:r>
              <a:rPr lang="en-US" dirty="0"/>
              <a:t>&lt;T&gt;</a:t>
            </a:r>
            <a:r>
              <a:rPr lang="bg-BG" dirty="0"/>
              <a:t> в нашият контекст</a:t>
            </a:r>
          </a:p>
          <a:p>
            <a:r>
              <a:rPr lang="bg-BG" dirty="0"/>
              <a:t>Описваме по какъв начин да стане връзката с БД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1B98FF6-D0F0-414D-855C-ECEB671692DD}"/>
              </a:ext>
            </a:extLst>
          </p:cNvPr>
          <p:cNvSpPr txBox="1">
            <a:spLocks/>
          </p:cNvSpPr>
          <p:nvPr/>
        </p:nvSpPr>
        <p:spPr>
          <a:xfrm>
            <a:off x="514680" y="3268134"/>
            <a:ext cx="11082867" cy="286232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class MyContext : DbContext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DbSet&lt;OrderDetail&gt; OrderDetails { get; set;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public DbSet&lt;Order&gt; Orders { get; set; }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protected override void OnConfiguring(DbContextOptionsBuilder optionsBuilder)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    optionsBuilder.UseSqlServer</a:t>
            </a:r>
            <a:r>
              <a:rPr lang="en-US" sz="1600" b="1" noProof="1">
                <a:latin typeface="Consolas" panose="020B0609020204030204" pitchFamily="49" charset="0"/>
              </a:rPr>
              <a:t>(@"</a:t>
            </a:r>
            <a:r>
              <a:rPr lang="en-US" sz="1400" b="1" noProof="1">
                <a:latin typeface="Consolas" panose="020B0609020204030204" pitchFamily="49" charset="0"/>
              </a:rPr>
              <a:t>Data Source=(localdb)\ProjectsV13;Initial Catalog=StoreDB;</a:t>
            </a:r>
            <a:r>
              <a:rPr lang="en-US" b="1" noProof="1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A3E805CE-BF68-05D0-4AD8-226D8C7B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277" y="201438"/>
            <a:ext cx="11082867" cy="1299986"/>
          </a:xfrm>
        </p:spPr>
        <p:txBody>
          <a:bodyPr>
            <a:normAutofit/>
          </a:bodyPr>
          <a:lstStyle/>
          <a:p>
            <a:r>
              <a:rPr lang="bg-BG" sz="4000" dirty="0"/>
              <a:t>Използване на метода </a:t>
            </a:r>
            <a:r>
              <a:rPr lang="en-US" sz="4000" b="1" dirty="0">
                <a:solidFill>
                  <a:srgbClr val="00B0F0"/>
                </a:solidFill>
              </a:rPr>
              <a:t>Code First</a:t>
            </a:r>
            <a:r>
              <a:rPr lang="bg-BG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[5/9]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37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368" y="2088097"/>
            <a:ext cx="10457943" cy="38724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Добавяне на първата миграция</a:t>
            </a:r>
          </a:p>
          <a:p>
            <a:r>
              <a:rPr lang="bg-BG" dirty="0"/>
              <a:t>Създаване на БД по описаните таблици</a:t>
            </a:r>
          </a:p>
          <a:p>
            <a:r>
              <a:rPr lang="bg-BG" dirty="0"/>
              <a:t>Използвайки </a:t>
            </a:r>
            <a:r>
              <a:rPr lang="en-US" dirty="0"/>
              <a:t>Package Manager Console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Вече съществува съответната БД, описана чрез нашите класове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81B98FF6-D0F0-414D-855C-ECEB671692DD}"/>
              </a:ext>
            </a:extLst>
          </p:cNvPr>
          <p:cNvSpPr txBox="1">
            <a:spLocks/>
          </p:cNvSpPr>
          <p:nvPr/>
        </p:nvSpPr>
        <p:spPr>
          <a:xfrm>
            <a:off x="1114777" y="3603288"/>
            <a:ext cx="9671757" cy="954107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800" b="1" dirty="0"/>
              <a:t>$ </a:t>
            </a:r>
            <a:r>
              <a:rPr lang="en-US" sz="2800" b="1" dirty="0"/>
              <a:t>Add-Migration Initial</a:t>
            </a:r>
            <a:endParaRPr lang="bg-BG" sz="2800" b="1" dirty="0"/>
          </a:p>
          <a:p>
            <a:pPr>
              <a:lnSpc>
                <a:spcPct val="100000"/>
              </a:lnSpc>
            </a:pPr>
            <a:r>
              <a:rPr lang="bg-BG" sz="2800" b="1" noProof="1"/>
              <a:t>$</a:t>
            </a:r>
            <a:r>
              <a:rPr lang="en-US" sz="2800" b="1" noProof="1"/>
              <a:t> </a:t>
            </a:r>
            <a:r>
              <a:rPr lang="en-US" sz="2800" b="1" dirty="0"/>
              <a:t>Update-Database</a:t>
            </a:r>
            <a:endParaRPr lang="en-US" sz="2800" b="1" noProof="1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4F04DC-2DB1-47BB-940B-88622AB4AD13}"/>
              </a:ext>
            </a:extLst>
          </p:cNvPr>
          <p:cNvSpPr txBox="1">
            <a:spLocks/>
          </p:cNvSpPr>
          <p:nvPr/>
        </p:nvSpPr>
        <p:spPr>
          <a:xfrm>
            <a:off x="366503" y="4650355"/>
            <a:ext cx="11804822" cy="54535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DAD6830D-F5FF-CBB3-94B2-826F7706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10" y="348193"/>
            <a:ext cx="11082867" cy="1299986"/>
          </a:xfrm>
        </p:spPr>
        <p:txBody>
          <a:bodyPr>
            <a:normAutofit/>
          </a:bodyPr>
          <a:lstStyle/>
          <a:p>
            <a:r>
              <a:rPr lang="bg-BG" sz="4000" dirty="0"/>
              <a:t>Използване на метода </a:t>
            </a:r>
            <a:r>
              <a:rPr lang="en-US" sz="4000" b="1" dirty="0">
                <a:solidFill>
                  <a:srgbClr val="00B0F0"/>
                </a:solidFill>
              </a:rPr>
              <a:t>Code First</a:t>
            </a:r>
            <a:r>
              <a:rPr lang="bg-BG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[6/9]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586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4098" name="Picture 2" descr="https://raw.githubusercontent.com/zzzprojects/EntityFrameworkCore/master/docs/images/code-first-db.png">
            <a:extLst>
              <a:ext uri="{FF2B5EF4-FFF2-40B4-BE49-F238E27FC236}">
                <a16:creationId xmlns:a16="http://schemas.microsoft.com/office/drawing/2014/main" id="{A6881DA8-22D7-48B9-A171-85C66994C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897" y="1375598"/>
            <a:ext cx="3121237" cy="5134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087324E0-A6CF-ACEA-84B4-CCBEA870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932" y="235304"/>
            <a:ext cx="11082867" cy="1299986"/>
          </a:xfrm>
        </p:spPr>
        <p:txBody>
          <a:bodyPr>
            <a:normAutofit/>
          </a:bodyPr>
          <a:lstStyle/>
          <a:p>
            <a:r>
              <a:rPr lang="bg-BG" sz="4000" dirty="0"/>
              <a:t>Използване на метода </a:t>
            </a:r>
            <a:r>
              <a:rPr lang="en-US" sz="4000" b="1" dirty="0">
                <a:solidFill>
                  <a:srgbClr val="00B0F0"/>
                </a:solidFill>
              </a:rPr>
              <a:t>Code First</a:t>
            </a:r>
            <a:r>
              <a:rPr lang="bg-BG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[7/9]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661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356CF-F82F-4CE6-8EB3-CE6682692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510" y="1935698"/>
            <a:ext cx="10780800" cy="3578925"/>
          </a:xfrm>
        </p:spPr>
        <p:txBody>
          <a:bodyPr>
            <a:normAutofit/>
          </a:bodyPr>
          <a:lstStyle/>
          <a:p>
            <a:r>
              <a:rPr lang="en-US" dirty="0"/>
              <a:t>Fluent API – </a:t>
            </a:r>
            <a:r>
              <a:rPr lang="bg-BG" dirty="0"/>
              <a:t>начин да се конфигурират по-сложни връзки в нашата БД, както и да се наложат ограничения за колоните</a:t>
            </a:r>
          </a:p>
          <a:p>
            <a:r>
              <a:rPr lang="bg-BG" dirty="0"/>
              <a:t>Пренаписва се методът </a:t>
            </a:r>
            <a:r>
              <a:rPr lang="en-US" b="1" dirty="0" err="1">
                <a:solidFill>
                  <a:srgbClr val="00B0F0"/>
                </a:solidFill>
              </a:rPr>
              <a:t>OnModelCreating</a:t>
            </a:r>
            <a:r>
              <a:rPr lang="en-US" b="1" dirty="0">
                <a:solidFill>
                  <a:srgbClr val="00B0F0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ModelBuilder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modelBuilder</a:t>
            </a:r>
            <a:r>
              <a:rPr lang="en-US" b="1" dirty="0">
                <a:solidFill>
                  <a:srgbClr val="00B0F0"/>
                </a:solidFill>
              </a:rPr>
              <a:t>)</a:t>
            </a:r>
            <a:r>
              <a:rPr lang="en-US" dirty="0"/>
              <a:t> </a:t>
            </a:r>
            <a:r>
              <a:rPr lang="bg-BG" dirty="0"/>
              <a:t>в нашият клас, служещ ни за контекст+</a:t>
            </a:r>
          </a:p>
          <a:p>
            <a:pPr lvl="1"/>
            <a:r>
              <a:rPr lang="bg-BG" dirty="0"/>
              <a:t>Чрез него може да се конфигурират връзки като </a:t>
            </a:r>
            <a:r>
              <a:rPr lang="en-US" dirty="0"/>
              <a:t>0-</a:t>
            </a:r>
            <a:r>
              <a:rPr lang="bg-BG" dirty="0"/>
              <a:t>към-много, много-към-много и </a:t>
            </a:r>
            <a:r>
              <a:rPr lang="bg-BG" dirty="0" err="1"/>
              <a:t>тн</a:t>
            </a:r>
            <a:r>
              <a:rPr lang="en-US" dirty="0"/>
              <a:t>.</a:t>
            </a:r>
            <a:endParaRPr lang="bg-BG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2EAEB94C-26DE-F106-0959-675598007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510" y="348193"/>
            <a:ext cx="11082867" cy="1299986"/>
          </a:xfrm>
        </p:spPr>
        <p:txBody>
          <a:bodyPr>
            <a:normAutofit/>
          </a:bodyPr>
          <a:lstStyle/>
          <a:p>
            <a:r>
              <a:rPr lang="bg-BG" sz="4000" dirty="0"/>
              <a:t>Използване на метода </a:t>
            </a:r>
            <a:r>
              <a:rPr lang="en-US" sz="4000" b="1" dirty="0">
                <a:solidFill>
                  <a:srgbClr val="00B0F0"/>
                </a:solidFill>
              </a:rPr>
              <a:t>Code First</a:t>
            </a:r>
            <a:r>
              <a:rPr lang="bg-BG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[8/9]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2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D9D3882-B876-4D84-93D7-C5381BAFF5B6}"/>
              </a:ext>
            </a:extLst>
          </p:cNvPr>
          <p:cNvSpPr txBox="1">
            <a:spLocks/>
          </p:cNvSpPr>
          <p:nvPr/>
        </p:nvSpPr>
        <p:spPr>
          <a:xfrm>
            <a:off x="800100" y="2302934"/>
            <a:ext cx="10591800" cy="429348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protected override void OnModelCreating(ModelBuilder modelBuilder)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modelBuilder.Entity&lt;BookCategory&gt;()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.HasKey(bc =&gt; new { bc.BookId, bc.CategoryId }); 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modelBuilder.Entity&lt;BookCategory&gt;()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.HasOne(bc =&gt; bc.Book)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.WithMany(b =&gt; b.BookCategories)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.HasForeignKey(bc =&gt; bc.BookId); 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modelBuilder.Entity&lt;BookCategory&gt;()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.HasOne(bc =&gt; bc.Category)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.WithMany(c =&gt; c.BookCategories)</a:t>
            </a:r>
          </a:p>
          <a:p>
            <a:pPr lvl="1"/>
            <a:r>
              <a:rPr lang="en-US" sz="2100" b="1" noProof="1">
                <a:latin typeface="Consolas" panose="020B0609020204030204" pitchFamily="49" charset="0"/>
              </a:rPr>
              <a:t>	.HasForeignKey(bc =&gt; bc.CategoryId);</a:t>
            </a:r>
          </a:p>
          <a:p>
            <a:pPr>
              <a:lnSpc>
                <a:spcPct val="100000"/>
              </a:lnSpc>
            </a:pPr>
            <a:r>
              <a:rPr lang="en-US" sz="21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DE40846B-3F7F-46F5-B204-2106DD9F9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0311" y="3934179"/>
            <a:ext cx="4248411" cy="1907846"/>
          </a:xfrm>
          <a:prstGeom prst="wedgeRoundRectCallout">
            <a:avLst>
              <a:gd name="adj1" fmla="val -65272"/>
              <a:gd name="adj2" fmla="val -1766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000" b="1" noProof="1">
                <a:solidFill>
                  <a:srgbClr val="FFFFFF"/>
                </a:solidFill>
                <a:latin typeface="Comfortaa" pitchFamily="2" charset="0"/>
              </a:rPr>
              <a:t>Описването на връзките става по лесен начин чрез методи със себеописващи се наименования на английски</a:t>
            </a:r>
            <a:endParaRPr lang="en-US" sz="2000" b="1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AADC85-4645-433C-94C1-42D20743D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410" y="1310688"/>
            <a:ext cx="10941757" cy="885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400" dirty="0"/>
              <a:t>Операциите за добавяне, изтриване, промяна и извличане се извършват по същия начин, както при </a:t>
            </a:r>
            <a:r>
              <a:rPr lang="en-US" sz="2400" dirty="0"/>
              <a:t>Database First</a:t>
            </a:r>
            <a:r>
              <a:rPr lang="bg-BG" sz="2400" dirty="0"/>
              <a:t> метода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C5C4A4BF-9714-9CAA-774D-C3466023F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410" y="212726"/>
            <a:ext cx="11082867" cy="1299986"/>
          </a:xfrm>
        </p:spPr>
        <p:txBody>
          <a:bodyPr>
            <a:normAutofit/>
          </a:bodyPr>
          <a:lstStyle/>
          <a:p>
            <a:r>
              <a:rPr lang="bg-BG" sz="4000" dirty="0"/>
              <a:t>Използване на метода </a:t>
            </a:r>
            <a:r>
              <a:rPr lang="en-US" sz="4000" b="1" dirty="0">
                <a:solidFill>
                  <a:srgbClr val="00B0F0"/>
                </a:solidFill>
              </a:rPr>
              <a:t>Code First</a:t>
            </a:r>
            <a:r>
              <a:rPr lang="bg-BG" sz="4000" b="1" dirty="0">
                <a:solidFill>
                  <a:srgbClr val="00B0F0"/>
                </a:solidFill>
              </a:rPr>
              <a:t> </a:t>
            </a:r>
            <a:r>
              <a:rPr lang="en-US" sz="4000" dirty="0"/>
              <a:t>[9/9]</a:t>
            </a:r>
            <a:endParaRPr lang="en-US" sz="4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31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noProof="1"/>
              <a:t>DbContext</a:t>
            </a:r>
            <a:r>
              <a:rPr lang="bg-BG" noProof="1"/>
              <a:t>:</a:t>
            </a:r>
            <a:endParaRPr lang="en-US" dirty="0"/>
          </a:p>
          <a:p>
            <a:pPr lvl="1"/>
            <a:r>
              <a:rPr lang="bg-BG" dirty="0"/>
              <a:t>Съдържа връзката към базата данни и преобразуваните </a:t>
            </a:r>
            <a:br>
              <a:rPr lang="bg-BG" dirty="0"/>
            </a:br>
            <a:r>
              <a:rPr lang="bg-BG" dirty="0"/>
              <a:t>класове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Осигурява достъп до данни, базиран на LINQ</a:t>
            </a:r>
          </a:p>
          <a:p>
            <a:pPr lvl="1"/>
            <a:r>
              <a:rPr lang="bg-BG" dirty="0"/>
              <a:t>Осигурява проследяване на идентичността, проследяване на </a:t>
            </a:r>
            <a:br>
              <a:rPr lang="bg-BG" dirty="0"/>
            </a:br>
            <a:r>
              <a:rPr lang="bg-BG" dirty="0"/>
              <a:t>промените и API за CRUD операции</a:t>
            </a:r>
            <a:endParaRPr lang="en-US" dirty="0"/>
          </a:p>
          <a:p>
            <a:r>
              <a:rPr lang="en-US" dirty="0"/>
              <a:t>Entity classes</a:t>
            </a:r>
            <a:endParaRPr lang="bg-BG" dirty="0"/>
          </a:p>
          <a:p>
            <a:pPr lvl="1"/>
            <a:r>
              <a:rPr lang="bg-BG" dirty="0"/>
              <a:t>Всяка таблица от база данни се свежда до C# клас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</a:t>
            </a:r>
            <a:r>
              <a:rPr lang="bg-BG" dirty="0"/>
              <a:t>Компоненти</a:t>
            </a:r>
            <a:r>
              <a:rPr lang="en-US" dirty="0"/>
              <a:t> [1/2]</a:t>
            </a:r>
          </a:p>
        </p:txBody>
      </p:sp>
    </p:spTree>
    <p:extLst>
      <p:ext uri="{BB962C8B-B14F-4D97-AF65-F5344CB8AC3E}">
        <p14:creationId xmlns:p14="http://schemas.microsoft.com/office/powerpoint/2010/main" val="71260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E7D1-00BC-4CD3-B9CB-9685ABD0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1A5CB-723C-4F28-BBCE-7147BCDF6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13076" cy="4351338"/>
          </a:xfrm>
        </p:spPr>
        <p:txBody>
          <a:bodyPr/>
          <a:lstStyle/>
          <a:p>
            <a:r>
              <a:rPr lang="bg-BG" dirty="0"/>
              <a:t>Преглед на </a:t>
            </a:r>
            <a:r>
              <a:rPr lang="en-US" dirty="0"/>
              <a:t>Entity Framework Core</a:t>
            </a:r>
          </a:p>
          <a:p>
            <a:r>
              <a:rPr lang="bg-BG" dirty="0"/>
              <a:t>Методът </a:t>
            </a:r>
            <a:r>
              <a:rPr lang="en-US" dirty="0"/>
              <a:t>Database First</a:t>
            </a:r>
          </a:p>
          <a:p>
            <a:r>
              <a:rPr lang="bg-BG" dirty="0"/>
              <a:t>Методът </a:t>
            </a:r>
            <a:r>
              <a:rPr lang="en-US" dirty="0"/>
              <a:t>Code First</a:t>
            </a:r>
          </a:p>
          <a:p>
            <a:r>
              <a:rPr lang="en-US" dirty="0"/>
              <a:t>CRUD </a:t>
            </a:r>
            <a:r>
              <a:rPr lang="bg-BG" dirty="0"/>
              <a:t>Операции, използвайки </a:t>
            </a:r>
            <a:r>
              <a:rPr lang="en-US" dirty="0"/>
              <a:t>Entity Framework Core</a:t>
            </a:r>
          </a:p>
          <a:p>
            <a:r>
              <a:rPr lang="bg-BG" dirty="0"/>
              <a:t>Работа с </a:t>
            </a:r>
            <a:r>
              <a:rPr lang="en-US" dirty="0"/>
              <a:t>LINQ</a:t>
            </a:r>
          </a:p>
        </p:txBody>
      </p:sp>
    </p:spTree>
    <p:extLst>
      <p:ext uri="{BB962C8B-B14F-4D97-AF65-F5344CB8AC3E}">
        <p14:creationId xmlns:p14="http://schemas.microsoft.com/office/powerpoint/2010/main" val="3452212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bg-BG" dirty="0"/>
              <a:t>социации</a:t>
            </a:r>
            <a:r>
              <a:rPr lang="en-US" dirty="0"/>
              <a:t> (</a:t>
            </a:r>
            <a:r>
              <a:rPr lang="bg-BG" dirty="0"/>
              <a:t>връзки между таблиците</a:t>
            </a:r>
            <a:r>
              <a:rPr lang="en-US" dirty="0"/>
              <a:t>)</a:t>
            </a:r>
          </a:p>
          <a:p>
            <a:pPr lvl="1"/>
            <a:r>
              <a:rPr lang="bg-BG" dirty="0"/>
              <a:t>Асоциацията е базирана на първичен ключ / чужд ключ </a:t>
            </a:r>
            <a:br>
              <a:rPr lang="bg-BG" dirty="0"/>
            </a:br>
            <a:r>
              <a:rPr lang="bg-BG" dirty="0"/>
              <a:t>между два класа</a:t>
            </a:r>
            <a:endParaRPr lang="en-US" dirty="0"/>
          </a:p>
          <a:p>
            <a:pPr lvl="1"/>
            <a:r>
              <a:rPr lang="bg-BG" dirty="0"/>
              <a:t>Позволява навигация от един обект към друг</a:t>
            </a:r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Concurrency </a:t>
            </a:r>
            <a:r>
              <a:rPr lang="bg-BG" dirty="0"/>
              <a:t>контрол</a:t>
            </a:r>
            <a:endParaRPr lang="en-US" dirty="0"/>
          </a:p>
          <a:p>
            <a:pPr lvl="1"/>
            <a:r>
              <a:rPr lang="en-US" dirty="0"/>
              <a:t>Entity Framework </a:t>
            </a:r>
            <a:r>
              <a:rPr lang="bg-BG" dirty="0"/>
              <a:t>използва</a:t>
            </a:r>
            <a:r>
              <a:rPr lang="en-US" dirty="0"/>
              <a:t> optimistic concurrency </a:t>
            </a:r>
            <a:r>
              <a:rPr lang="bg-BG" dirty="0"/>
              <a:t>контрол</a:t>
            </a:r>
            <a:r>
              <a:rPr lang="en-US" dirty="0"/>
              <a:t> </a:t>
            </a:r>
          </a:p>
          <a:p>
            <a:pPr lvl="2"/>
            <a:r>
              <a:rPr lang="bg-BG" dirty="0"/>
              <a:t>Няма заключване по подразбиране</a:t>
            </a:r>
            <a:endParaRPr lang="en-US" dirty="0"/>
          </a:p>
          <a:p>
            <a:pPr lvl="2"/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открива </a:t>
            </a:r>
            <a:r>
              <a:rPr lang="en-US" dirty="0"/>
              <a:t>concurrency </a:t>
            </a:r>
            <a:r>
              <a:rPr lang="bg-BG" dirty="0"/>
              <a:t>конфликти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</a:t>
            </a:r>
            <a:r>
              <a:rPr lang="bg-BG" dirty="0"/>
              <a:t>Компоненти</a:t>
            </a:r>
            <a:r>
              <a:rPr lang="en-US" dirty="0"/>
              <a:t> [2/2]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646588" y="3508851"/>
            <a:ext cx="7924800" cy="49244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var courses = student.Courses.Where(…);</a:t>
            </a:r>
          </a:p>
        </p:txBody>
      </p:sp>
    </p:spTree>
    <p:extLst>
      <p:ext uri="{BB962C8B-B14F-4D97-AF65-F5344CB8AC3E}">
        <p14:creationId xmlns:p14="http://schemas.microsoft.com/office/powerpoint/2010/main" val="1100511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D122-952A-4119-A82B-DD9AD1130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bg-BG" dirty="0"/>
              <a:t>Четене на Данни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1447800" y="5754969"/>
            <a:ext cx="8938472" cy="692873"/>
          </a:xfrm>
        </p:spPr>
        <p:txBody>
          <a:bodyPr/>
          <a:lstStyle/>
          <a:p>
            <a:r>
              <a:rPr lang="bg-BG" dirty="0"/>
              <a:t>Заявки към БД с помощта на </a:t>
            </a:r>
            <a:r>
              <a:rPr lang="en-US" dirty="0"/>
              <a:t>EFC</a:t>
            </a:r>
          </a:p>
        </p:txBody>
      </p:sp>
      <p:pic>
        <p:nvPicPr>
          <p:cNvPr id="2054" name="Picture 6" descr="Image result for reading data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85" y="1732616"/>
            <a:ext cx="4840102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2223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</a:t>
            </a:r>
            <a:r>
              <a:rPr lang="en-US" noProof="1"/>
              <a:t>Context</a:t>
            </a:r>
            <a:r>
              <a:rPr lang="en-US" dirty="0"/>
              <a:t> </a:t>
            </a:r>
            <a:r>
              <a:rPr lang="bg-BG" dirty="0"/>
              <a:t>предоставя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  <a:p>
            <a:pPr lvl="2"/>
            <a:r>
              <a:rPr lang="bg-BG" dirty="0"/>
              <a:t>Начин за достъпване на записите</a:t>
            </a:r>
            <a:endParaRPr lang="en-US" dirty="0"/>
          </a:p>
          <a:p>
            <a:pPr lvl="2"/>
            <a:r>
              <a:rPr lang="bg-BG" dirty="0"/>
              <a:t>Метод за добавяне на нови записи</a:t>
            </a:r>
            <a:r>
              <a:rPr lang="en-US" dirty="0"/>
              <a:t> (</a:t>
            </a:r>
            <a:r>
              <a:rPr lang="bg-BG" dirty="0"/>
              <a:t>методът </a:t>
            </a:r>
            <a:r>
              <a:rPr lang="en-US" noProof="1"/>
              <a:t>Add()</a:t>
            </a:r>
            <a:r>
              <a:rPr lang="en-US" dirty="0"/>
              <a:t>)</a:t>
            </a:r>
          </a:p>
          <a:p>
            <a:pPr lvl="2"/>
            <a:r>
              <a:rPr lang="bg-BG" dirty="0"/>
              <a:t>Възможност за манипулиране на данни от база данни чрез промяна на обекти</a:t>
            </a:r>
          </a:p>
          <a:p>
            <a:r>
              <a:rPr lang="bg-BG" dirty="0"/>
              <a:t>Изпълнение на LINQ заявки като SQL заявки</a:t>
            </a:r>
          </a:p>
          <a:p>
            <a:r>
              <a:rPr lang="bg-BG" dirty="0"/>
              <a:t>Управление на база данни</a:t>
            </a:r>
            <a:r>
              <a:rPr lang="en-US" dirty="0"/>
              <a:t> </a:t>
            </a:r>
            <a:r>
              <a:rPr lang="bg-BG" dirty="0"/>
              <a:t>създаване</a:t>
            </a:r>
            <a:r>
              <a:rPr lang="en-US" dirty="0"/>
              <a:t>/</a:t>
            </a:r>
            <a:r>
              <a:rPr lang="bg-BG" dirty="0"/>
              <a:t>изтриване</a:t>
            </a:r>
            <a:r>
              <a:rPr lang="en-US" dirty="0"/>
              <a:t>/</a:t>
            </a:r>
            <a:r>
              <a:rPr lang="bg-BG" dirty="0"/>
              <a:t>миграция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6402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166" y="1652411"/>
            <a:ext cx="10625667" cy="4840464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Първо създайте инстанция на класа </a:t>
            </a:r>
            <a:r>
              <a:rPr lang="en-US" noProof="1"/>
              <a:t>DbContext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bg-BG" dirty="0"/>
              <a:t>В конструктора може да бъде подаден низ за свързване към БД</a:t>
            </a:r>
            <a:endParaRPr lang="en-US" dirty="0"/>
          </a:p>
          <a:p>
            <a:r>
              <a:rPr lang="bg-BG" dirty="0"/>
              <a:t>Свойствата на класа </a:t>
            </a:r>
            <a:r>
              <a:rPr lang="en-US" dirty="0" err="1"/>
              <a:t>DbContext</a:t>
            </a:r>
            <a:r>
              <a:rPr lang="en-US" dirty="0"/>
              <a:t>:</a:t>
            </a:r>
          </a:p>
          <a:p>
            <a:pPr lvl="1"/>
            <a:r>
              <a:rPr lang="en-US" noProof="1"/>
              <a:t>Database</a:t>
            </a:r>
            <a:r>
              <a:rPr lang="en-US" dirty="0"/>
              <a:t> – EnsureCreated/Deleted </a:t>
            </a:r>
            <a:r>
              <a:rPr lang="bg-BG" dirty="0"/>
              <a:t>методи</a:t>
            </a:r>
            <a:r>
              <a:rPr lang="en-US" dirty="0"/>
              <a:t>, DB</a:t>
            </a:r>
            <a:r>
              <a:rPr lang="bg-BG" dirty="0"/>
              <a:t> връзка</a:t>
            </a:r>
            <a:endParaRPr lang="en-US" dirty="0"/>
          </a:p>
          <a:p>
            <a:pPr lvl="1"/>
            <a:r>
              <a:rPr lang="en-US" dirty="0"/>
              <a:t>ChangeTracker – </a:t>
            </a:r>
            <a:r>
              <a:rPr lang="bg-BG" dirty="0"/>
              <a:t>Съдържа информация за вградения тракера за </a:t>
            </a:r>
            <a:br>
              <a:rPr lang="bg-BG" dirty="0"/>
            </a:br>
            <a:r>
              <a:rPr lang="bg-BG" dirty="0"/>
              <a:t>промени</a:t>
            </a:r>
            <a:endParaRPr lang="en-US" dirty="0"/>
          </a:p>
          <a:p>
            <a:pPr lvl="1"/>
            <a:r>
              <a:rPr lang="bg-BG" dirty="0"/>
              <a:t>Всички таблици са изредени като свойства в следния формат :</a:t>
            </a:r>
            <a:endParaRPr lang="en-US" dirty="0"/>
          </a:p>
          <a:p>
            <a:pPr lvl="2"/>
            <a:r>
              <a:rPr lang="en-US" noProof="1"/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Изпозлване на Класът</a:t>
            </a:r>
            <a:r>
              <a:rPr lang="en-US" dirty="0"/>
              <a:t> </a:t>
            </a:r>
            <a:r>
              <a:rPr lang="en-US" dirty="0" err="1"/>
              <a:t>DbContext</a:t>
            </a:r>
            <a:endParaRPr lang="bg-BG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178278" y="2248253"/>
            <a:ext cx="9496778" cy="461665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var context = new SoftUniDbContext();</a:t>
            </a:r>
          </a:p>
        </p:txBody>
      </p:sp>
    </p:spTree>
    <p:extLst>
      <p:ext uri="{BB962C8B-B14F-4D97-AF65-F5344CB8AC3E}">
        <p14:creationId xmlns:p14="http://schemas.microsoft.com/office/powerpoint/2010/main" val="381464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05088" y="1444793"/>
            <a:ext cx="9553222" cy="4473575"/>
          </a:xfrm>
        </p:spPr>
        <p:txBody>
          <a:bodyPr/>
          <a:lstStyle/>
          <a:p>
            <a:r>
              <a:rPr lang="bg-BG" dirty="0"/>
              <a:t>Изпъленние на </a:t>
            </a:r>
            <a:r>
              <a:rPr lang="en-US" dirty="0"/>
              <a:t>LINQ </a:t>
            </a:r>
            <a:r>
              <a:rPr lang="bg-BG" dirty="0"/>
              <a:t>заявка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Employees </a:t>
            </a:r>
            <a:r>
              <a:rPr lang="bg-BG" dirty="0"/>
              <a:t>е свойство към класа </a:t>
            </a:r>
            <a:r>
              <a:rPr lang="en-US" noProof="1"/>
              <a:t>DbContext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21" y="210959"/>
            <a:ext cx="11511845" cy="1188170"/>
          </a:xfrm>
        </p:spPr>
        <p:txBody>
          <a:bodyPr/>
          <a:lstStyle/>
          <a:p>
            <a:r>
              <a:rPr lang="ru-RU" dirty="0"/>
              <a:t>Четене на Данни с LINQ Заявки</a:t>
            </a:r>
            <a:r>
              <a:rPr lang="en-US" dirty="0"/>
              <a:t> [1/2]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278278" y="4603778"/>
            <a:ext cx="8764588" cy="175432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bg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bg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bg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bg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bg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bg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278278" y="2059421"/>
            <a:ext cx="8764588" cy="1754326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.ToArray();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531579" y="2339183"/>
            <a:ext cx="2740376" cy="1188170"/>
          </a:xfrm>
          <a:prstGeom prst="wedgeRoundRectCallout">
            <a:avLst>
              <a:gd name="adj1" fmla="val -63770"/>
              <a:gd name="adj2" fmla="val 9345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noProof="1">
                <a:solidFill>
                  <a:schemeClr val="bg1"/>
                </a:solidFill>
                <a:latin typeface="Comfortaa" pitchFamily="2" charset="0"/>
              </a:rPr>
              <a:t>EF превежда това до SQL заявка</a:t>
            </a:r>
            <a:endParaRPr lang="en-US" sz="2400" b="1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8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Може да се използват и </a:t>
            </a:r>
            <a:r>
              <a:rPr lang="en-US" dirty="0"/>
              <a:t>extension </a:t>
            </a:r>
            <a:r>
              <a:rPr lang="ru-RU" dirty="0"/>
              <a:t>методи </a:t>
            </a:r>
            <a:r>
              <a:rPr lang="bg-BG" dirty="0"/>
              <a:t>в </a:t>
            </a:r>
            <a:r>
              <a:rPr lang="ru-RU" dirty="0"/>
              <a:t>заявката</a:t>
            </a:r>
            <a:endParaRPr lang="bg-BG" dirty="0"/>
          </a:p>
          <a:p>
            <a:endParaRPr lang="bg-BG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Намиране на запис по </a:t>
            </a:r>
            <a:r>
              <a:rPr lang="en-US" dirty="0"/>
              <a:t>ID</a:t>
            </a:r>
          </a:p>
          <a:p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81100" y="4838135"/>
            <a:ext cx="9829800" cy="133882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project = context.Projects.Find(2);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Console.WriteLine(project.Name);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31711" y="2759586"/>
            <a:ext cx="9829800" cy="133882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using (var context = new SoftUniEntities())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.Where(c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.Select(c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.ToList();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CE62F9-A5A6-48D1-F821-5E20570B0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21" y="210959"/>
            <a:ext cx="11511845" cy="1188170"/>
          </a:xfrm>
        </p:spPr>
        <p:txBody>
          <a:bodyPr/>
          <a:lstStyle/>
          <a:p>
            <a:r>
              <a:rPr lang="ru-RU" dirty="0"/>
              <a:t>Четене на Данни с LINQ Заявки</a:t>
            </a:r>
            <a:r>
              <a:rPr lang="en-US" dirty="0"/>
              <a:t> [2/2]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9897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rgbClr val="00B0F0"/>
                </a:solidFill>
              </a:rPr>
              <a:t>Where</a:t>
            </a:r>
            <a:r>
              <a:rPr lang="en-US" noProof="1"/>
              <a:t>()</a:t>
            </a:r>
          </a:p>
          <a:p>
            <a:pPr lvl="1"/>
            <a:r>
              <a:rPr lang="bg-BG" dirty="0"/>
              <a:t>Търси по дадено условие</a:t>
            </a:r>
            <a:endParaRPr lang="en-US" dirty="0"/>
          </a:p>
          <a:p>
            <a:r>
              <a:rPr lang="en-US" b="1" noProof="1">
                <a:solidFill>
                  <a:srgbClr val="00B0F0"/>
                </a:solidFill>
              </a:rPr>
              <a:t>First</a:t>
            </a:r>
            <a:r>
              <a:rPr lang="en-US" noProof="1"/>
              <a:t>/</a:t>
            </a:r>
            <a:r>
              <a:rPr lang="en-US" b="1" noProof="1">
                <a:solidFill>
                  <a:srgbClr val="00B0F0"/>
                </a:solidFill>
              </a:rPr>
              <a:t>Last</a:t>
            </a:r>
            <a:r>
              <a:rPr lang="en-US" noProof="1"/>
              <a:t>() / </a:t>
            </a:r>
            <a:r>
              <a:rPr lang="en-US" b="1" noProof="1">
                <a:solidFill>
                  <a:srgbClr val="00B0F0"/>
                </a:solidFill>
              </a:rPr>
              <a:t>FirstOrDefault</a:t>
            </a:r>
            <a:r>
              <a:rPr lang="en-US" noProof="1"/>
              <a:t>/</a:t>
            </a:r>
            <a:r>
              <a:rPr lang="en-US" b="1" noProof="1">
                <a:solidFill>
                  <a:srgbClr val="00B0F0"/>
                </a:solidFill>
              </a:rPr>
              <a:t>LastOrDefault</a:t>
            </a:r>
            <a:r>
              <a:rPr lang="en-US" noProof="1"/>
              <a:t>()</a:t>
            </a:r>
          </a:p>
          <a:p>
            <a:pPr lvl="1"/>
            <a:r>
              <a:rPr lang="ru-RU" dirty="0"/>
              <a:t>Получава първия / последния елемент, който съответства на условието</a:t>
            </a:r>
          </a:p>
          <a:p>
            <a:pPr lvl="1"/>
            <a:r>
              <a:rPr lang="bg-BG" dirty="0"/>
              <a:t>Хвърля</a:t>
            </a:r>
            <a:r>
              <a:rPr lang="en-US" dirty="0"/>
              <a:t> </a:t>
            </a:r>
            <a:r>
              <a:rPr lang="en-US" noProof="1"/>
              <a:t>InvalidOperationException</a:t>
            </a:r>
            <a:r>
              <a:rPr lang="en-US" dirty="0"/>
              <a:t> </a:t>
            </a:r>
            <a:r>
              <a:rPr lang="bg-BG" dirty="0"/>
              <a:t>грешка без </a:t>
            </a:r>
            <a:r>
              <a:rPr lang="en-US" dirty="0" err="1"/>
              <a:t>OrDefault</a:t>
            </a:r>
            <a:endParaRPr lang="en-US" dirty="0"/>
          </a:p>
          <a:p>
            <a:r>
              <a:rPr lang="en-US" b="1" noProof="1">
                <a:solidFill>
                  <a:srgbClr val="00B0F0"/>
                </a:solidFill>
              </a:rPr>
              <a:t>Select</a:t>
            </a:r>
            <a:r>
              <a:rPr lang="en-US" noProof="1"/>
              <a:t>() </a:t>
            </a:r>
          </a:p>
          <a:p>
            <a:pPr lvl="1"/>
            <a:r>
              <a:rPr lang="bg-BG" dirty="0"/>
              <a:t>Преобразува колекция до друг тип</a:t>
            </a:r>
            <a:endParaRPr lang="en-US" dirty="0"/>
          </a:p>
          <a:p>
            <a:r>
              <a:rPr lang="en-US" b="1" noProof="1">
                <a:solidFill>
                  <a:srgbClr val="00B0F0"/>
                </a:solidFill>
              </a:rPr>
              <a:t>OrderBy</a:t>
            </a:r>
            <a:r>
              <a:rPr lang="en-US" noProof="1"/>
              <a:t>() / </a:t>
            </a:r>
            <a:r>
              <a:rPr lang="en-US" b="1" noProof="1">
                <a:solidFill>
                  <a:srgbClr val="00B0F0"/>
                </a:solidFill>
              </a:rPr>
              <a:t>ThenBy</a:t>
            </a:r>
            <a:r>
              <a:rPr lang="en-US" noProof="1"/>
              <a:t>() / </a:t>
            </a:r>
            <a:r>
              <a:rPr lang="en-US" b="1" noProof="1">
                <a:solidFill>
                  <a:srgbClr val="00B0F0"/>
                </a:solidFill>
              </a:rPr>
              <a:t>OrderByDescending</a:t>
            </a:r>
            <a:r>
              <a:rPr lang="en-US" noProof="1"/>
              <a:t>()</a:t>
            </a:r>
          </a:p>
          <a:p>
            <a:pPr lvl="1"/>
            <a:r>
              <a:rPr lang="bg-BG" dirty="0"/>
              <a:t>Сортира колекция по дадено условие</a:t>
            </a:r>
            <a:endParaRPr lang="en-US" dirty="0"/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операции с </a:t>
            </a:r>
            <a:r>
              <a:rPr lang="en-US" dirty="0"/>
              <a:t>LINQ [1/2]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65780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1">
                <a:solidFill>
                  <a:srgbClr val="00B0F0"/>
                </a:solidFill>
              </a:rPr>
              <a:t>Any</a:t>
            </a:r>
            <a:r>
              <a:rPr lang="en-US" noProof="1"/>
              <a:t>()</a:t>
            </a:r>
          </a:p>
          <a:p>
            <a:pPr lvl="1"/>
            <a:r>
              <a:rPr lang="ru-RU" dirty="0"/>
              <a:t>Проверява дали някой елемент съответства на условие</a:t>
            </a:r>
            <a:endParaRPr lang="en-US" dirty="0"/>
          </a:p>
          <a:p>
            <a:r>
              <a:rPr lang="en-US" b="1" noProof="1">
                <a:solidFill>
                  <a:srgbClr val="00B0F0"/>
                </a:solidFill>
              </a:rPr>
              <a:t>All</a:t>
            </a:r>
            <a:r>
              <a:rPr lang="en-US" noProof="1"/>
              <a:t>()</a:t>
            </a:r>
          </a:p>
          <a:p>
            <a:pPr lvl="1"/>
            <a:r>
              <a:rPr lang="ru-RU" dirty="0"/>
              <a:t>Проверява дали всички елементи съответстват на условие</a:t>
            </a:r>
          </a:p>
          <a:p>
            <a:r>
              <a:rPr lang="en-US" b="1" noProof="1">
                <a:solidFill>
                  <a:srgbClr val="00B0F0"/>
                </a:solidFill>
              </a:rPr>
              <a:t>Distinct</a:t>
            </a:r>
            <a:r>
              <a:rPr lang="en-US" noProof="1"/>
              <a:t>()</a:t>
            </a:r>
          </a:p>
          <a:p>
            <a:pPr lvl="1"/>
            <a:r>
              <a:rPr lang="bg-BG" dirty="0"/>
              <a:t>Връща само уникалните елементи от колекция</a:t>
            </a:r>
            <a:endParaRPr lang="en-US" dirty="0"/>
          </a:p>
          <a:p>
            <a:r>
              <a:rPr lang="en-US" b="1" noProof="1">
                <a:solidFill>
                  <a:srgbClr val="00B0F0"/>
                </a:solidFill>
              </a:rPr>
              <a:t>Skip</a:t>
            </a:r>
            <a:r>
              <a:rPr lang="en-US" noProof="1"/>
              <a:t>() / </a:t>
            </a:r>
            <a:r>
              <a:rPr lang="en-US" b="1" noProof="1">
                <a:solidFill>
                  <a:srgbClr val="00B0F0"/>
                </a:solidFill>
              </a:rPr>
              <a:t>Take</a:t>
            </a:r>
            <a:r>
              <a:rPr lang="en-US" noProof="1"/>
              <a:t>()</a:t>
            </a:r>
          </a:p>
          <a:p>
            <a:pPr lvl="1"/>
            <a:r>
              <a:rPr lang="bg-BG" dirty="0"/>
              <a:t>Пропуска / взима </a:t>
            </a:r>
            <a:r>
              <a:rPr lang="en-US" dirty="0"/>
              <a:t>X </a:t>
            </a:r>
            <a:r>
              <a:rPr lang="bg-BG" dirty="0"/>
              <a:t>на брой елементи</a:t>
            </a:r>
            <a:endParaRPr lang="en-US" noProof="1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55AF127-8E25-C358-B90E-80DF32AB1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Прости операции с </a:t>
            </a:r>
            <a:r>
              <a:rPr lang="en-US" dirty="0"/>
              <a:t>LINQ [</a:t>
            </a:r>
            <a:r>
              <a:rPr lang="bg-BG" dirty="0"/>
              <a:t>2</a:t>
            </a:r>
            <a:r>
              <a:rPr lang="en-US" dirty="0"/>
              <a:t>/2]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642659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Заявки, изпратени до SQL Server, могат да бъдат </a:t>
            </a:r>
            <a:br>
              <a:rPr lang="ru-RU" dirty="0"/>
            </a:br>
            <a:r>
              <a:rPr lang="ru-RU" dirty="0"/>
              <a:t>наблюдавани с SQL Server Profiler</a:t>
            </a:r>
            <a:endParaRPr lang="en-US" dirty="0"/>
          </a:p>
          <a:p>
            <a:pPr lvl="1"/>
            <a:r>
              <a:rPr lang="bg-BG" dirty="0"/>
              <a:t>Включено е в </a:t>
            </a:r>
            <a:r>
              <a:rPr lang="en-US" dirty="0"/>
              <a:t>SQL Server Management Studio: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Заявките също могат да бъдат наблюдавани с Express Profiler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Проследяване на </a:t>
            </a:r>
            <a:r>
              <a:rPr lang="en-US" dirty="0"/>
              <a:t>SQL </a:t>
            </a:r>
            <a:r>
              <a:rPr lang="bg-BG" dirty="0"/>
              <a:t>Заявките</a:t>
            </a:r>
          </a:p>
        </p:txBody>
      </p:sp>
      <p:sp>
        <p:nvSpPr>
          <p:cNvPr id="6" name="Text Placeholder 4"/>
          <p:cNvSpPr txBox="1">
            <a:spLocks/>
          </p:cNvSpPr>
          <p:nvPr/>
        </p:nvSpPr>
        <p:spPr>
          <a:xfrm>
            <a:off x="1216377" y="5592188"/>
            <a:ext cx="929640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3200" noProof="1">
                <a:solidFill>
                  <a:srgbClr val="FBEEDC"/>
                </a:solidFill>
                <a:effectLst/>
                <a:hlinkClick r:id="rId3"/>
              </a:rPr>
              <a:t>https://expressprofiler.codeplex.com/</a:t>
            </a:r>
            <a:endParaRPr lang="en-US" sz="3200" noProof="1">
              <a:solidFill>
                <a:srgbClr val="FBEEDC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7D0F3-10C4-4895-AD35-77EC9D27A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783" y="3117720"/>
            <a:ext cx="5441772" cy="139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82EB1-6E1D-4773-979F-BE54AE6B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910" y="4778021"/>
            <a:ext cx="9716911" cy="1684867"/>
          </a:xfrm>
        </p:spPr>
        <p:txBody>
          <a:bodyPr>
            <a:normAutofit/>
          </a:bodyPr>
          <a:lstStyle/>
          <a:p>
            <a:r>
              <a:rPr lang="ru-RU" dirty="0"/>
              <a:t>CRUD операции с EFC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4751D1-EEEB-44FB-3B7C-8E3423BF1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114" y="859616"/>
            <a:ext cx="6267772" cy="403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60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B1E7B69-2440-4ACD-94AD-EFDA4E7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4953000"/>
            <a:ext cx="8938472" cy="820600"/>
          </a:xfrm>
        </p:spPr>
        <p:txBody>
          <a:bodyPr>
            <a:normAutofit fontScale="90000"/>
          </a:bodyPr>
          <a:lstStyle/>
          <a:p>
            <a:r>
              <a:rPr lang="en-US" dirty="0"/>
              <a:t>Entity Framework Core</a:t>
            </a: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420E41-2901-44C1-8F96-75612F33B5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47CCA54-1983-4E31-A80D-F6FE2FEED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399" y="1016574"/>
            <a:ext cx="56292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45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0824" y="1692852"/>
            <a:ext cx="8650465" cy="781844"/>
          </a:xfrm>
        </p:spPr>
        <p:txBody>
          <a:bodyPr>
            <a:normAutofit fontScale="85000" lnSpcReduction="10000"/>
          </a:bodyPr>
          <a:lstStyle/>
          <a:p>
            <a:r>
              <a:rPr lang="ru-RU" sz="2400" noProof="1"/>
              <a:t>За да създадете нов ред в БД, използвайте метода </a:t>
            </a:r>
            <a:r>
              <a:rPr lang="en-US" sz="2400" noProof="1"/>
              <a:t>Add</a:t>
            </a:r>
            <a:r>
              <a:rPr lang="ru-RU" sz="2400" noProof="1"/>
              <a:t>(...) </a:t>
            </a:r>
            <a:br>
              <a:rPr lang="en-US" sz="2400" noProof="1"/>
            </a:br>
            <a:r>
              <a:rPr lang="ru-RU" sz="2400" noProof="1"/>
              <a:t>на съответния DbSet</a:t>
            </a:r>
            <a:r>
              <a:rPr lang="en-US" sz="2400" noProof="1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9577" y="727770"/>
            <a:ext cx="8689976" cy="781844"/>
          </a:xfrm>
        </p:spPr>
        <p:txBody>
          <a:bodyPr/>
          <a:lstStyle/>
          <a:p>
            <a:r>
              <a:rPr lang="bg-BG" dirty="0"/>
              <a:t>Създаване на Нови Данни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520824" y="2590800"/>
            <a:ext cx="8689976" cy="353943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StartDate = new DateTime(2015, 4, 15),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2600" y="5524500"/>
            <a:ext cx="8686800" cy="1104900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251182" y="5977541"/>
            <a:ext cx="3505200" cy="535755"/>
          </a:xfrm>
          <a:prstGeom prst="wedgeRoundRectCallout">
            <a:avLst>
              <a:gd name="adj1" fmla="val -57576"/>
              <a:gd name="adj2" fmla="val -53450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noProof="1">
                <a:solidFill>
                  <a:srgbClr val="FFFFFF"/>
                </a:solidFill>
                <a:latin typeface="Comfortaa" pitchFamily="2" charset="0"/>
              </a:rPr>
              <a:t>Изпълянва </a:t>
            </a:r>
            <a:r>
              <a:rPr lang="en-US" b="1" noProof="1">
                <a:solidFill>
                  <a:srgbClr val="FFFFFF"/>
                </a:solidFill>
                <a:latin typeface="Comfortaa" pitchFamily="2" charset="0"/>
              </a:rPr>
              <a:t>SQL </a:t>
            </a:r>
            <a:r>
              <a:rPr lang="bg-BG" b="1" noProof="1">
                <a:solidFill>
                  <a:srgbClr val="FFFFFF"/>
                </a:solidFill>
                <a:latin typeface="Comfortaa" pitchFamily="2" charset="0"/>
              </a:rPr>
              <a:t>заявка</a:t>
            </a:r>
            <a:endParaRPr lang="en-US" b="1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351889" y="2094525"/>
            <a:ext cx="2819400" cy="890950"/>
          </a:xfrm>
          <a:prstGeom prst="wedgeRoundRectCallout">
            <a:avLst>
              <a:gd name="adj1" fmla="val -57436"/>
              <a:gd name="adj2" fmla="val 40258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noProof="1">
                <a:solidFill>
                  <a:srgbClr val="FFFFFF"/>
                </a:solidFill>
                <a:latin typeface="Comfortaa" pitchFamily="2" charset="0"/>
              </a:rPr>
              <a:t>Създаване на</a:t>
            </a:r>
            <a:r>
              <a:rPr lang="ru-RU" b="1" noProof="1">
                <a:solidFill>
                  <a:srgbClr val="FFFFFF"/>
                </a:solidFill>
                <a:latin typeface="Comfortaa" pitchFamily="2" charset="0"/>
              </a:rPr>
              <a:t> нво Project обект</a:t>
            </a:r>
            <a:endParaRPr lang="en-US" b="1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34959" y="4756537"/>
            <a:ext cx="4572000" cy="535755"/>
          </a:xfrm>
          <a:prstGeom prst="wedgeRoundRectCallout">
            <a:avLst>
              <a:gd name="adj1" fmla="val -53061"/>
              <a:gd name="adj2" fmla="val 4328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noProof="1">
                <a:solidFill>
                  <a:srgbClr val="FFFFFF"/>
                </a:solidFill>
                <a:latin typeface="Comfortaa" pitchFamily="2" charset="0"/>
              </a:rPr>
              <a:t>Добавяне на обекта към </a:t>
            </a:r>
            <a:r>
              <a:rPr lang="en-US" b="1" noProof="1">
                <a:solidFill>
                  <a:srgbClr val="FFFFFF"/>
                </a:solidFill>
                <a:latin typeface="Comfortaa" pitchFamily="2" charset="0"/>
              </a:rPr>
              <a:t>DbSet-a</a:t>
            </a:r>
            <a:endParaRPr lang="en-US" b="1" noProof="1">
              <a:solidFill>
                <a:schemeClr val="bg1"/>
              </a:solidFill>
              <a:latin typeface="Comforta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65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28212" cy="4895854"/>
          </a:xfrm>
        </p:spPr>
        <p:txBody>
          <a:bodyPr/>
          <a:lstStyle/>
          <a:p>
            <a:r>
              <a:rPr lang="ru-RU" dirty="0"/>
              <a:t>Можем да добавяме и каскадно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Проектът ще бъде добавен, когато служителя бъде добавен в базата данни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Каскадни Добавяния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107873" y="2435580"/>
            <a:ext cx="10458539" cy="2197525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employee.FirstName = "Petya";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employee.LastName = "Grozdarska";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employee.Projects.Add(new Project { Name = "SoftUni Conf"}); 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400" noProof="1">
                <a:solidFill>
                  <a:schemeClr val="bg1"/>
                </a:solidFill>
                <a:effectLst/>
              </a:rPr>
              <a:t>softUniEntities.SaveChanges();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222001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902145"/>
            <a:ext cx="10515600" cy="4351338"/>
          </a:xfrm>
        </p:spPr>
        <p:txBody>
          <a:bodyPr/>
          <a:lstStyle/>
          <a:p>
            <a:r>
              <a:rPr lang="en-US" noProof="1"/>
              <a:t>DbContext</a:t>
            </a:r>
            <a:r>
              <a:rPr lang="en-US" dirty="0"/>
              <a:t> </a:t>
            </a:r>
            <a:r>
              <a:rPr lang="ru-RU" dirty="0"/>
              <a:t>позволява промяна на свойствата на обект и запазване на промяната в базата данни</a:t>
            </a:r>
            <a:endParaRPr lang="en-US" dirty="0"/>
          </a:p>
          <a:p>
            <a:pPr lvl="1"/>
            <a:r>
              <a:rPr lang="bg-BG" dirty="0"/>
              <a:t>Просто заредете записа, променете го и извикайте </a:t>
            </a:r>
            <a:br>
              <a:rPr lang="bg-BG" dirty="0"/>
            </a:br>
            <a:r>
              <a:rPr lang="bg-BG" dirty="0"/>
              <a:t>SaveChanges()</a:t>
            </a:r>
            <a:endParaRPr lang="en-US" dirty="0"/>
          </a:p>
          <a:p>
            <a:r>
              <a:rPr lang="bg-BG" dirty="0"/>
              <a:t>DbContext автоматично проследява всички промени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21266" y="604517"/>
            <a:ext cx="10986911" cy="1119364"/>
          </a:xfrm>
        </p:spPr>
        <p:txBody>
          <a:bodyPr/>
          <a:lstStyle/>
          <a:p>
            <a:r>
              <a:rPr lang="bg-BG" dirty="0"/>
              <a:t>Промяна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984956" y="4617156"/>
            <a:ext cx="10281356" cy="129266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</p:spTree>
    <p:extLst>
      <p:ext uri="{BB962C8B-B14F-4D97-AF65-F5344CB8AC3E}">
        <p14:creationId xmlns:p14="http://schemas.microsoft.com/office/powerpoint/2010/main" val="33576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9625"/>
            <a:ext cx="10515600" cy="4351338"/>
          </a:xfrm>
        </p:spPr>
        <p:txBody>
          <a:bodyPr/>
          <a:lstStyle/>
          <a:p>
            <a:r>
              <a:rPr lang="bg-BG" dirty="0"/>
              <a:t>Изтриването се извършва чрез Remove() върху зададена </a:t>
            </a:r>
            <a:br>
              <a:rPr lang="bg-BG" dirty="0"/>
            </a:br>
            <a:r>
              <a:rPr lang="bg-BG" dirty="0"/>
              <a:t>колекция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19425"/>
            <a:ext cx="10772422" cy="1288697"/>
          </a:xfrm>
        </p:spPr>
        <p:txBody>
          <a:bodyPr>
            <a:normAutofit/>
          </a:bodyPr>
          <a:lstStyle/>
          <a:p>
            <a:r>
              <a:rPr lang="bg-BG" sz="4000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1004711" y="3493678"/>
            <a:ext cx="8077200" cy="200054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softUniEntities.Employees.Remove(employee);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softUniEntities.SaveChanges();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961393" y="3280958"/>
            <a:ext cx="3939918" cy="1168201"/>
          </a:xfrm>
          <a:prstGeom prst="wedgeRoundRectCallout">
            <a:avLst>
              <a:gd name="adj1" fmla="val -53507"/>
              <a:gd name="adj2" fmla="val 49411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b="1" noProof="1">
                <a:solidFill>
                  <a:srgbClr val="FFFFFF"/>
                </a:solidFill>
                <a:latin typeface="Comfortaa" pitchFamily="2" charset="0"/>
              </a:rPr>
              <a:t>Маркира обекта за изтриване при следващото записване</a:t>
            </a:r>
            <a:endParaRPr lang="en-US" b="1" noProof="1">
              <a:solidFill>
                <a:srgbClr val="FFFFFF"/>
              </a:solidFill>
              <a:latin typeface="Comfortaa" pitchFamily="2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95911" y="5325947"/>
            <a:ext cx="3416204" cy="762000"/>
          </a:xfrm>
          <a:prstGeom prst="wedgeRoundRectCallout">
            <a:avLst>
              <a:gd name="adj1" fmla="val -56943"/>
              <a:gd name="adj2" fmla="val -49666"/>
              <a:gd name="adj3" fmla="val 16667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b="1" noProof="1">
                <a:solidFill>
                  <a:srgbClr val="FFFFFF"/>
                </a:solidFill>
                <a:latin typeface="Comfortaa" pitchFamily="2" charset="0"/>
              </a:rPr>
              <a:t>Изпълнете командата за изтриване в </a:t>
            </a:r>
            <a:r>
              <a:rPr lang="en-US" b="1" noProof="1">
                <a:solidFill>
                  <a:srgbClr val="FFFFFF"/>
                </a:solidFill>
                <a:latin typeface="Comfortaa" pitchFamily="2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92471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82EB1-6E1D-4773-979F-BE54AE6B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937" y="4103510"/>
            <a:ext cx="9916125" cy="1603022"/>
          </a:xfrm>
        </p:spPr>
        <p:txBody>
          <a:bodyPr>
            <a:normAutofit fontScale="90000"/>
          </a:bodyPr>
          <a:lstStyle/>
          <a:p>
            <a:r>
              <a:rPr lang="ru-RU" dirty="0" err="1"/>
              <a:t>Следене</a:t>
            </a:r>
            <a:r>
              <a:rPr lang="ru-RU" dirty="0"/>
              <a:t> на </a:t>
            </a:r>
            <a:r>
              <a:rPr lang="ru-RU" dirty="0" err="1"/>
              <a:t>промените</a:t>
            </a:r>
            <a:endParaRPr lang="bg-BG" dirty="0"/>
          </a:p>
        </p:txBody>
      </p:sp>
      <p:pic>
        <p:nvPicPr>
          <p:cNvPr id="2050" name="Picture 2" descr="Document, enlarge, examine, file, magnifier, paper, read icon ...">
            <a:extLst>
              <a:ext uri="{FF2B5EF4-FFF2-40B4-BE49-F238E27FC236}">
                <a16:creationId xmlns:a16="http://schemas.microsoft.com/office/drawing/2014/main" id="{6936CD32-4BA1-F4AB-4FA7-F57A5990A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089" y="1044222"/>
            <a:ext cx="3451578" cy="345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97075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Методът </a:t>
            </a:r>
            <a:r>
              <a:rPr lang="en-US" dirty="0" err="1"/>
              <a:t>SaveChanges</a:t>
            </a:r>
            <a:r>
              <a:rPr lang="en-US" dirty="0"/>
              <a:t>()</a:t>
            </a:r>
          </a:p>
          <a:p>
            <a:pPr lvl="1"/>
            <a:r>
              <a:rPr lang="bg-BG" dirty="0"/>
              <a:t>Минава през вътрешна колекция на </a:t>
            </a:r>
            <a:r>
              <a:rPr lang="en-US" dirty="0" err="1"/>
              <a:t>DbContext</a:t>
            </a:r>
            <a:r>
              <a:rPr lang="bg-BG" dirty="0"/>
              <a:t> класа</a:t>
            </a:r>
          </a:p>
          <a:p>
            <a:pPr lvl="1"/>
            <a:r>
              <a:rPr lang="bg-BG" dirty="0"/>
              <a:t>В зависимост от състоянието (</a:t>
            </a:r>
            <a:r>
              <a:rPr lang="en-US" dirty="0"/>
              <a:t>Unchanged, Modified, Added, Deleted)</a:t>
            </a:r>
            <a:r>
              <a:rPr lang="bg-BG" dirty="0"/>
              <a:t> генерира чрез </a:t>
            </a:r>
            <a:r>
              <a:rPr lang="en-US" dirty="0"/>
              <a:t>type reflection </a:t>
            </a:r>
            <a:r>
              <a:rPr lang="bg-BG" dirty="0"/>
              <a:t>заявка към БД</a:t>
            </a:r>
            <a:endParaRPr lang="en-GB" dirty="0"/>
          </a:p>
          <a:p>
            <a:pPr lvl="1"/>
            <a:r>
              <a:rPr lang="bg-BG" dirty="0"/>
              <a:t>Как се пази състоянието?</a:t>
            </a:r>
          </a:p>
          <a:p>
            <a:pPr lvl="2"/>
            <a:r>
              <a:rPr lang="bg-BG" dirty="0"/>
              <a:t>В списък от сложни обекти, които по същество пазят две важни свойства – референция към следените обекти, в която се пази даден обект и състоянието му (обектите са от тип </a:t>
            </a:r>
            <a:r>
              <a:rPr lang="en-US" dirty="0"/>
              <a:t>DbEntityEntry)</a:t>
            </a:r>
          </a:p>
          <a:p>
            <a:pPr lvl="2"/>
            <a:r>
              <a:rPr lang="bg-BG" dirty="0"/>
              <a:t>Запазената референция е към следения обект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Следене на промените</a:t>
            </a:r>
            <a:r>
              <a:rPr lang="en-US" dirty="0"/>
              <a:t> [1/5]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40763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 инициализация на обект (нека за пример вземем </a:t>
            </a:r>
            <a:r>
              <a:rPr lang="en-US" dirty="0"/>
              <a:t>User)</a:t>
            </a:r>
            <a:r>
              <a:rPr lang="bg-BG" dirty="0"/>
              <a:t> в </a:t>
            </a:r>
            <a:r>
              <a:rPr lang="en-US" dirty="0"/>
              <a:t>Stack</a:t>
            </a:r>
            <a:r>
              <a:rPr lang="bg-BG" dirty="0"/>
              <a:t> паметта</a:t>
            </a:r>
            <a:r>
              <a:rPr lang="en-US" dirty="0"/>
              <a:t> </a:t>
            </a:r>
            <a:r>
              <a:rPr lang="bg-BG" dirty="0"/>
              <a:t>се запазва референция сочеща към паметта (</a:t>
            </a:r>
            <a:r>
              <a:rPr lang="en-US" dirty="0"/>
              <a:t>Heap)</a:t>
            </a:r>
            <a:r>
              <a:rPr lang="bg-BG" dirty="0"/>
              <a:t>, в която този обект се съхранява</a:t>
            </a:r>
          </a:p>
          <a:p>
            <a:r>
              <a:rPr lang="bg-BG" dirty="0"/>
              <a:t>При направени промени в тази памет съответния на инстанцията </a:t>
            </a:r>
            <a:r>
              <a:rPr lang="en-US" dirty="0"/>
              <a:t>DbEntityEntry</a:t>
            </a:r>
            <a:r>
              <a:rPr lang="bg-BG" dirty="0"/>
              <a:t> обект променя съхраняваното състояние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BFA82A0-5095-52DB-BE7F-89ED57046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Следене на промените</a:t>
            </a:r>
            <a:r>
              <a:rPr lang="en-US" dirty="0"/>
              <a:t> [2/5]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54819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EBA5B-9830-43F4-B8F3-2F477F4E2C59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1010997" cy="49244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User u = context.Users.Find(1);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4FA6BF-3953-454E-BC60-0B01782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390" y="2345658"/>
            <a:ext cx="11010997" cy="4375821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Към момента нашият потребител </a:t>
            </a:r>
            <a:r>
              <a:rPr lang="en-US" dirty="0"/>
              <a:t>u </a:t>
            </a:r>
            <a:r>
              <a:rPr lang="bg-BG" dirty="0"/>
              <a:t>се пази</a:t>
            </a:r>
            <a:r>
              <a:rPr lang="en-GB" dirty="0"/>
              <a:t> </a:t>
            </a:r>
            <a:r>
              <a:rPr lang="bg-BG" dirty="0"/>
              <a:t>във вътрешния списък на контекста със състояние </a:t>
            </a:r>
            <a:r>
              <a:rPr lang="en-US" dirty="0"/>
              <a:t>Unchanged</a:t>
            </a: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След като сме променили свойства на обекта и в паметта (</a:t>
            </a:r>
            <a:r>
              <a:rPr lang="en-US" dirty="0"/>
              <a:t>Heap-a)</a:t>
            </a:r>
            <a:r>
              <a:rPr lang="bg-BG" dirty="0"/>
              <a:t> се отразят нашите промени, те ще се отразят и в списъка на контекста</a:t>
            </a:r>
          </a:p>
          <a:p>
            <a:r>
              <a:rPr lang="bg-BG" dirty="0"/>
              <a:t>Нашият потребител вече се пази със състояние </a:t>
            </a:r>
            <a:r>
              <a:rPr lang="en-US" dirty="0"/>
              <a:t>Modified</a:t>
            </a:r>
          </a:p>
          <a:p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AA039FC-01EE-4660-A517-16BB22C59F04}"/>
              </a:ext>
            </a:extLst>
          </p:cNvPr>
          <p:cNvSpPr txBox="1">
            <a:spLocks/>
          </p:cNvSpPr>
          <p:nvPr/>
        </p:nvSpPr>
        <p:spPr>
          <a:xfrm>
            <a:off x="838200" y="3571149"/>
            <a:ext cx="11010997" cy="49244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 = "New_Username"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C51E5D0-30E1-E295-4FAA-1A958C7D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Следене на промените</a:t>
            </a:r>
            <a:r>
              <a:rPr lang="en-US" dirty="0"/>
              <a:t> [3/5]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0419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EBA5B-9830-43F4-B8F3-2F477F4E2C59}"/>
              </a:ext>
            </a:extLst>
          </p:cNvPr>
          <p:cNvSpPr txBox="1">
            <a:spLocks/>
          </p:cNvSpPr>
          <p:nvPr/>
        </p:nvSpPr>
        <p:spPr>
          <a:xfrm>
            <a:off x="788058" y="1776451"/>
            <a:ext cx="10515601" cy="49244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context.Users.Remove(u);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9E661-3267-465A-B69E-E86852F6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92" y="2324134"/>
            <a:ext cx="10841664" cy="4296799"/>
          </a:xfrm>
        </p:spPr>
        <p:txBody>
          <a:bodyPr>
            <a:normAutofit/>
          </a:bodyPr>
          <a:lstStyle/>
          <a:p>
            <a:r>
              <a:rPr lang="bg-BG" dirty="0"/>
              <a:t>Ако премахнем потребителя от контекста, той не се изтрива от базата – състоянието му се променя на </a:t>
            </a:r>
            <a:r>
              <a:rPr lang="en-US" dirty="0"/>
              <a:t>Deleted</a:t>
            </a: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Подобно, ако добавим нов потребител в контекста, той не се добавя в базата от данни, а само започва да се следи (състоянието му е </a:t>
            </a:r>
            <a:r>
              <a:rPr lang="en-US" dirty="0"/>
              <a:t>Added)</a:t>
            </a:r>
          </a:p>
          <a:p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D6E14C4-0A96-42E2-A96F-447C9A9F4075}"/>
              </a:ext>
            </a:extLst>
          </p:cNvPr>
          <p:cNvSpPr txBox="1">
            <a:spLocks/>
          </p:cNvSpPr>
          <p:nvPr/>
        </p:nvSpPr>
        <p:spPr>
          <a:xfrm>
            <a:off x="784872" y="3682066"/>
            <a:ext cx="10515601" cy="892552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User newUser = new User();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context.Users.Add(newUser);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731FC28-21F5-4A8E-9A19-B5467D169BFD}"/>
              </a:ext>
            </a:extLst>
          </p:cNvPr>
          <p:cNvSpPr txBox="1">
            <a:spLocks/>
          </p:cNvSpPr>
          <p:nvPr/>
        </p:nvSpPr>
        <p:spPr>
          <a:xfrm>
            <a:off x="190402" y="4196208"/>
            <a:ext cx="11804822" cy="111078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F40770F-68C6-51B4-F22E-9DF784F93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Следене на промените</a:t>
            </a:r>
            <a:r>
              <a:rPr lang="en-US" dirty="0"/>
              <a:t> [4/5]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0922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2EBA5B-9830-43F4-B8F3-2F477F4E2C59}"/>
              </a:ext>
            </a:extLst>
          </p:cNvPr>
          <p:cNvSpPr txBox="1">
            <a:spLocks/>
          </p:cNvSpPr>
          <p:nvPr/>
        </p:nvSpPr>
        <p:spPr>
          <a:xfrm>
            <a:off x="939800" y="1817756"/>
            <a:ext cx="9694333" cy="492443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B9E661-3267-465A-B69E-E86852F66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68" y="2741823"/>
            <a:ext cx="10714664" cy="2654266"/>
          </a:xfrm>
        </p:spPr>
        <p:txBody>
          <a:bodyPr>
            <a:normAutofit/>
          </a:bodyPr>
          <a:lstStyle/>
          <a:p>
            <a:r>
              <a:rPr lang="bg-BG" dirty="0"/>
              <a:t>Методът </a:t>
            </a:r>
            <a:r>
              <a:rPr lang="en-US" dirty="0" err="1"/>
              <a:t>SaveChanges</a:t>
            </a:r>
            <a:r>
              <a:rPr lang="en-US" dirty="0"/>
              <a:t>()</a:t>
            </a:r>
            <a:r>
              <a:rPr lang="bg-BG" dirty="0"/>
              <a:t> обхожда вътрешния списък с </a:t>
            </a:r>
            <a:r>
              <a:rPr lang="en-US" dirty="0"/>
              <a:t>DbEntityEntry </a:t>
            </a:r>
            <a:r>
              <a:rPr lang="bg-BG" dirty="0"/>
              <a:t>елементи и за всеки следен обект изпълнява съответната заявка в зависимост от състоянието на записа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699516C-774D-B9FF-C0BB-076B9D73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bg-BG" dirty="0"/>
              <a:t>Следене на промените</a:t>
            </a:r>
            <a:r>
              <a:rPr lang="en-US" dirty="0"/>
              <a:t> [5/5]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59417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5BDA2C-F928-4F4D-AC92-CA987567F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Стандартната рамка за ORM за .NET и .NET Core</a:t>
            </a:r>
          </a:p>
          <a:p>
            <a:r>
              <a:rPr lang="ru-RU" dirty="0"/>
              <a:t>Предоставя LINQ-базирани заявки за данни и </a:t>
            </a:r>
            <a:br>
              <a:rPr lang="ru-RU" dirty="0"/>
            </a:br>
            <a:r>
              <a:rPr lang="ru-RU" dirty="0"/>
              <a:t>CRUD операции</a:t>
            </a:r>
          </a:p>
          <a:p>
            <a:r>
              <a:rPr lang="ru-RU" dirty="0"/>
              <a:t>Автоматично проследяване на промяната на </a:t>
            </a:r>
            <a:br>
              <a:rPr lang="ru-RU" dirty="0"/>
            </a:br>
            <a:r>
              <a:rPr lang="ru-RU" dirty="0"/>
              <a:t>обекти в паметта</a:t>
            </a:r>
          </a:p>
          <a:p>
            <a:r>
              <a:rPr lang="ru-RU" dirty="0"/>
              <a:t>Работи с много релационни бази данни </a:t>
            </a:r>
            <a:br>
              <a:rPr lang="ru-RU" dirty="0"/>
            </a:br>
            <a:r>
              <a:rPr lang="ru-RU" dirty="0"/>
              <a:t>(с различни доставчици)</a:t>
            </a:r>
          </a:p>
          <a:p>
            <a:r>
              <a:rPr lang="ru-RU" dirty="0"/>
              <a:t>Отворен код с независим цикъл на пускане на версии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9C2BF8-6A39-403C-AAAC-C6E281B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90213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Icon&#10;&#10;Description automatically generated with medium confidence">
            <a:extLst>
              <a:ext uri="{FF2B5EF4-FFF2-40B4-BE49-F238E27FC236}">
                <a16:creationId xmlns:a16="http://schemas.microsoft.com/office/drawing/2014/main" id="{09547CF4-B25A-F864-DA65-5C7F1F83C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2" y="83713"/>
            <a:ext cx="1575455" cy="15754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303128A-0EF3-84BD-F9ED-2E6316CD0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4792" y="83713"/>
            <a:ext cx="1699472" cy="141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B993A-D432-5177-9922-4D00100F74D8}"/>
              </a:ext>
            </a:extLst>
          </p:cNvPr>
          <p:cNvSpPr txBox="1"/>
          <p:nvPr/>
        </p:nvSpPr>
        <p:spPr>
          <a:xfrm>
            <a:off x="1734047" y="365284"/>
            <a:ext cx="47294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Национална програма 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Обучение за ИТ умения и кариера</a:t>
            </a:r>
            <a:r>
              <a:rPr lang="en-US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"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bg-BG" u="sng" dirty="0"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https://it-kariera.mon.bg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2BFFF-21D1-37C4-D08A-94EDDBB11DD9}"/>
              </a:ext>
            </a:extLst>
          </p:cNvPr>
          <p:cNvSpPr txBox="1"/>
          <p:nvPr/>
        </p:nvSpPr>
        <p:spPr>
          <a:xfrm>
            <a:off x="6373448" y="365284"/>
            <a:ext cx="40171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bg-B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Министерството на образованието и науката</a:t>
            </a:r>
            <a:endParaRPr lang="bg-BG" dirty="0">
              <a:solidFill>
                <a:schemeClr val="tx1"/>
              </a:solidFill>
              <a:effectLst/>
              <a:latin typeface="Comfortaa" pitchFamily="2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algn="r">
              <a:spcBef>
                <a:spcPts val="0"/>
              </a:spcBef>
              <a:spcAft>
                <a:spcPts val="0"/>
              </a:spcAft>
              <a:tabLst>
                <a:tab pos="2865755" algn="ctr"/>
                <a:tab pos="5731510" algn="r"/>
              </a:tabLst>
            </a:pP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</a:t>
            </a:r>
            <a:r>
              <a:rPr lang="bg-BG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r>
              <a:rPr lang="en-US" u="sng" dirty="0">
                <a:solidFill>
                  <a:schemeClr val="tx1"/>
                </a:solidFill>
                <a:effectLst/>
                <a:latin typeface="Comfortaa" pitchFamily="2" charset="0"/>
                <a:ea typeface="Times New Roman" panose="02020603050405020304" pitchFamily="18" charset="0"/>
                <a:cs typeface="Calibri" panose="020F0502020204030204" pitchFamily="34" charset="0"/>
              </a:rPr>
              <a:t>mon.bg</a:t>
            </a:r>
            <a:endParaRPr lang="bg-BG" dirty="0">
              <a:latin typeface="Comfortaa" pitchFamily="2" charset="0"/>
            </a:endParaRPr>
          </a:p>
        </p:txBody>
      </p:sp>
      <p:pic>
        <p:nvPicPr>
          <p:cNvPr id="2" name="Logo CC-BY-NC-SA">
            <a:hlinkClick r:id="rId5"/>
            <a:extLst>
              <a:ext uri="{FF2B5EF4-FFF2-40B4-BE49-F238E27FC236}">
                <a16:creationId xmlns:a16="http://schemas.microsoft.com/office/drawing/2014/main" id="{39F87C09-7AAD-A59F-33F5-8BECE165CB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447" y="2650021"/>
            <a:ext cx="4017104" cy="14408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BEA407-2EEF-D82D-ADB6-D20902F79FA2}"/>
              </a:ext>
            </a:extLst>
          </p:cNvPr>
          <p:cNvSpPr txBox="1"/>
          <p:nvPr/>
        </p:nvSpPr>
        <p:spPr>
          <a:xfrm>
            <a:off x="262246" y="5452243"/>
            <a:ext cx="11667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bg-BG" sz="1800" dirty="0">
                <a:latin typeface="Comfortaa" pitchFamily="2" charset="0"/>
              </a:rPr>
              <a:t>Документът е разработен за нуждите на Национална програма "Обучение за ИТ умения и кариера" на Министерството на образованието и науката (МОН)</a:t>
            </a:r>
            <a:r>
              <a:rPr lang="en-US" sz="1800" dirty="0">
                <a:latin typeface="Comfortaa" pitchFamily="2" charset="0"/>
              </a:rPr>
              <a:t> </a:t>
            </a:r>
            <a:r>
              <a:rPr lang="bg-BG" sz="1800" dirty="0">
                <a:latin typeface="Comfortaa" pitchFamily="2" charset="0"/>
              </a:rPr>
              <a:t>и се разпространява под свободен лиценз CC-BY-NC-SA (</a:t>
            </a:r>
            <a:r>
              <a:rPr lang="bg-BG" sz="1800" dirty="0" err="1">
                <a:latin typeface="Comfortaa" pitchFamily="2" charset="0"/>
              </a:rPr>
              <a:t>Creative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Commons</a:t>
            </a:r>
            <a:r>
              <a:rPr lang="bg-BG" sz="1800" dirty="0">
                <a:latin typeface="Comfortaa" pitchFamily="2" charset="0"/>
              </a:rPr>
              <a:t> </a:t>
            </a:r>
            <a:r>
              <a:rPr lang="bg-BG" sz="1800" dirty="0" err="1">
                <a:latin typeface="Comfortaa" pitchFamily="2" charset="0"/>
              </a:rPr>
              <a:t>Attribution-Non-Commercial-Share-Alike</a:t>
            </a:r>
            <a:r>
              <a:rPr lang="bg-BG" sz="1800" dirty="0">
                <a:latin typeface="Comfortaa" pitchFamily="2" charset="0"/>
              </a:rPr>
              <a:t> 4.0 International).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41344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9C2BF8-6A39-403C-AAAC-C6E281B5D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bg-BG" sz="4200" dirty="0"/>
              <a:t>Основен работен процес</a:t>
            </a:r>
            <a:r>
              <a:rPr lang="en-US" sz="4200" dirty="0"/>
              <a:t> [1/2]</a:t>
            </a:r>
            <a:endParaRPr lang="bg-BG" sz="4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6349D0-753E-44F1-8595-8A8F9642F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85" y="3429000"/>
            <a:ext cx="2244280" cy="30772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F216E6-FCE9-4A43-825C-BFFD2F5E57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189" y="3365818"/>
            <a:ext cx="2434404" cy="30772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A3611A-0F13-4EB1-B882-5D9D3B257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5815" y="3365818"/>
            <a:ext cx="2329393" cy="3077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22D675-2DEC-4FB5-840F-E012A1DA1260}"/>
              </a:ext>
            </a:extLst>
          </p:cNvPr>
          <p:cNvSpPr txBox="1"/>
          <p:nvPr/>
        </p:nvSpPr>
        <p:spPr>
          <a:xfrm>
            <a:off x="4151784" y="1272740"/>
            <a:ext cx="34670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bg-BG" sz="2400" dirty="0">
                <a:latin typeface="Comfortaa" pitchFamily="2" charset="0"/>
              </a:rPr>
              <a:t>Писане и изпълняване на заявки върху</a:t>
            </a:r>
            <a:br>
              <a:rPr lang="bg-BG" sz="2400" dirty="0">
                <a:latin typeface="Comfortaa" pitchFamily="2" charset="0"/>
              </a:rPr>
            </a:br>
            <a:r>
              <a:rPr lang="en-US" sz="2400" dirty="0" err="1">
                <a:latin typeface="Comfortaa" pitchFamily="2" charset="0"/>
              </a:rPr>
              <a:t>IQueryable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4292AB-C5AF-4430-AC4F-703F2D49748F}"/>
              </a:ext>
            </a:extLst>
          </p:cNvPr>
          <p:cNvSpPr txBox="1"/>
          <p:nvPr/>
        </p:nvSpPr>
        <p:spPr>
          <a:xfrm>
            <a:off x="7812308" y="1272741"/>
            <a:ext cx="36611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ru-RU" sz="2400" dirty="0">
                <a:latin typeface="Comfortaa" pitchFamily="2" charset="0"/>
              </a:rPr>
              <a:t>EF генерира и изпълнява SQL заявка в БД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084FA3-7B50-4D5F-844A-2F9FC8B8D53D}"/>
              </a:ext>
            </a:extLst>
          </p:cNvPr>
          <p:cNvSpPr txBox="1"/>
          <p:nvPr/>
        </p:nvSpPr>
        <p:spPr>
          <a:xfrm>
            <a:off x="455986" y="127274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400" dirty="0">
                <a:latin typeface="Comfortaa" pitchFamily="2" charset="0"/>
              </a:rPr>
              <a:t>Определете модела на данни </a:t>
            </a:r>
            <a:r>
              <a:rPr lang="en-US" sz="2400" dirty="0">
                <a:latin typeface="Comfortaa" pitchFamily="2" charset="0"/>
              </a:rPr>
              <a:t>(Code First </a:t>
            </a:r>
            <a:r>
              <a:rPr lang="bg-BG" sz="2400" dirty="0">
                <a:latin typeface="Comfortaa" pitchFamily="2" charset="0"/>
              </a:rPr>
              <a:t>/ </a:t>
            </a:r>
            <a:r>
              <a:rPr lang="en-US" sz="2400" dirty="0">
                <a:latin typeface="Comfortaa" pitchFamily="2" charset="0"/>
              </a:rPr>
              <a:t>Scaffold from DB)</a:t>
            </a:r>
          </a:p>
        </p:txBody>
      </p:sp>
    </p:spTree>
    <p:extLst>
      <p:ext uri="{BB962C8B-B14F-4D97-AF65-F5344CB8AC3E}">
        <p14:creationId xmlns:p14="http://schemas.microsoft.com/office/powerpoint/2010/main" val="20867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40279" y="44837"/>
            <a:ext cx="9193430" cy="1111430"/>
          </a:xfrm>
        </p:spPr>
        <p:txBody>
          <a:bodyPr>
            <a:noAutofit/>
          </a:bodyPr>
          <a:lstStyle/>
          <a:p>
            <a:r>
              <a:rPr lang="bg-BG" sz="4200" dirty="0"/>
              <a:t>Основен работен процес</a:t>
            </a:r>
            <a:r>
              <a:rPr lang="en-US" sz="4200" dirty="0"/>
              <a:t> [1/2]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1789" y="6524625"/>
            <a:ext cx="428625" cy="196850"/>
          </a:xfrm>
        </p:spPr>
        <p:txBody>
          <a:bodyPr/>
          <a:lstStyle/>
          <a:p>
            <a:fld id="{58452FF4-89E3-4D1B-9927-2DBDC00E58D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72662" y="1400500"/>
            <a:ext cx="3523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sz="2400" dirty="0">
                <a:latin typeface="Comfortaa" pitchFamily="2" charset="0"/>
              </a:rPr>
              <a:t>Промяна на данните със C# - извиква се </a:t>
            </a:r>
            <a:r>
              <a:rPr lang="en-US" sz="2400" dirty="0">
                <a:latin typeface="Comfortaa" pitchFamily="2" charset="0"/>
              </a:rPr>
              <a:t>"</a:t>
            </a:r>
            <a:r>
              <a:rPr lang="en-US" sz="2400" b="1" dirty="0">
                <a:latin typeface="Comfortaa" pitchFamily="2" charset="0"/>
              </a:rPr>
              <a:t>Save</a:t>
            </a:r>
            <a:r>
              <a:rPr lang="bg-BG" sz="2400" b="1" dirty="0">
                <a:latin typeface="Comfortaa" pitchFamily="2" charset="0"/>
              </a:rPr>
              <a:t> </a:t>
            </a:r>
            <a:r>
              <a:rPr lang="en-US" sz="2400" b="1" dirty="0">
                <a:latin typeface="Comfortaa" pitchFamily="2" charset="0"/>
              </a:rPr>
              <a:t>Changes()</a:t>
            </a:r>
            <a:r>
              <a:rPr lang="en-US" sz="2400" dirty="0">
                <a:latin typeface="Comfortaa" pitchFamily="2" charset="0"/>
              </a:rPr>
              <a:t>"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37273" y="1400500"/>
            <a:ext cx="36611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400" dirty="0">
                <a:latin typeface="Comfortaa" pitchFamily="2" charset="0"/>
              </a:rPr>
              <a:t>EF </a:t>
            </a:r>
            <a:r>
              <a:rPr lang="ru-RU" sz="2400" dirty="0">
                <a:latin typeface="Comfortaa" pitchFamily="2" charset="0"/>
              </a:rPr>
              <a:t>генерира и изпълнява SQL команда за промяна на БД</a:t>
            </a:r>
            <a:endParaRPr lang="en-US" sz="2400" dirty="0">
              <a:latin typeface="Comfortaa" pitchFamily="2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3351" y="1400499"/>
            <a:ext cx="35239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ru-RU" sz="2400" dirty="0">
                <a:latin typeface="Comfortaa" pitchFamily="2" charset="0"/>
              </a:rPr>
              <a:t>EF преобразува резултатите от заявката в .NET обекти</a:t>
            </a:r>
            <a:endParaRPr lang="en-US" sz="2400" dirty="0">
              <a:latin typeface="Comfortaa" pitchFamily="2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895" y="3275517"/>
            <a:ext cx="2860254" cy="30772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30" y="3317081"/>
            <a:ext cx="3582032" cy="30772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382" y="3903295"/>
            <a:ext cx="3889232" cy="18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7571" y="2003755"/>
            <a:ext cx="10585862" cy="4563300"/>
          </a:xfrm>
        </p:spPr>
        <p:txBody>
          <a:bodyPr>
            <a:normAutofit/>
          </a:bodyPr>
          <a:lstStyle/>
          <a:p>
            <a:r>
              <a:rPr lang="ru-RU" sz="3200" dirty="0"/>
              <a:t>За да добавите поддръжка на </a:t>
            </a:r>
            <a:r>
              <a:rPr lang="ru-RU" sz="3200" b="1" dirty="0">
                <a:solidFill>
                  <a:srgbClr val="00B0F0"/>
                </a:solidFill>
              </a:rPr>
              <a:t>EF</a:t>
            </a:r>
            <a:r>
              <a:rPr lang="en-US" sz="3200" b="1" dirty="0">
                <a:solidFill>
                  <a:srgbClr val="00B0F0"/>
                </a:solidFill>
              </a:rPr>
              <a:t>C</a:t>
            </a:r>
            <a:r>
              <a:rPr lang="ru-RU" sz="3200" dirty="0"/>
              <a:t> към проект във Visual Studio:</a:t>
            </a:r>
            <a:endParaRPr lang="en-US" sz="3200" dirty="0"/>
          </a:p>
          <a:p>
            <a:pPr lvl="1"/>
            <a:r>
              <a:rPr lang="bg-BG" sz="2800" dirty="0"/>
              <a:t>Инсталирайте го от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Pa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 err="1">
                <a:solidFill>
                  <a:schemeClr val="bg1"/>
                </a:solidFill>
              </a:rPr>
              <a:t>ckage</a:t>
            </a:r>
            <a:r>
              <a:rPr lang="en-US" sz="2800" b="1" dirty="0">
                <a:solidFill>
                  <a:schemeClr val="bg1"/>
                </a:solidFill>
              </a:rPr>
              <a:t> Manager Console</a:t>
            </a:r>
          </a:p>
          <a:p>
            <a:pPr lvl="1"/>
            <a:endParaRPr lang="en-US" sz="2800" dirty="0"/>
          </a:p>
          <a:p>
            <a:pPr lvl="1"/>
            <a:r>
              <a:rPr lang="ru-RU" sz="2800" dirty="0"/>
              <a:t>EF</a:t>
            </a:r>
            <a:r>
              <a:rPr lang="en-US" sz="2800" dirty="0"/>
              <a:t>C</a:t>
            </a:r>
            <a:r>
              <a:rPr lang="ru-RU" sz="2800" dirty="0"/>
              <a:t> е модулен - различни допълнителни пакети могат да бъдат инсталирани</a:t>
            </a:r>
            <a:r>
              <a:rPr lang="en-US" sz="2800" dirty="0"/>
              <a:t>:</a:t>
            </a:r>
          </a:p>
          <a:p>
            <a:pPr lvl="1"/>
            <a:endParaRPr lang="en-US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7205" y="409776"/>
            <a:ext cx="11348029" cy="129742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Entity Framework Core</a:t>
            </a:r>
            <a:r>
              <a:rPr lang="en-US" dirty="0"/>
              <a:t>: </a:t>
            </a:r>
            <a:r>
              <a:rPr lang="bg-BG" dirty="0"/>
              <a:t>Конфигурация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035EBD2-3BA3-4963-9819-A1E7C3CCB42E}"/>
              </a:ext>
            </a:extLst>
          </p:cNvPr>
          <p:cNvSpPr txBox="1">
            <a:spLocks/>
          </p:cNvSpPr>
          <p:nvPr/>
        </p:nvSpPr>
        <p:spPr>
          <a:xfrm>
            <a:off x="707571" y="3607130"/>
            <a:ext cx="10975976" cy="52322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9B04E9A0-501F-4DC6-9C6C-30D28D50FF30}"/>
              </a:ext>
            </a:extLst>
          </p:cNvPr>
          <p:cNvSpPr txBox="1">
            <a:spLocks/>
          </p:cNvSpPr>
          <p:nvPr/>
        </p:nvSpPr>
        <p:spPr>
          <a:xfrm>
            <a:off x="707571" y="5408664"/>
            <a:ext cx="10975976" cy="523220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</p:spTree>
    <p:extLst>
      <p:ext uri="{BB962C8B-B14F-4D97-AF65-F5344CB8AC3E}">
        <p14:creationId xmlns:p14="http://schemas.microsoft.com/office/powerpoint/2010/main" val="2533951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bg-BG" dirty="0"/>
              <a:t>Методът </a:t>
            </a:r>
            <a:r>
              <a:rPr lang="en-US" b="1" dirty="0"/>
              <a:t>Database First </a:t>
            </a:r>
            <a:r>
              <a:rPr lang="ru-RU" dirty="0"/>
              <a:t>моделира </a:t>
            </a:r>
            <a:r>
              <a:rPr lang="ru-RU" dirty="0" err="1"/>
              <a:t>класовете</a:t>
            </a:r>
            <a:r>
              <a:rPr lang="ru-RU" dirty="0"/>
              <a:t> с</a:t>
            </a:r>
            <a:r>
              <a:rPr lang="en-US" dirty="0"/>
              <a:t> o</a:t>
            </a:r>
            <a:r>
              <a:rPr lang="ru-RU" dirty="0" err="1"/>
              <a:t>бекта</a:t>
            </a:r>
            <a:r>
              <a:rPr lang="ru-RU" dirty="0"/>
              <a:t> след като базата данни е създадена: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6" r="2674"/>
          <a:stretch/>
        </p:blipFill>
        <p:spPr>
          <a:xfrm>
            <a:off x="1333182" y="2547595"/>
            <a:ext cx="4124040" cy="3968767"/>
          </a:xfrm>
          <a:prstGeom prst="roundRect">
            <a:avLst>
              <a:gd name="adj" fmla="val 1465"/>
            </a:avLst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3084176"/>
            <a:ext cx="3716948" cy="2895600"/>
          </a:xfrm>
          <a:prstGeom prst="roundRect">
            <a:avLst>
              <a:gd name="adj" fmla="val 2668"/>
            </a:avLst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094412" y="4222454"/>
            <a:ext cx="611188" cy="61904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9576D12E-F86A-1DFB-3A5F-CC8EF0098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44" y="341638"/>
            <a:ext cx="10910711" cy="1385563"/>
          </a:xfrm>
        </p:spPr>
        <p:txBody>
          <a:bodyPr>
            <a:normAutofit/>
          </a:bodyPr>
          <a:lstStyle/>
          <a:p>
            <a:r>
              <a:rPr lang="bg-BG" sz="3600" dirty="0"/>
              <a:t>Използване на метода </a:t>
            </a:r>
            <a:r>
              <a:rPr lang="en-US" sz="3600" b="1" dirty="0">
                <a:solidFill>
                  <a:srgbClr val="00B0F0"/>
                </a:solidFill>
              </a:rPr>
              <a:t>Database First </a:t>
            </a:r>
            <a:r>
              <a:rPr lang="en-US" sz="3600" dirty="0"/>
              <a:t>[1/2]</a:t>
            </a:r>
          </a:p>
        </p:txBody>
      </p:sp>
    </p:spTree>
    <p:extLst>
      <p:ext uri="{BB962C8B-B14F-4D97-AF65-F5344CB8AC3E}">
        <p14:creationId xmlns:p14="http://schemas.microsoft.com/office/powerpoint/2010/main" val="164097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57A5BC-9FD7-4E79-8F0A-9275F4DAC4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1218987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069"/>
            <a:ext cx="10515600" cy="4351338"/>
          </a:xfrm>
        </p:spPr>
        <p:txBody>
          <a:bodyPr/>
          <a:lstStyle/>
          <a:p>
            <a:r>
              <a:rPr lang="ru-RU" dirty="0"/>
              <a:t>Scaffolding DbContext от DB с командата Scaffold-DbContext в конзолата за управление на пакети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Scaffolding </a:t>
            </a:r>
            <a:r>
              <a:rPr lang="bg-BG" dirty="0"/>
              <a:t>предварително изисква следните пакети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44" y="411236"/>
            <a:ext cx="10910711" cy="1385563"/>
          </a:xfrm>
        </p:spPr>
        <p:txBody>
          <a:bodyPr>
            <a:normAutofit/>
          </a:bodyPr>
          <a:lstStyle/>
          <a:p>
            <a:r>
              <a:rPr lang="bg-BG" sz="3600" dirty="0"/>
              <a:t>Използване на метода </a:t>
            </a:r>
            <a:r>
              <a:rPr lang="en-US" sz="3600" b="1" dirty="0">
                <a:solidFill>
                  <a:srgbClr val="00B0F0"/>
                </a:solidFill>
              </a:rPr>
              <a:t>Database First </a:t>
            </a:r>
            <a:r>
              <a:rPr lang="en-US" sz="3600" dirty="0"/>
              <a:t>[2/2]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1019134" y="3072279"/>
            <a:ext cx="10012143" cy="1200329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Scaffold-DbContext 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-Connection "Server=.;Database=…;Integrated Security=True" 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-Provider Microsoft.EntityFrameworkCore.SqlServer 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  -OutputDir Data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E90AC19-67A6-48CD-8049-529D8A0ACEF8}"/>
              </a:ext>
            </a:extLst>
          </p:cNvPr>
          <p:cNvSpPr txBox="1">
            <a:spLocks/>
          </p:cNvSpPr>
          <p:nvPr/>
        </p:nvSpPr>
        <p:spPr>
          <a:xfrm>
            <a:off x="1019134" y="5466525"/>
            <a:ext cx="10012143" cy="646331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Install-Package Microsoft.EntityFrameworkCore.Tools</a:t>
            </a:r>
          </a:p>
          <a:p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</p:spTree>
    <p:extLst>
      <p:ext uri="{BB962C8B-B14F-4D97-AF65-F5344CB8AC3E}">
        <p14:creationId xmlns:p14="http://schemas.microsoft.com/office/powerpoint/2010/main" val="250538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</TotalTime>
  <Words>2546</Words>
  <Application>Microsoft Office PowerPoint</Application>
  <PresentationFormat>Widescreen</PresentationFormat>
  <Paragraphs>383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Comfortaa</vt:lpstr>
      <vt:lpstr>Consolas</vt:lpstr>
      <vt:lpstr>Office Theme</vt:lpstr>
      <vt:lpstr>Комуникация с база от данни</vt:lpstr>
      <vt:lpstr>Съдържание</vt:lpstr>
      <vt:lpstr>Entity Framework Core</vt:lpstr>
      <vt:lpstr>Entity Framework Core</vt:lpstr>
      <vt:lpstr>Основен работен процес [1/2]</vt:lpstr>
      <vt:lpstr>Основен работен процес [1/2]</vt:lpstr>
      <vt:lpstr>Entity Framework Core: Конфигурация</vt:lpstr>
      <vt:lpstr>Използване на метода Database First [1/2]</vt:lpstr>
      <vt:lpstr>Използване на метода Database First [2/2]</vt:lpstr>
      <vt:lpstr>Използване на метода Code First [1/9]</vt:lpstr>
      <vt:lpstr>Използване на метода Code First [2/9]</vt:lpstr>
      <vt:lpstr>Използване на метода Code First [3/9]</vt:lpstr>
      <vt:lpstr>Използване на метода Code First [4/9]</vt:lpstr>
      <vt:lpstr>Използване на метода Code First [5/9]</vt:lpstr>
      <vt:lpstr>Използване на метода Code First [6/9]</vt:lpstr>
      <vt:lpstr>Използване на метода Code First [7/9]</vt:lpstr>
      <vt:lpstr>Използване на метода Code First [8/9]</vt:lpstr>
      <vt:lpstr>Използване на метода Code First [9/9]</vt:lpstr>
      <vt:lpstr>EF Компоненти [1/2]</vt:lpstr>
      <vt:lpstr>EF Компоненти [2/2]</vt:lpstr>
      <vt:lpstr>Четене на Данни</vt:lpstr>
      <vt:lpstr>Класът DbContext</vt:lpstr>
      <vt:lpstr>Изпозлване на Класът DbContext</vt:lpstr>
      <vt:lpstr>Четене на Данни с LINQ Заявки [1/2]</vt:lpstr>
      <vt:lpstr>Четене на Данни с LINQ Заявки [2/2]</vt:lpstr>
      <vt:lpstr>Прости операции с LINQ [1/2]</vt:lpstr>
      <vt:lpstr>Прости операции с LINQ [2/2]</vt:lpstr>
      <vt:lpstr>Проследяване на SQL Заявките</vt:lpstr>
      <vt:lpstr>CRUD операции с EFC</vt:lpstr>
      <vt:lpstr>Създаване на Нови Данни</vt:lpstr>
      <vt:lpstr>Каскадни Добавяния</vt:lpstr>
      <vt:lpstr>Промяна на съществуващи данни</vt:lpstr>
      <vt:lpstr>Изтриване на съществуващи данни</vt:lpstr>
      <vt:lpstr>Следене на промените</vt:lpstr>
      <vt:lpstr>Следене на промените [1/5]</vt:lpstr>
      <vt:lpstr>Следене на промените [2/5]</vt:lpstr>
      <vt:lpstr>Следене на промените [3/5]</vt:lpstr>
      <vt:lpstr>Следене на промените [4/5]</vt:lpstr>
      <vt:lpstr>Следене на промените [5/5]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Димитър Минчев</dc:creator>
  <cp:lastModifiedBy>Dimitar Minchev</cp:lastModifiedBy>
  <cp:revision>38</cp:revision>
  <dcterms:created xsi:type="dcterms:W3CDTF">2022-08-09T09:25:46Z</dcterms:created>
  <dcterms:modified xsi:type="dcterms:W3CDTF">2024-01-25T09:56:25Z</dcterms:modified>
</cp:coreProperties>
</file>