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8" r:id="rId2"/>
    <p:sldId id="573" r:id="rId3"/>
    <p:sldId id="617" r:id="rId4"/>
    <p:sldId id="618" r:id="rId5"/>
    <p:sldId id="619" r:id="rId6"/>
    <p:sldId id="633" r:id="rId7"/>
    <p:sldId id="679" r:id="rId8"/>
    <p:sldId id="635" r:id="rId9"/>
    <p:sldId id="680" r:id="rId10"/>
    <p:sldId id="681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3" r:id="rId26"/>
    <p:sldId id="654" r:id="rId27"/>
    <p:sldId id="655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5" r:id="rId38"/>
    <p:sldId id="666" r:id="rId39"/>
    <p:sldId id="678" r:id="rId40"/>
    <p:sldId id="5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Автентикация и Авторизация" id="{0B0C01F3-1F60-4ADB-AC1E-9589654EAEF3}">
          <p14:sldIdLst>
            <p14:sldId id="617"/>
            <p14:sldId id="618"/>
            <p14:sldId id="619"/>
          </p14:sldIdLst>
        </p14:section>
        <p14:section name="ASP.NET Core Идентичност" id="{6EB5D19D-BAEE-4705-AE94-8AA2A8C2A3EB}">
          <p14:sldIdLst>
            <p14:sldId id="633"/>
            <p14:sldId id="679"/>
            <p14:sldId id="635"/>
            <p14:sldId id="680"/>
            <p14:sldId id="681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</p14:sldIdLst>
        </p14:section>
        <p14:section name="Идентичност" id="{BEF6F663-965B-4EB1-9C09-E80717557240}">
          <p14:sldIdLst>
            <p14:sldId id="650"/>
            <p14:sldId id="651"/>
            <p14:sldId id="653"/>
          </p14:sldIdLst>
        </p14:section>
        <p14:section name="Пълен контрол идентичността" id="{91750E74-2902-4B0A-9754-DB392E0A4F49}">
          <p14:sldIdLst>
            <p14:sldId id="654"/>
            <p14:sldId id="655"/>
            <p14:sldId id="656"/>
          </p14:sldIdLst>
        </p14:section>
        <p14:section name="Видове" id="{C71808CC-6F4B-421C-BE09-CF8BFC621FD7}">
          <p14:sldIdLst>
            <p14:sldId id="657"/>
            <p14:sldId id="658"/>
            <p14:sldId id="659"/>
            <p14:sldId id="660"/>
            <p14:sldId id="661"/>
            <p14:sldId id="662"/>
          </p14:sldIdLst>
        </p14:section>
        <p14:section name="Социални Акаунти" id="{796D3AF2-49D9-4FCB-8885-DB85309E357E}">
          <p14:sldIdLst>
            <p14:sldId id="663"/>
            <p14:sldId id="664"/>
            <p14:sldId id="665"/>
            <p14:sldId id="666"/>
          </p14:sldIdLst>
        </p14:section>
        <p14:section name="Заключение" id="{9315BEE7-605C-4839-996A-A4EEA70921D9}">
          <p14:sldIdLst>
            <p14:sldId id="678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C7F58-42F3-4DF0-B624-F74627EC4CC4}" v="140" dt="2024-01-25T11:49:43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F5CC7F58-42F3-4DF0-B624-F74627EC4CC4}"/>
    <pc:docChg chg="undo custSel addSld modSld sldOrd addSection modSection">
      <pc:chgData name="Димитър Минчев" userId="6da192e4-d32c-454b-8615-bbadf07b6639" providerId="ADAL" clId="{F5CC7F58-42F3-4DF0-B624-F74627EC4CC4}" dt="2024-01-25T11:49:50.093" v="495" actId="1076"/>
      <pc:docMkLst>
        <pc:docMk/>
      </pc:docMkLst>
      <pc:sldChg chg="modSp mod">
        <pc:chgData name="Димитър Минчев" userId="6da192e4-d32c-454b-8615-bbadf07b6639" providerId="ADAL" clId="{F5CC7F58-42F3-4DF0-B624-F74627EC4CC4}" dt="2024-01-25T11:25:43.185" v="4"/>
        <pc:sldMkLst>
          <pc:docMk/>
          <pc:sldMk cId="2386959723" sldId="258"/>
        </pc:sldMkLst>
        <pc:spChg chg="mod">
          <ac:chgData name="Димитър Минчев" userId="6da192e4-d32c-454b-8615-bbadf07b6639" providerId="ADAL" clId="{F5CC7F58-42F3-4DF0-B624-F74627EC4CC4}" dt="2024-01-25T11:25:29.868" v="3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F5CC7F58-42F3-4DF0-B624-F74627EC4CC4}" dt="2024-01-25T11:25:43.185" v="4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Димитър Минчев" userId="6da192e4-d32c-454b-8615-bbadf07b6639" providerId="ADAL" clId="{F5CC7F58-42F3-4DF0-B624-F74627EC4CC4}" dt="2024-01-25T11:25:59.733" v="7"/>
        <pc:sldMkLst>
          <pc:docMk/>
          <pc:sldMk cId="3452212417" sldId="573"/>
        </pc:sldMkLst>
        <pc:spChg chg="mod">
          <ac:chgData name="Димитър Минчев" userId="6da192e4-d32c-454b-8615-bbadf07b6639" providerId="ADAL" clId="{F5CC7F58-42F3-4DF0-B624-F74627EC4CC4}" dt="2024-01-25T11:25:56.915" v="5"/>
          <ac:spMkLst>
            <pc:docMk/>
            <pc:sldMk cId="3452212417" sldId="573"/>
            <ac:spMk id="3" creationId="{CBA1A5CB-723C-4F28-BBCE-7147BCDF670A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26:31.023" v="22" actId="404"/>
        <pc:sldMkLst>
          <pc:docMk/>
          <pc:sldMk cId="2653527553" sldId="617"/>
        </pc:sldMkLst>
        <pc:spChg chg="mod">
          <ac:chgData name="Димитър Минчев" userId="6da192e4-d32c-454b-8615-bbadf07b6639" providerId="ADAL" clId="{F5CC7F58-42F3-4DF0-B624-F74627EC4CC4}" dt="2024-01-25T11:26:31.023" v="22" actId="404"/>
          <ac:spMkLst>
            <pc:docMk/>
            <pc:sldMk cId="2653527553" sldId="617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26:31.023" v="22" actId="404"/>
          <ac:spMkLst>
            <pc:docMk/>
            <pc:sldMk cId="2653527553" sldId="617"/>
            <ac:spMk id="4" creationId="{5E50034F-63D1-4012-9CDE-5AC8512A9AA3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27:16.131" v="37" actId="20577"/>
        <pc:sldMkLst>
          <pc:docMk/>
          <pc:sldMk cId="3276675244" sldId="618"/>
        </pc:sldMkLst>
        <pc:spChg chg="mod">
          <ac:chgData name="Димитър Минчев" userId="6da192e4-d32c-454b-8615-bbadf07b6639" providerId="ADAL" clId="{F5CC7F58-42F3-4DF0-B624-F74627EC4CC4}" dt="2024-01-25T11:27:16.131" v="37" actId="20577"/>
          <ac:spMkLst>
            <pc:docMk/>
            <pc:sldMk cId="3276675244" sldId="618"/>
            <ac:spMk id="462850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26:46.781" v="26" actId="1076"/>
          <ac:spMkLst>
            <pc:docMk/>
            <pc:sldMk cId="3276675244" sldId="618"/>
            <ac:spMk id="462851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F5CC7F58-42F3-4DF0-B624-F74627EC4CC4}" dt="2024-01-25T11:27:32.115" v="41" actId="20577"/>
        <pc:sldMkLst>
          <pc:docMk/>
          <pc:sldMk cId="440472241" sldId="619"/>
        </pc:sldMkLst>
        <pc:spChg chg="add del mod">
          <ac:chgData name="Димитър Минчев" userId="6da192e4-d32c-454b-8615-bbadf07b6639" providerId="ADAL" clId="{F5CC7F58-42F3-4DF0-B624-F74627EC4CC4}" dt="2024-01-25T11:27:29.653" v="39" actId="478"/>
          <ac:spMkLst>
            <pc:docMk/>
            <pc:sldMk cId="440472241" sldId="619"/>
            <ac:spMk id="4" creationId="{7A261FB9-886E-28C0-D2FE-6DC93EC57ABD}"/>
          </ac:spMkLst>
        </pc:spChg>
        <pc:spChg chg="add mod">
          <ac:chgData name="Димитър Минчев" userId="6da192e4-d32c-454b-8615-bbadf07b6639" providerId="ADAL" clId="{F5CC7F58-42F3-4DF0-B624-F74627EC4CC4}" dt="2024-01-25T11:27:32.115" v="41" actId="20577"/>
          <ac:spMkLst>
            <pc:docMk/>
            <pc:sldMk cId="440472241" sldId="619"/>
            <ac:spMk id="5" creationId="{04F31952-B5D9-BABF-03DA-24DA7B9BE253}"/>
          </ac:spMkLst>
        </pc:spChg>
        <pc:spChg chg="del">
          <ac:chgData name="Димитър Минчев" userId="6da192e4-d32c-454b-8615-bbadf07b6639" providerId="ADAL" clId="{F5CC7F58-42F3-4DF0-B624-F74627EC4CC4}" dt="2024-01-25T11:27:23.959" v="38" actId="478"/>
          <ac:spMkLst>
            <pc:docMk/>
            <pc:sldMk cId="440472241" sldId="619"/>
            <ac:spMk id="462850" creationId="{00000000-0000-0000-0000-000000000000}"/>
          </ac:spMkLst>
        </pc:spChg>
        <pc:picChg chg="mod">
          <ac:chgData name="Димитър Минчев" userId="6da192e4-d32c-454b-8615-bbadf07b6639" providerId="ADAL" clId="{F5CC7F58-42F3-4DF0-B624-F74627EC4CC4}" dt="2024-01-25T11:27:02.276" v="29" actId="1076"/>
          <ac:picMkLst>
            <pc:docMk/>
            <pc:sldMk cId="440472241" sldId="619"/>
            <ac:picMk id="3" creationId="{00000000-0000-0000-0000-000000000000}"/>
          </ac:picMkLst>
        </pc:picChg>
      </pc:sldChg>
      <pc:sldChg chg="addSp delSp modSp add mod modAnim">
        <pc:chgData name="Димитър Минчев" userId="6da192e4-d32c-454b-8615-bbadf07b6639" providerId="ADAL" clId="{F5CC7F58-42F3-4DF0-B624-F74627EC4CC4}" dt="2024-01-25T11:40:54.209" v="263" actId="1076"/>
        <pc:sldMkLst>
          <pc:docMk/>
          <pc:sldMk cId="3925967551" sldId="633"/>
        </pc:sldMkLst>
        <pc:spChg chg="mod">
          <ac:chgData name="Димитър Минчев" userId="6da192e4-d32c-454b-8615-bbadf07b6639" providerId="ADAL" clId="{F5CC7F58-42F3-4DF0-B624-F74627EC4CC4}" dt="2024-01-25T11:40:49.989" v="262" actId="20577"/>
          <ac:spMkLst>
            <pc:docMk/>
            <pc:sldMk cId="3925967551" sldId="633"/>
            <ac:spMk id="2" creationId="{B457FC8F-6FC9-4DEB-A4CF-462689F8452E}"/>
          </ac:spMkLst>
        </pc:spChg>
        <pc:spChg chg="del">
          <ac:chgData name="Димитър Минчев" userId="6da192e4-d32c-454b-8615-bbadf07b6639" providerId="ADAL" clId="{F5CC7F58-42F3-4DF0-B624-F74627EC4CC4}" dt="2024-01-25T11:29:08.523" v="50" actId="478"/>
          <ac:spMkLst>
            <pc:docMk/>
            <pc:sldMk cId="3925967551" sldId="633"/>
            <ac:spMk id="4" creationId="{00000000-0000-0000-0000-000000000000}"/>
          </ac:spMkLst>
        </pc:spChg>
        <pc:picChg chg="add mod">
          <ac:chgData name="Димитър Минчев" userId="6da192e4-d32c-454b-8615-bbadf07b6639" providerId="ADAL" clId="{F5CC7F58-42F3-4DF0-B624-F74627EC4CC4}" dt="2024-01-25T11:40:54.209" v="263" actId="1076"/>
          <ac:picMkLst>
            <pc:docMk/>
            <pc:sldMk cId="3925967551" sldId="633"/>
            <ac:picMk id="3" creationId="{BDA02BB2-3C91-E581-0941-417ED03CE765}"/>
          </ac:picMkLst>
        </pc:picChg>
        <pc:picChg chg="del">
          <ac:chgData name="Димитър Минчев" userId="6da192e4-d32c-454b-8615-bbadf07b6639" providerId="ADAL" clId="{F5CC7F58-42F3-4DF0-B624-F74627EC4CC4}" dt="2024-01-25T11:28:52.099" v="45" actId="478"/>
          <ac:picMkLst>
            <pc:docMk/>
            <pc:sldMk cId="3925967551" sldId="633"/>
            <ac:picMk id="5" creationId="{9E427C89-B79E-4027-8CC5-5DAA5EAFCD44}"/>
          </ac:picMkLst>
        </pc:picChg>
        <pc:picChg chg="add del mod">
          <ac:chgData name="Димитър Минчев" userId="6da192e4-d32c-454b-8615-bbadf07b6639" providerId="ADAL" clId="{F5CC7F58-42F3-4DF0-B624-F74627EC4CC4}" dt="2024-01-25T11:40:47.338" v="260" actId="478"/>
          <ac:picMkLst>
            <pc:docMk/>
            <pc:sldMk cId="3925967551" sldId="633"/>
            <ac:picMk id="1026" creationId="{E963EDC9-E73B-FFD8-09AE-09CA5C47810A}"/>
          </ac:picMkLst>
        </pc:picChg>
      </pc:sldChg>
      <pc:sldChg chg="modSp add mod">
        <pc:chgData name="Димитър Минчев" userId="6da192e4-d32c-454b-8615-bbadf07b6639" providerId="ADAL" clId="{F5CC7F58-42F3-4DF0-B624-F74627EC4CC4}" dt="2024-01-25T11:30:34.212" v="68" actId="20577"/>
        <pc:sldMkLst>
          <pc:docMk/>
          <pc:sldMk cId="1673749742" sldId="635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673749742" sldId="635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0:12.122" v="62" actId="1076"/>
          <ac:spMkLst>
            <pc:docMk/>
            <pc:sldMk cId="1673749742" sldId="635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0:34.212" v="68" actId="20577"/>
          <ac:spMkLst>
            <pc:docMk/>
            <pc:sldMk cId="1673749742" sldId="635"/>
            <ac:spMk id="4" creationId="{00000000-0000-0000-0000-000000000000}"/>
          </ac:spMkLst>
        </pc:spChg>
        <pc:picChg chg="mod">
          <ac:chgData name="Димитър Минчев" userId="6da192e4-d32c-454b-8615-bbadf07b6639" providerId="ADAL" clId="{F5CC7F58-42F3-4DF0-B624-F74627EC4CC4}" dt="2024-01-25T11:30:02.504" v="58" actId="1076"/>
          <ac:picMkLst>
            <pc:docMk/>
            <pc:sldMk cId="1673749742" sldId="635"/>
            <ac:picMk id="8" creationId="{00000000-0000-0000-0000-000000000000}"/>
          </ac:picMkLst>
        </pc:picChg>
      </pc:sldChg>
      <pc:sldChg chg="addSp delSp modSp add mod">
        <pc:chgData name="Димитър Минчев" userId="6da192e4-d32c-454b-8615-bbadf07b6639" providerId="ADAL" clId="{F5CC7F58-42F3-4DF0-B624-F74627EC4CC4}" dt="2024-01-25T11:32:46.816" v="120" actId="207"/>
        <pc:sldMkLst>
          <pc:docMk/>
          <pc:sldMk cId="1488536773" sldId="638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488536773" sldId="63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2:35.413" v="116" actId="1076"/>
          <ac:spMkLst>
            <pc:docMk/>
            <pc:sldMk cId="1488536773" sldId="638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F5CC7F58-42F3-4DF0-B624-F74627EC4CC4}" dt="2024-01-25T11:31:24.472" v="88" actId="478"/>
          <ac:spMkLst>
            <pc:docMk/>
            <pc:sldMk cId="1488536773" sldId="638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2:46.816" v="120" actId="207"/>
          <ac:spMkLst>
            <pc:docMk/>
            <pc:sldMk cId="1488536773" sldId="638"/>
            <ac:spMk id="5" creationId="{00000000-0000-0000-0000-000000000000}"/>
          </ac:spMkLst>
        </pc:spChg>
        <pc:spChg chg="add del mod">
          <ac:chgData name="Димитър Минчев" userId="6da192e4-d32c-454b-8615-bbadf07b6639" providerId="ADAL" clId="{F5CC7F58-42F3-4DF0-B624-F74627EC4CC4}" dt="2024-01-25T11:31:30.377" v="92" actId="478"/>
          <ac:spMkLst>
            <pc:docMk/>
            <pc:sldMk cId="1488536773" sldId="638"/>
            <ac:spMk id="10" creationId="{26905E70-BCAE-817A-6A13-606DD9A319EE}"/>
          </ac:spMkLst>
        </pc:spChg>
        <pc:spChg chg="add del mod">
          <ac:chgData name="Димитър Минчев" userId="6da192e4-d32c-454b-8615-bbadf07b6639" providerId="ADAL" clId="{F5CC7F58-42F3-4DF0-B624-F74627EC4CC4}" dt="2024-01-25T11:31:32.422" v="93" actId="478"/>
          <ac:spMkLst>
            <pc:docMk/>
            <pc:sldMk cId="1488536773" sldId="638"/>
            <ac:spMk id="11" creationId="{B218AFD4-93DE-2F51-5097-0E844D6AFD98}"/>
          </ac:spMkLst>
        </pc:spChg>
        <pc:spChg chg="add mod">
          <ac:chgData name="Димитър Минчев" userId="6da192e4-d32c-454b-8615-bbadf07b6639" providerId="ADAL" clId="{F5CC7F58-42F3-4DF0-B624-F74627EC4CC4}" dt="2024-01-25T11:31:43.661" v="97" actId="20577"/>
          <ac:spMkLst>
            <pc:docMk/>
            <pc:sldMk cId="1488536773" sldId="638"/>
            <ac:spMk id="12" creationId="{8AFAFAD3-B0B9-FEDA-03D6-74E58AE44956}"/>
          </ac:spMkLst>
        </pc:spChg>
        <pc:grpChg chg="del mod">
          <ac:chgData name="Димитър Минчев" userId="6da192e4-d32c-454b-8615-bbadf07b6639" providerId="ADAL" clId="{F5CC7F58-42F3-4DF0-B624-F74627EC4CC4}" dt="2024-01-25T11:31:55.039" v="101" actId="21"/>
          <ac:grpSpMkLst>
            <pc:docMk/>
            <pc:sldMk cId="1488536773" sldId="638"/>
            <ac:grpSpMk id="6" creationId="{00000000-0000-0000-0000-000000000000}"/>
          </ac:grpSpMkLst>
        </pc:grpChg>
        <pc:picChg chg="mod">
          <ac:chgData name="Димитър Минчев" userId="6da192e4-d32c-454b-8615-bbadf07b6639" providerId="ADAL" clId="{F5CC7F58-42F3-4DF0-B624-F74627EC4CC4}" dt="2024-01-25T11:31:52.147" v="100" actId="1076"/>
          <ac:picMkLst>
            <pc:docMk/>
            <pc:sldMk cId="1488536773" sldId="638"/>
            <ac:picMk id="7" creationId="{00000000-0000-0000-0000-000000000000}"/>
          </ac:picMkLst>
        </pc:picChg>
        <pc:picChg chg="mod">
          <ac:chgData name="Димитър Минчев" userId="6da192e4-d32c-454b-8615-bbadf07b6639" providerId="ADAL" clId="{F5CC7F58-42F3-4DF0-B624-F74627EC4CC4}" dt="2024-01-25T11:31:52.147" v="100" actId="1076"/>
          <ac:picMkLst>
            <pc:docMk/>
            <pc:sldMk cId="1488536773" sldId="638"/>
            <ac:picMk id="8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F5CC7F58-42F3-4DF0-B624-F74627EC4CC4}" dt="2024-01-25T11:33:08.486" v="123" actId="207"/>
        <pc:sldMkLst>
          <pc:docMk/>
          <pc:sldMk cId="3064514663" sldId="639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064514663" sldId="63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02.017" v="121" actId="1076"/>
          <ac:spMkLst>
            <pc:docMk/>
            <pc:sldMk cId="3064514663" sldId="63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08.486" v="123" actId="207"/>
          <ac:spMkLst>
            <pc:docMk/>
            <pc:sldMk cId="3064514663" sldId="639"/>
            <ac:spMk id="5" creationId="{00000000-0000-0000-0000-000000000000}"/>
          </ac:spMkLst>
        </pc:spChg>
      </pc:sldChg>
      <pc:sldChg chg="modSp add mod modAnim">
        <pc:chgData name="Димитър Минчев" userId="6da192e4-d32c-454b-8615-bbadf07b6639" providerId="ADAL" clId="{F5CC7F58-42F3-4DF0-B624-F74627EC4CC4}" dt="2024-01-25T11:33:38.798" v="138" actId="20577"/>
        <pc:sldMkLst>
          <pc:docMk/>
          <pc:sldMk cId="1838869998" sldId="640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838869998" sldId="64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38.798" v="138" actId="20577"/>
          <ac:spMkLst>
            <pc:docMk/>
            <pc:sldMk cId="1838869998" sldId="640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30.502" v="134" actId="1076"/>
          <ac:spMkLst>
            <pc:docMk/>
            <pc:sldMk cId="1838869998" sldId="640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14.243" v="125" actId="207"/>
          <ac:spMkLst>
            <pc:docMk/>
            <pc:sldMk cId="1838869998" sldId="640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26.948" v="133" actId="27636"/>
          <ac:spMkLst>
            <pc:docMk/>
            <pc:sldMk cId="1838869998" sldId="640"/>
            <ac:spMk id="7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4:09.854" v="144" actId="207"/>
        <pc:sldMkLst>
          <pc:docMk/>
          <pc:sldMk cId="3185809474" sldId="641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185809474" sldId="64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3:50.068" v="140" actId="1076"/>
          <ac:spMkLst>
            <pc:docMk/>
            <pc:sldMk cId="3185809474" sldId="641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4:09.854" v="144" actId="207"/>
          <ac:spMkLst>
            <pc:docMk/>
            <pc:sldMk cId="3185809474" sldId="641"/>
            <ac:spMk id="5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4:43.990" v="148" actId="207"/>
        <pc:sldMkLst>
          <pc:docMk/>
          <pc:sldMk cId="388977138" sldId="642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88977138" sldId="64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4:35.968" v="146" actId="14100"/>
          <ac:spMkLst>
            <pc:docMk/>
            <pc:sldMk cId="388977138" sldId="642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4:43.990" v="148" actId="207"/>
          <ac:spMkLst>
            <pc:docMk/>
            <pc:sldMk cId="388977138" sldId="642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4:43.990" v="148" actId="207"/>
          <ac:spMkLst>
            <pc:docMk/>
            <pc:sldMk cId="388977138" sldId="642"/>
            <ac:spMk id="6" creationId="{60FFD27A-5549-4326-ADE0-E1BBAA7F7219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5:02.818" v="151" actId="207"/>
        <pc:sldMkLst>
          <pc:docMk/>
          <pc:sldMk cId="4020312279" sldId="643"/>
        </pc:sldMkLst>
        <pc:spChg chg="mod">
          <ac:chgData name="Димитър Минчев" userId="6da192e4-d32c-454b-8615-bbadf07b6639" providerId="ADAL" clId="{F5CC7F58-42F3-4DF0-B624-F74627EC4CC4}" dt="2024-01-25T11:35:02.818" v="151" actId="207"/>
          <ac:spMkLst>
            <pc:docMk/>
            <pc:sldMk cId="4020312279" sldId="643"/>
            <ac:spMk id="6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6:29.656" v="174" actId="207"/>
        <pc:sldMkLst>
          <pc:docMk/>
          <pc:sldMk cId="3746891580" sldId="644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746891580" sldId="64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5:51.744" v="162" actId="1076"/>
          <ac:spMkLst>
            <pc:docMk/>
            <pc:sldMk cId="3746891580" sldId="644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6:25.759" v="173" actId="207"/>
          <ac:spMkLst>
            <pc:docMk/>
            <pc:sldMk cId="3746891580" sldId="644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6:08.313" v="170" actId="1076"/>
          <ac:spMkLst>
            <pc:docMk/>
            <pc:sldMk cId="3746891580" sldId="644"/>
            <ac:spMk id="8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6:29.656" v="174" actId="207"/>
          <ac:spMkLst>
            <pc:docMk/>
            <pc:sldMk cId="3746891580" sldId="644"/>
            <ac:spMk id="9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6:52.373" v="178" actId="207"/>
        <pc:sldMkLst>
          <pc:docMk/>
          <pc:sldMk cId="893908290" sldId="645"/>
        </pc:sldMkLst>
        <pc:spChg chg="mod">
          <ac:chgData name="Димитър Минчев" userId="6da192e4-d32c-454b-8615-bbadf07b6639" providerId="ADAL" clId="{F5CC7F58-42F3-4DF0-B624-F74627EC4CC4}" dt="2024-01-25T11:36:45.342" v="176" actId="1076"/>
          <ac:spMkLst>
            <pc:docMk/>
            <pc:sldMk cId="893908290" sldId="645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6:52.373" v="178" actId="207"/>
          <ac:spMkLst>
            <pc:docMk/>
            <pc:sldMk cId="893908290" sldId="645"/>
            <ac:spMk id="5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7:08.307" v="182" actId="12385"/>
        <pc:sldMkLst>
          <pc:docMk/>
          <pc:sldMk cId="4227271662" sldId="646"/>
        </pc:sldMkLst>
        <pc:spChg chg="mod">
          <ac:chgData name="Димитър Минчев" userId="6da192e4-d32c-454b-8615-bbadf07b6639" providerId="ADAL" clId="{F5CC7F58-42F3-4DF0-B624-F74627EC4CC4}" dt="2024-01-25T11:37:04.869" v="181" actId="1076"/>
          <ac:spMkLst>
            <pc:docMk/>
            <pc:sldMk cId="4227271662" sldId="646"/>
            <ac:spMk id="2" creationId="{0D95D055-ABDF-400C-9EB4-041304A40617}"/>
          </ac:spMkLst>
        </pc:spChg>
        <pc:spChg chg="mod">
          <ac:chgData name="Димитър Минчев" userId="6da192e4-d32c-454b-8615-bbadf07b6639" providerId="ADAL" clId="{F5CC7F58-42F3-4DF0-B624-F74627EC4CC4}" dt="2024-01-25T11:37:01.988" v="180" actId="1076"/>
          <ac:spMkLst>
            <pc:docMk/>
            <pc:sldMk cId="4227271662" sldId="646"/>
            <ac:spMk id="3" creationId="{8D2578DC-39C0-4DC9-82AF-813906DD5519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4227271662" sldId="646"/>
            <ac:spMk id="4" creationId="{5A8B48CC-776A-47CA-A8B9-DDE9311FA153}"/>
          </ac:spMkLst>
        </pc:spChg>
        <pc:graphicFrameChg chg="modGraphic">
          <ac:chgData name="Димитър Минчев" userId="6da192e4-d32c-454b-8615-bbadf07b6639" providerId="ADAL" clId="{F5CC7F58-42F3-4DF0-B624-F74627EC4CC4}" dt="2024-01-25T11:37:08.307" v="182" actId="12385"/>
          <ac:graphicFrameMkLst>
            <pc:docMk/>
            <pc:sldMk cId="4227271662" sldId="646"/>
            <ac:graphicFrameMk id="5" creationId="{76877C5A-C09A-489A-A406-6692F6820A48}"/>
          </ac:graphicFrameMkLst>
        </pc:graphicFrameChg>
      </pc:sldChg>
      <pc:sldChg chg="modSp add mod">
        <pc:chgData name="Димитър Минчев" userId="6da192e4-d32c-454b-8615-bbadf07b6639" providerId="ADAL" clId="{F5CC7F58-42F3-4DF0-B624-F74627EC4CC4}" dt="2024-01-25T11:38:16.977" v="211" actId="20577"/>
        <pc:sldMkLst>
          <pc:docMk/>
          <pc:sldMk cId="3108957120" sldId="647"/>
        </pc:sldMkLst>
        <pc:spChg chg="mod">
          <ac:chgData name="Димитър Минчев" userId="6da192e4-d32c-454b-8615-bbadf07b6639" providerId="ADAL" clId="{F5CC7F58-42F3-4DF0-B624-F74627EC4CC4}" dt="2024-01-25T11:37:34.208" v="186" actId="1076"/>
          <ac:spMkLst>
            <pc:docMk/>
            <pc:sldMk cId="3108957120" sldId="647"/>
            <ac:spMk id="2" creationId="{D61C0393-EB76-4AC4-8136-59CFA852694B}"/>
          </ac:spMkLst>
        </pc:spChg>
        <pc:spChg chg="mod">
          <ac:chgData name="Димитър Минчев" userId="6da192e4-d32c-454b-8615-bbadf07b6639" providerId="ADAL" clId="{F5CC7F58-42F3-4DF0-B624-F74627EC4CC4}" dt="2024-01-25T11:38:16.977" v="211" actId="20577"/>
          <ac:spMkLst>
            <pc:docMk/>
            <pc:sldMk cId="3108957120" sldId="647"/>
            <ac:spMk id="3" creationId="{3BFABB0E-7DB1-40E0-829A-F3C25108FA90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108957120" sldId="647"/>
            <ac:spMk id="4" creationId="{44D65D62-950A-4254-9A0C-F622EB0AD96B}"/>
          </ac:spMkLst>
        </pc:spChg>
      </pc:sldChg>
      <pc:sldChg chg="addSp delSp modSp add mod">
        <pc:chgData name="Димитър Минчев" userId="6da192e4-d32c-454b-8615-bbadf07b6639" providerId="ADAL" clId="{F5CC7F58-42F3-4DF0-B624-F74627EC4CC4}" dt="2024-01-25T11:38:28.617" v="215" actId="20577"/>
        <pc:sldMkLst>
          <pc:docMk/>
          <pc:sldMk cId="927662242" sldId="648"/>
        </pc:sldMkLst>
        <pc:spChg chg="mod">
          <ac:chgData name="Димитър Минчев" userId="6da192e4-d32c-454b-8615-bbadf07b6639" providerId="ADAL" clId="{F5CC7F58-42F3-4DF0-B624-F74627EC4CC4}" dt="2024-01-25T11:37:46.510" v="190" actId="1076"/>
          <ac:spMkLst>
            <pc:docMk/>
            <pc:sldMk cId="927662242" sldId="648"/>
            <ac:spMk id="2" creationId="{D01A46EB-698C-4FCF-85D7-85B22510D9AF}"/>
          </ac:spMkLst>
        </pc:spChg>
        <pc:spChg chg="del">
          <ac:chgData name="Димитър Минчев" userId="6da192e4-d32c-454b-8615-bbadf07b6639" providerId="ADAL" clId="{F5CC7F58-42F3-4DF0-B624-F74627EC4CC4}" dt="2024-01-25T11:38:23.578" v="212" actId="478"/>
          <ac:spMkLst>
            <pc:docMk/>
            <pc:sldMk cId="927662242" sldId="648"/>
            <ac:spMk id="3" creationId="{EB5BB8F5-0E51-40F9-9520-F1C66D859646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927662242" sldId="648"/>
            <ac:spMk id="4" creationId="{831F96F6-82FE-48C3-B893-633421CB3A3F}"/>
          </ac:spMkLst>
        </pc:spChg>
        <pc:spChg chg="add del mod">
          <ac:chgData name="Димитър Минчев" userId="6da192e4-d32c-454b-8615-bbadf07b6639" providerId="ADAL" clId="{F5CC7F58-42F3-4DF0-B624-F74627EC4CC4}" dt="2024-01-25T11:38:25.645" v="213" actId="478"/>
          <ac:spMkLst>
            <pc:docMk/>
            <pc:sldMk cId="927662242" sldId="648"/>
            <ac:spMk id="6" creationId="{F3D88C74-C15B-4D35-A3F2-C4FCF7D1BEDD}"/>
          </ac:spMkLst>
        </pc:spChg>
        <pc:spChg chg="add mod">
          <ac:chgData name="Димитър Минчев" userId="6da192e4-d32c-454b-8615-bbadf07b6639" providerId="ADAL" clId="{F5CC7F58-42F3-4DF0-B624-F74627EC4CC4}" dt="2024-01-25T11:38:28.617" v="215" actId="20577"/>
          <ac:spMkLst>
            <pc:docMk/>
            <pc:sldMk cId="927662242" sldId="648"/>
            <ac:spMk id="7" creationId="{640D7275-C1AF-FD71-F839-944AAC8E5070}"/>
          </ac:spMkLst>
        </pc:spChg>
      </pc:sldChg>
      <pc:sldChg chg="addSp delSp modSp add mod">
        <pc:chgData name="Димитър Минчев" userId="6da192e4-d32c-454b-8615-bbadf07b6639" providerId="ADAL" clId="{F5CC7F58-42F3-4DF0-B624-F74627EC4CC4}" dt="2024-01-25T11:38:34.973" v="219" actId="20577"/>
        <pc:sldMkLst>
          <pc:docMk/>
          <pc:sldMk cId="481868010" sldId="649"/>
        </pc:sldMkLst>
        <pc:spChg chg="mod">
          <ac:chgData name="Димитър Минчев" userId="6da192e4-d32c-454b-8615-bbadf07b6639" providerId="ADAL" clId="{F5CC7F58-42F3-4DF0-B624-F74627EC4CC4}" dt="2024-01-25T11:38:09.328" v="195" actId="1076"/>
          <ac:spMkLst>
            <pc:docMk/>
            <pc:sldMk cId="481868010" sldId="649"/>
            <ac:spMk id="2" creationId="{C563A620-9D8C-4935-800C-91ADCF39BB6A}"/>
          </ac:spMkLst>
        </pc:spChg>
        <pc:spChg chg="del">
          <ac:chgData name="Димитър Минчев" userId="6da192e4-d32c-454b-8615-bbadf07b6639" providerId="ADAL" clId="{F5CC7F58-42F3-4DF0-B624-F74627EC4CC4}" dt="2024-01-25T11:38:31.621" v="216" actId="478"/>
          <ac:spMkLst>
            <pc:docMk/>
            <pc:sldMk cId="481868010" sldId="649"/>
            <ac:spMk id="3" creationId="{069AF33A-0265-474E-9D33-D05DB9D2E5E2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481868010" sldId="649"/>
            <ac:spMk id="4" creationId="{0811A866-6D93-4453-84EE-936F1C92C729}"/>
          </ac:spMkLst>
        </pc:spChg>
        <pc:spChg chg="mod">
          <ac:chgData name="Димитър Минчев" userId="6da192e4-d32c-454b-8615-bbadf07b6639" providerId="ADAL" clId="{F5CC7F58-42F3-4DF0-B624-F74627EC4CC4}" dt="2024-01-25T11:38:09.328" v="195" actId="1076"/>
          <ac:spMkLst>
            <pc:docMk/>
            <pc:sldMk cId="481868010" sldId="649"/>
            <ac:spMk id="5" creationId="{FD597A67-9D35-42D2-A263-9DCCFD71E092}"/>
          </ac:spMkLst>
        </pc:spChg>
        <pc:spChg chg="mod">
          <ac:chgData name="Димитър Минчев" userId="6da192e4-d32c-454b-8615-bbadf07b6639" providerId="ADAL" clId="{F5CC7F58-42F3-4DF0-B624-F74627EC4CC4}" dt="2024-01-25T11:38:09.328" v="195" actId="1076"/>
          <ac:spMkLst>
            <pc:docMk/>
            <pc:sldMk cId="481868010" sldId="649"/>
            <ac:spMk id="6" creationId="{4D4C5D52-4270-42F7-B47F-2808A50F6EF7}"/>
          </ac:spMkLst>
        </pc:spChg>
        <pc:spChg chg="add del mod">
          <ac:chgData name="Димитър Минчев" userId="6da192e4-d32c-454b-8615-bbadf07b6639" providerId="ADAL" clId="{F5CC7F58-42F3-4DF0-B624-F74627EC4CC4}" dt="2024-01-25T11:38:32.487" v="217" actId="478"/>
          <ac:spMkLst>
            <pc:docMk/>
            <pc:sldMk cId="481868010" sldId="649"/>
            <ac:spMk id="8" creationId="{94500EA8-8B9F-23C6-CF87-F8A8C4FB6C02}"/>
          </ac:spMkLst>
        </pc:spChg>
        <pc:spChg chg="add mod">
          <ac:chgData name="Димитър Минчев" userId="6da192e4-d32c-454b-8615-bbadf07b6639" providerId="ADAL" clId="{F5CC7F58-42F3-4DF0-B624-F74627EC4CC4}" dt="2024-01-25T11:38:34.973" v="219" actId="20577"/>
          <ac:spMkLst>
            <pc:docMk/>
            <pc:sldMk cId="481868010" sldId="649"/>
            <ac:spMk id="9" creationId="{AFAB6FD8-CB2B-3EF8-471F-948A855BC04E}"/>
          </ac:spMkLst>
        </pc:spChg>
      </pc:sldChg>
      <pc:sldChg chg="addSp delSp modSp add mod modAnim">
        <pc:chgData name="Димитър Минчев" userId="6da192e4-d32c-454b-8615-bbadf07b6639" providerId="ADAL" clId="{F5CC7F58-42F3-4DF0-B624-F74627EC4CC4}" dt="2024-01-25T11:40:41.316" v="259" actId="1076"/>
        <pc:sldMkLst>
          <pc:docMk/>
          <pc:sldMk cId="1629129680" sldId="650"/>
        </pc:sldMkLst>
        <pc:spChg chg="del">
          <ac:chgData name="Димитър Минчев" userId="6da192e4-d32c-454b-8615-bbadf07b6639" providerId="ADAL" clId="{F5CC7F58-42F3-4DF0-B624-F74627EC4CC4}" dt="2024-01-25T11:32:09.854" v="106" actId="478"/>
          <ac:spMkLst>
            <pc:docMk/>
            <pc:sldMk cId="1629129680" sldId="650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2:17.496" v="108" actId="113"/>
          <ac:spMkLst>
            <pc:docMk/>
            <pc:sldMk cId="1629129680" sldId="650"/>
            <ac:spMk id="5" creationId="{60443D17-6EF8-4A34-8DFE-052B19FDCDDA}"/>
          </ac:spMkLst>
        </pc:spChg>
        <pc:grpChg chg="add del mod">
          <ac:chgData name="Димитър Минчев" userId="6da192e4-d32c-454b-8615-bbadf07b6639" providerId="ADAL" clId="{F5CC7F58-42F3-4DF0-B624-F74627EC4CC4}" dt="2024-01-25T11:40:36.397" v="257" actId="478"/>
          <ac:grpSpMkLst>
            <pc:docMk/>
            <pc:sldMk cId="1629129680" sldId="650"/>
            <ac:grpSpMk id="6" creationId="{00000000-0000-0000-0000-000000000000}"/>
          </ac:grpSpMkLst>
        </pc:grpChg>
        <pc:picChg chg="mod">
          <ac:chgData name="Димитър Минчев" userId="6da192e4-d32c-454b-8615-bbadf07b6639" providerId="ADAL" clId="{F5CC7F58-42F3-4DF0-B624-F74627EC4CC4}" dt="2024-01-25T11:32:27.224" v="115" actId="1076"/>
          <ac:picMkLst>
            <pc:docMk/>
            <pc:sldMk cId="1629129680" sldId="650"/>
            <ac:picMk id="2" creationId="{00000000-0000-0000-0000-000000000000}"/>
          </ac:picMkLst>
        </pc:picChg>
        <pc:picChg chg="del">
          <ac:chgData name="Димитър Минчев" userId="6da192e4-d32c-454b-8615-bbadf07b6639" providerId="ADAL" clId="{F5CC7F58-42F3-4DF0-B624-F74627EC4CC4}" dt="2024-01-25T11:32:03.112" v="102" actId="478"/>
          <ac:picMkLst>
            <pc:docMk/>
            <pc:sldMk cId="1629129680" sldId="650"/>
            <ac:picMk id="7" creationId="{1AF266BA-3368-4D0A-9835-B8AC3894AF81}"/>
          </ac:picMkLst>
        </pc:picChg>
        <pc:picChg chg="mod">
          <ac:chgData name="Димитър Минчев" userId="6da192e4-d32c-454b-8615-bbadf07b6639" providerId="ADAL" clId="{F5CC7F58-42F3-4DF0-B624-F74627EC4CC4}" dt="2024-01-25T11:32:27.224" v="115" actId="1076"/>
          <ac:picMkLst>
            <pc:docMk/>
            <pc:sldMk cId="1629129680" sldId="650"/>
            <ac:picMk id="8" creationId="{00000000-0000-0000-0000-000000000000}"/>
          </ac:picMkLst>
        </pc:picChg>
        <pc:picChg chg="del">
          <ac:chgData name="Димитър Минчев" userId="6da192e4-d32c-454b-8615-bbadf07b6639" providerId="ADAL" clId="{F5CC7F58-42F3-4DF0-B624-F74627EC4CC4}" dt="2024-01-25T11:32:03.112" v="102" actId="478"/>
          <ac:picMkLst>
            <pc:docMk/>
            <pc:sldMk cId="1629129680" sldId="650"/>
            <ac:picMk id="9" creationId="{4A54EA32-1733-4AF4-801F-9CBB7B7D2C12}"/>
          </ac:picMkLst>
        </pc:picChg>
        <pc:picChg chg="del">
          <ac:chgData name="Димитър Минчев" userId="6da192e4-d32c-454b-8615-bbadf07b6639" providerId="ADAL" clId="{F5CC7F58-42F3-4DF0-B624-F74627EC4CC4}" dt="2024-01-25T11:32:03.112" v="102" actId="478"/>
          <ac:picMkLst>
            <pc:docMk/>
            <pc:sldMk cId="1629129680" sldId="650"/>
            <ac:picMk id="10" creationId="{CD94B703-D0F9-4E83-948B-83BE02D2873D}"/>
          </ac:picMkLst>
        </pc:picChg>
        <pc:picChg chg="del">
          <ac:chgData name="Димитър Минчев" userId="6da192e4-d32c-454b-8615-bbadf07b6639" providerId="ADAL" clId="{F5CC7F58-42F3-4DF0-B624-F74627EC4CC4}" dt="2024-01-25T11:32:03.112" v="102" actId="478"/>
          <ac:picMkLst>
            <pc:docMk/>
            <pc:sldMk cId="1629129680" sldId="650"/>
            <ac:picMk id="11" creationId="{CD815154-1DCC-458A-ACAA-1C63DC1CC535}"/>
          </ac:picMkLst>
        </pc:picChg>
        <pc:picChg chg="add mod">
          <ac:chgData name="Димитър Минчев" userId="6da192e4-d32c-454b-8615-bbadf07b6639" providerId="ADAL" clId="{F5CC7F58-42F3-4DF0-B624-F74627EC4CC4}" dt="2024-01-25T11:40:41.316" v="259" actId="1076"/>
          <ac:picMkLst>
            <pc:docMk/>
            <pc:sldMk cId="1629129680" sldId="650"/>
            <ac:picMk id="12" creationId="{8E406917-92AE-5E1F-6BFD-9217EF1EFA8C}"/>
          </ac:picMkLst>
        </pc:picChg>
        <pc:picChg chg="del">
          <ac:chgData name="Димитър Минчев" userId="6da192e4-d32c-454b-8615-bbadf07b6639" providerId="ADAL" clId="{F5CC7F58-42F3-4DF0-B624-F74627EC4CC4}" dt="2024-01-25T11:32:03.112" v="102" actId="478"/>
          <ac:picMkLst>
            <pc:docMk/>
            <pc:sldMk cId="1629129680" sldId="650"/>
            <ac:picMk id="13" creationId="{B61D8415-4C67-4837-AE81-E982D1AF18DD}"/>
          </ac:picMkLst>
        </pc:picChg>
      </pc:sldChg>
      <pc:sldChg chg="modSp add mod">
        <pc:chgData name="Димитър Минчев" userId="6da192e4-d32c-454b-8615-bbadf07b6639" providerId="ADAL" clId="{F5CC7F58-42F3-4DF0-B624-F74627EC4CC4}" dt="2024-01-25T11:41:09.085" v="266" actId="1076"/>
        <pc:sldMkLst>
          <pc:docMk/>
          <pc:sldMk cId="1737128835" sldId="651"/>
        </pc:sldMkLst>
        <pc:spChg chg="mod">
          <ac:chgData name="Димитър Минчев" userId="6da192e4-d32c-454b-8615-bbadf07b6639" providerId="ADAL" clId="{F5CC7F58-42F3-4DF0-B624-F74627EC4CC4}" dt="2024-01-25T11:41:09.085" v="266" actId="1076"/>
          <ac:spMkLst>
            <pc:docMk/>
            <pc:sldMk cId="1737128835" sldId="651"/>
            <ac:spMk id="2" creationId="{85AF5120-63B2-4C5E-BE7E-79A5FBF7BFF0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737128835" sldId="651"/>
            <ac:spMk id="4" creationId="{C3B664F6-4D68-4962-8D3D-A0748E231B23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41:22.265" v="269" actId="1076"/>
        <pc:sldMkLst>
          <pc:docMk/>
          <pc:sldMk cId="1891231198" sldId="653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891231198" sldId="65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41:22.265" v="269" actId="1076"/>
          <ac:spMkLst>
            <pc:docMk/>
            <pc:sldMk cId="1891231198" sldId="653"/>
            <ac:spMk id="3" creationId="{00000000-0000-0000-0000-000000000000}"/>
          </ac:spMkLst>
        </pc:spChg>
      </pc:sldChg>
      <pc:sldChg chg="delSp modSp add mod">
        <pc:chgData name="Димитър Минчев" userId="6da192e4-d32c-454b-8615-bbadf07b6639" providerId="ADAL" clId="{F5CC7F58-42F3-4DF0-B624-F74627EC4CC4}" dt="2024-01-25T11:41:37.054" v="271" actId="113"/>
        <pc:sldMkLst>
          <pc:docMk/>
          <pc:sldMk cId="1122654594" sldId="654"/>
        </pc:sldMkLst>
        <pc:spChg chg="mod">
          <ac:chgData name="Димитър Минчев" userId="6da192e4-d32c-454b-8615-bbadf07b6639" providerId="ADAL" clId="{F5CC7F58-42F3-4DF0-B624-F74627EC4CC4}" dt="2024-01-25T11:41:37.054" v="271" actId="113"/>
          <ac:spMkLst>
            <pc:docMk/>
            <pc:sldMk cId="1122654594" sldId="654"/>
            <ac:spMk id="5" creationId="{3C107DA7-E80E-457E-804F-5B597B23AA7D}"/>
          </ac:spMkLst>
        </pc:spChg>
        <pc:spChg chg="del">
          <ac:chgData name="Димитър Минчев" userId="6da192e4-d32c-454b-8615-bbadf07b6639" providerId="ADAL" clId="{F5CC7F58-42F3-4DF0-B624-F74627EC4CC4}" dt="2024-01-25T11:40:30.491" v="255" actId="478"/>
          <ac:spMkLst>
            <pc:docMk/>
            <pc:sldMk cId="1122654594" sldId="654"/>
            <ac:spMk id="8" creationId="{CA2FD4DB-74A4-47C6-A21C-16974765109C}"/>
          </ac:spMkLst>
        </pc:spChg>
        <pc:picChg chg="mod">
          <ac:chgData name="Димитър Минчев" userId="6da192e4-d32c-454b-8615-bbadf07b6639" providerId="ADAL" clId="{F5CC7F58-42F3-4DF0-B624-F74627EC4CC4}" dt="2024-01-25T11:40:32.277" v="256" actId="1076"/>
          <ac:picMkLst>
            <pc:docMk/>
            <pc:sldMk cId="1122654594" sldId="654"/>
            <ac:picMk id="7" creationId="{00000000-0000-0000-0000-000000000000}"/>
          </ac:picMkLst>
        </pc:picChg>
      </pc:sldChg>
      <pc:sldChg chg="modSp add mod modAnim">
        <pc:chgData name="Димитър Минчев" userId="6da192e4-d32c-454b-8615-bbadf07b6639" providerId="ADAL" clId="{F5CC7F58-42F3-4DF0-B624-F74627EC4CC4}" dt="2024-01-25T11:44:16.809" v="348" actId="14100"/>
        <pc:sldMkLst>
          <pc:docMk/>
          <pc:sldMk cId="2073699511" sldId="655"/>
        </pc:sldMkLst>
        <pc:spChg chg="mod">
          <ac:chgData name="Димитър Минчев" userId="6da192e4-d32c-454b-8615-bbadf07b6639" providerId="ADAL" clId="{F5CC7F58-42F3-4DF0-B624-F74627EC4CC4}" dt="2024-01-25T11:43:53.050" v="339" actId="404"/>
          <ac:spMkLst>
            <pc:docMk/>
            <pc:sldMk cId="2073699511" sldId="655"/>
            <ac:spMk id="4" creationId="{C893B0A7-088F-4B3E-B8E6-D00F6969A3B9}"/>
          </ac:spMkLst>
        </pc:spChg>
        <pc:spChg chg="mod">
          <ac:chgData name="Димитър Минчев" userId="6da192e4-d32c-454b-8615-bbadf07b6639" providerId="ADAL" clId="{F5CC7F58-42F3-4DF0-B624-F74627EC4CC4}" dt="2024-01-25T11:44:16.809" v="348" actId="14100"/>
          <ac:spMkLst>
            <pc:docMk/>
            <pc:sldMk cId="2073699511" sldId="655"/>
            <ac:spMk id="5" creationId="{744B2E1A-B1CC-4AAC-8A39-368C4B0A5E7F}"/>
          </ac:spMkLst>
        </pc:spChg>
        <pc:spChg chg="mod">
          <ac:chgData name="Димитър Минчев" userId="6da192e4-d32c-454b-8615-bbadf07b6639" providerId="ADAL" clId="{F5CC7F58-42F3-4DF0-B624-F74627EC4CC4}" dt="2024-01-25T11:44:04.771" v="342" actId="207"/>
          <ac:spMkLst>
            <pc:docMk/>
            <pc:sldMk cId="2073699511" sldId="655"/>
            <ac:spMk id="6" creationId="{C25C7291-37BC-431F-B63B-6F268381703F}"/>
          </ac:spMkLst>
        </pc:spChg>
      </pc:sldChg>
      <pc:sldChg chg="addSp delSp modSp add mod">
        <pc:chgData name="Димитър Минчев" userId="6da192e4-d32c-454b-8615-bbadf07b6639" providerId="ADAL" clId="{F5CC7F58-42F3-4DF0-B624-F74627EC4CC4}" dt="2024-01-25T11:44:51.439" v="357" actId="207"/>
        <pc:sldMkLst>
          <pc:docMk/>
          <pc:sldMk cId="4176934361" sldId="656"/>
        </pc:sldMkLst>
        <pc:spChg chg="add del mod">
          <ac:chgData name="Димитър Минчев" userId="6da192e4-d32c-454b-8615-bbadf07b6639" providerId="ADAL" clId="{F5CC7F58-42F3-4DF0-B624-F74627EC4CC4}" dt="2024-01-25T11:44:25.723" v="350" actId="478"/>
          <ac:spMkLst>
            <pc:docMk/>
            <pc:sldMk cId="4176934361" sldId="656"/>
            <ac:spMk id="3" creationId="{C78E761B-B880-05E0-316B-49FA3926FBE8}"/>
          </ac:spMkLst>
        </pc:spChg>
        <pc:spChg chg="del">
          <ac:chgData name="Димитър Минчев" userId="6da192e4-d32c-454b-8615-bbadf07b6639" providerId="ADAL" clId="{F5CC7F58-42F3-4DF0-B624-F74627EC4CC4}" dt="2024-01-25T11:44:24.215" v="349" actId="478"/>
          <ac:spMkLst>
            <pc:docMk/>
            <pc:sldMk cId="4176934361" sldId="656"/>
            <ac:spMk id="4" creationId="{C893B0A7-088F-4B3E-B8E6-D00F6969A3B9}"/>
          </ac:spMkLst>
        </pc:spChg>
        <pc:spChg chg="mod">
          <ac:chgData name="Димитър Минчев" userId="6da192e4-d32c-454b-8615-bbadf07b6639" providerId="ADAL" clId="{F5CC7F58-42F3-4DF0-B624-F74627EC4CC4}" dt="2024-01-25T11:44:48.849" v="356" actId="14100"/>
          <ac:spMkLst>
            <pc:docMk/>
            <pc:sldMk cId="4176934361" sldId="656"/>
            <ac:spMk id="5" creationId="{744B2E1A-B1CC-4AAC-8A39-368C4B0A5E7F}"/>
          </ac:spMkLst>
        </pc:spChg>
        <pc:spChg chg="mod">
          <ac:chgData name="Димитър Минчев" userId="6da192e4-d32c-454b-8615-bbadf07b6639" providerId="ADAL" clId="{F5CC7F58-42F3-4DF0-B624-F74627EC4CC4}" dt="2024-01-25T11:44:51.439" v="357" actId="207"/>
          <ac:spMkLst>
            <pc:docMk/>
            <pc:sldMk cId="4176934361" sldId="656"/>
            <ac:spMk id="6" creationId="{C25C7291-37BC-431F-B63B-6F268381703F}"/>
          </ac:spMkLst>
        </pc:spChg>
        <pc:spChg chg="add mod">
          <ac:chgData name="Димитър Минчев" userId="6da192e4-d32c-454b-8615-bbadf07b6639" providerId="ADAL" clId="{F5CC7F58-42F3-4DF0-B624-F74627EC4CC4}" dt="2024-01-25T11:44:26.842" v="351"/>
          <ac:spMkLst>
            <pc:docMk/>
            <pc:sldMk cId="4176934361" sldId="656"/>
            <ac:spMk id="7" creationId="{D40FD2B3-9D7D-670C-3C8C-44851D470D95}"/>
          </ac:spMkLst>
        </pc:spChg>
      </pc:sldChg>
      <pc:sldChg chg="addSp delSp modSp add mod modAnim">
        <pc:chgData name="Димитър Минчев" userId="6da192e4-d32c-454b-8615-bbadf07b6639" providerId="ADAL" clId="{F5CC7F58-42F3-4DF0-B624-F74627EC4CC4}" dt="2024-01-25T11:42:32.638" v="294" actId="1076"/>
        <pc:sldMkLst>
          <pc:docMk/>
          <pc:sldMk cId="1779783450" sldId="657"/>
        </pc:sldMkLst>
        <pc:spChg chg="mod">
          <ac:chgData name="Димитър Минчев" userId="6da192e4-d32c-454b-8615-bbadf07b6639" providerId="ADAL" clId="{F5CC7F58-42F3-4DF0-B624-F74627EC4CC4}" dt="2024-01-25T11:42:30.997" v="293" actId="20577"/>
          <ac:spMkLst>
            <pc:docMk/>
            <pc:sldMk cId="1779783450" sldId="657"/>
            <ac:spMk id="5" creationId="{E21A5799-11DD-496A-BBF1-6C7C73E77A95}"/>
          </ac:spMkLst>
        </pc:spChg>
        <pc:spChg chg="del">
          <ac:chgData name="Димитър Минчев" userId="6da192e4-d32c-454b-8615-bbadf07b6639" providerId="ADAL" clId="{F5CC7F58-42F3-4DF0-B624-F74627EC4CC4}" dt="2024-01-25T11:41:59.623" v="276" actId="478"/>
          <ac:spMkLst>
            <pc:docMk/>
            <pc:sldMk cId="1779783450" sldId="657"/>
            <ac:spMk id="6" creationId="{00000000-0000-0000-0000-000000000000}"/>
          </ac:spMkLst>
        </pc:spChg>
        <pc:picChg chg="add mod">
          <ac:chgData name="Димитър Минчев" userId="6da192e4-d32c-454b-8615-bbadf07b6639" providerId="ADAL" clId="{F5CC7F58-42F3-4DF0-B624-F74627EC4CC4}" dt="2024-01-25T11:42:32.638" v="294" actId="1076"/>
          <ac:picMkLst>
            <pc:docMk/>
            <pc:sldMk cId="1779783450" sldId="657"/>
            <ac:picMk id="2" creationId="{925991F9-B2FB-884E-E2F0-CE47BE08E5C9}"/>
          </ac:picMkLst>
        </pc:picChg>
        <pc:picChg chg="del">
          <ac:chgData name="Димитър Минчев" userId="6da192e4-d32c-454b-8615-bbadf07b6639" providerId="ADAL" clId="{F5CC7F58-42F3-4DF0-B624-F74627EC4CC4}" dt="2024-01-25T11:41:56.634" v="274" actId="478"/>
          <ac:picMkLst>
            <pc:docMk/>
            <pc:sldMk cId="1779783450" sldId="657"/>
            <ac:picMk id="3" creationId="{C5206DC6-978B-41D9-80E1-F381120852D3}"/>
          </ac:picMkLst>
        </pc:picChg>
      </pc:sldChg>
      <pc:sldChg chg="delSp modSp add mod delAnim">
        <pc:chgData name="Димитър Минчев" userId="6da192e4-d32c-454b-8615-bbadf07b6639" providerId="ADAL" clId="{F5CC7F58-42F3-4DF0-B624-F74627EC4CC4}" dt="2024-01-25T11:45:52.701" v="370" actId="1076"/>
        <pc:sldMkLst>
          <pc:docMk/>
          <pc:sldMk cId="1417760480" sldId="658"/>
        </pc:sldMkLst>
        <pc:spChg chg="mod">
          <ac:chgData name="Димитър Минчев" userId="6da192e4-d32c-454b-8615-bbadf07b6639" providerId="ADAL" clId="{F5CC7F58-42F3-4DF0-B624-F74627EC4CC4}" dt="2024-01-25T11:45:42.689" v="364" actId="1076"/>
          <ac:spMkLst>
            <pc:docMk/>
            <pc:sldMk cId="1417760480" sldId="658"/>
            <ac:spMk id="2" creationId="{F17A1698-881F-4205-B3F0-F551C5174D88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417760480" sldId="658"/>
            <ac:spMk id="4" creationId="{74FAF38D-7985-4753-A26A-E9DB13A29153}"/>
          </ac:spMkLst>
        </pc:spChg>
        <pc:picChg chg="del">
          <ac:chgData name="Димитър Минчев" userId="6da192e4-d32c-454b-8615-bbadf07b6639" providerId="ADAL" clId="{F5CC7F58-42F3-4DF0-B624-F74627EC4CC4}" dt="2024-01-25T11:45:07.228" v="358" actId="478"/>
          <ac:picMkLst>
            <pc:docMk/>
            <pc:sldMk cId="1417760480" sldId="658"/>
            <ac:picMk id="6" creationId="{B7344F0D-EA87-4C58-AC5A-F77C473CC132}"/>
          </ac:picMkLst>
        </pc:picChg>
        <pc:picChg chg="mod">
          <ac:chgData name="Димитър Минчев" userId="6da192e4-d32c-454b-8615-bbadf07b6639" providerId="ADAL" clId="{F5CC7F58-42F3-4DF0-B624-F74627EC4CC4}" dt="2024-01-25T11:45:46.142" v="365" actId="1076"/>
          <ac:picMkLst>
            <pc:docMk/>
            <pc:sldMk cId="1417760480" sldId="658"/>
            <ac:picMk id="8" creationId="{55E37017-9DEB-45C3-8EC1-EA7E1DD8A7A3}"/>
          </ac:picMkLst>
        </pc:picChg>
        <pc:picChg chg="mod">
          <ac:chgData name="Димитър Минчев" userId="6da192e4-d32c-454b-8615-bbadf07b6639" providerId="ADAL" clId="{F5CC7F58-42F3-4DF0-B624-F74627EC4CC4}" dt="2024-01-25T11:45:51.585" v="369" actId="1076"/>
          <ac:picMkLst>
            <pc:docMk/>
            <pc:sldMk cId="1417760480" sldId="658"/>
            <ac:picMk id="10" creationId="{3A813B88-A800-45DF-8B6F-B80FD45A7D1E}"/>
          </ac:picMkLst>
        </pc:picChg>
        <pc:picChg chg="mod">
          <ac:chgData name="Димитър Минчев" userId="6da192e4-d32c-454b-8615-bbadf07b6639" providerId="ADAL" clId="{F5CC7F58-42F3-4DF0-B624-F74627EC4CC4}" dt="2024-01-25T11:45:52.701" v="370" actId="1076"/>
          <ac:picMkLst>
            <pc:docMk/>
            <pc:sldMk cId="1417760480" sldId="658"/>
            <ac:picMk id="12" creationId="{C83FD022-0ABC-4932-BADF-27847BDE0E74}"/>
          </ac:picMkLst>
        </pc:picChg>
      </pc:sldChg>
      <pc:sldChg chg="delSp modSp add mod delAnim">
        <pc:chgData name="Димитър Минчев" userId="6da192e4-d32c-454b-8615-bbadf07b6639" providerId="ADAL" clId="{F5CC7F58-42F3-4DF0-B624-F74627EC4CC4}" dt="2024-01-25T11:46:13.154" v="379" actId="1076"/>
        <pc:sldMkLst>
          <pc:docMk/>
          <pc:sldMk cId="2697217848" sldId="659"/>
        </pc:sldMkLst>
        <pc:spChg chg="mod">
          <ac:chgData name="Димитър Минчев" userId="6da192e4-d32c-454b-8615-bbadf07b6639" providerId="ADAL" clId="{F5CC7F58-42F3-4DF0-B624-F74627EC4CC4}" dt="2024-01-25T11:46:04.820" v="375" actId="1076"/>
          <ac:spMkLst>
            <pc:docMk/>
            <pc:sldMk cId="2697217848" sldId="659"/>
            <ac:spMk id="2" creationId="{7B82C461-DCD3-4B00-A18B-C3B564D7856D}"/>
          </ac:spMkLst>
        </pc:spChg>
        <pc:spChg chg="mod">
          <ac:chgData name="Димитър Минчев" userId="6da192e4-d32c-454b-8615-bbadf07b6639" providerId="ADAL" clId="{F5CC7F58-42F3-4DF0-B624-F74627EC4CC4}" dt="2024-01-25T11:46:13.154" v="379" actId="1076"/>
          <ac:spMkLst>
            <pc:docMk/>
            <pc:sldMk cId="2697217848" sldId="659"/>
            <ac:spMk id="3" creationId="{041F5AA5-95CE-41E0-805B-13D057F9933F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2697217848" sldId="659"/>
            <ac:spMk id="4" creationId="{F73B86BE-79E4-4E1E-8395-7C2A39D729D2}"/>
          </ac:spMkLst>
        </pc:spChg>
        <pc:picChg chg="del">
          <ac:chgData name="Димитър Минчев" userId="6da192e4-d32c-454b-8615-bbadf07b6639" providerId="ADAL" clId="{F5CC7F58-42F3-4DF0-B624-F74627EC4CC4}" dt="2024-01-25T11:45:57.934" v="372" actId="478"/>
          <ac:picMkLst>
            <pc:docMk/>
            <pc:sldMk cId="2697217848" sldId="659"/>
            <ac:picMk id="6" creationId="{64469E28-ADD0-4F0D-9E6D-36D4FB4A5DA3}"/>
          </ac:picMkLst>
        </pc:picChg>
        <pc:picChg chg="del">
          <ac:chgData name="Димитър Минчев" userId="6da192e4-d32c-454b-8615-bbadf07b6639" providerId="ADAL" clId="{F5CC7F58-42F3-4DF0-B624-F74627EC4CC4}" dt="2024-01-25T11:45:57.201" v="371" actId="478"/>
          <ac:picMkLst>
            <pc:docMk/>
            <pc:sldMk cId="2697217848" sldId="659"/>
            <ac:picMk id="8" creationId="{86B4577F-5C30-4CF4-8B0C-DE54840FDB0B}"/>
          </ac:picMkLst>
        </pc:picChg>
        <pc:picChg chg="mod">
          <ac:chgData name="Димитър Минчев" userId="6da192e4-d32c-454b-8615-bbadf07b6639" providerId="ADAL" clId="{F5CC7F58-42F3-4DF0-B624-F74627EC4CC4}" dt="2024-01-25T11:46:09.541" v="378" actId="1076"/>
          <ac:picMkLst>
            <pc:docMk/>
            <pc:sldMk cId="2697217848" sldId="659"/>
            <ac:picMk id="12" creationId="{4B6B60E2-D240-477C-BE0F-4F4DB307545F}"/>
          </ac:picMkLst>
        </pc:picChg>
      </pc:sldChg>
      <pc:sldChg chg="modSp add mod">
        <pc:chgData name="Димитър Минчев" userId="6da192e4-d32c-454b-8615-bbadf07b6639" providerId="ADAL" clId="{F5CC7F58-42F3-4DF0-B624-F74627EC4CC4}" dt="2024-01-25T11:46:29.942" v="382" actId="1076"/>
        <pc:sldMkLst>
          <pc:docMk/>
          <pc:sldMk cId="3210569119" sldId="660"/>
        </pc:sldMkLst>
        <pc:spChg chg="mod">
          <ac:chgData name="Димитър Минчев" userId="6da192e4-d32c-454b-8615-bbadf07b6639" providerId="ADAL" clId="{F5CC7F58-42F3-4DF0-B624-F74627EC4CC4}" dt="2024-01-25T11:46:27.546" v="381" actId="1076"/>
          <ac:spMkLst>
            <pc:docMk/>
            <pc:sldMk cId="3210569119" sldId="660"/>
            <ac:spMk id="2" creationId="{7B82C461-DCD3-4B00-A18B-C3B564D7856D}"/>
          </ac:spMkLst>
        </pc:spChg>
        <pc:spChg chg="mod">
          <ac:chgData name="Димитър Минчев" userId="6da192e4-d32c-454b-8615-bbadf07b6639" providerId="ADAL" clId="{F5CC7F58-42F3-4DF0-B624-F74627EC4CC4}" dt="2024-01-25T11:46:29.942" v="382" actId="1076"/>
          <ac:spMkLst>
            <pc:docMk/>
            <pc:sldMk cId="3210569119" sldId="660"/>
            <ac:spMk id="3" creationId="{041F5AA5-95CE-41E0-805B-13D057F9933F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210569119" sldId="660"/>
            <ac:spMk id="4" creationId="{F73B86BE-79E4-4E1E-8395-7C2A39D729D2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46:47.573" v="385" actId="1076"/>
        <pc:sldMkLst>
          <pc:docMk/>
          <pc:sldMk cId="3656534555" sldId="661"/>
        </pc:sldMkLst>
        <pc:spChg chg="mod">
          <ac:chgData name="Димитър Минчев" userId="6da192e4-d32c-454b-8615-bbadf07b6639" providerId="ADAL" clId="{F5CC7F58-42F3-4DF0-B624-F74627EC4CC4}" dt="2024-01-25T11:46:40.881" v="384" actId="1076"/>
          <ac:spMkLst>
            <pc:docMk/>
            <pc:sldMk cId="3656534555" sldId="661"/>
            <ac:spMk id="2" creationId="{457DEC3B-8DCA-458B-B1E8-D97FEE6A5FF8}"/>
          </ac:spMkLst>
        </pc:spChg>
        <pc:spChg chg="mod">
          <ac:chgData name="Димитър Минчев" userId="6da192e4-d32c-454b-8615-bbadf07b6639" providerId="ADAL" clId="{F5CC7F58-42F3-4DF0-B624-F74627EC4CC4}" dt="2024-01-25T11:46:47.573" v="385" actId="1076"/>
          <ac:spMkLst>
            <pc:docMk/>
            <pc:sldMk cId="3656534555" sldId="661"/>
            <ac:spMk id="3" creationId="{CE40A367-B6E5-4C05-B615-D24DCBAC49A3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656534555" sldId="661"/>
            <ac:spMk id="4" creationId="{5865F430-DDBF-4551-A38C-99EBD7FFB5A9}"/>
          </ac:spMkLst>
        </pc:spChg>
      </pc:sldChg>
      <pc:sldChg chg="delSp modSp add mod delAnim">
        <pc:chgData name="Димитър Минчев" userId="6da192e4-d32c-454b-8615-bbadf07b6639" providerId="ADAL" clId="{F5CC7F58-42F3-4DF0-B624-F74627EC4CC4}" dt="2024-01-25T11:47:07.890" v="391" actId="1076"/>
        <pc:sldMkLst>
          <pc:docMk/>
          <pc:sldMk cId="776937595" sldId="662"/>
        </pc:sldMkLst>
        <pc:spChg chg="mod">
          <ac:chgData name="Димитър Минчев" userId="6da192e4-d32c-454b-8615-bbadf07b6639" providerId="ADAL" clId="{F5CC7F58-42F3-4DF0-B624-F74627EC4CC4}" dt="2024-01-25T11:47:04.837" v="390" actId="1076"/>
          <ac:spMkLst>
            <pc:docMk/>
            <pc:sldMk cId="776937595" sldId="662"/>
            <ac:spMk id="2" creationId="{457DEC3B-8DCA-458B-B1E8-D97FEE6A5FF8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776937595" sldId="662"/>
            <ac:spMk id="4" creationId="{5865F430-DDBF-4551-A38C-99EBD7FFB5A9}"/>
          </ac:spMkLst>
        </pc:spChg>
        <pc:picChg chg="mod">
          <ac:chgData name="Димитър Минчев" userId="6da192e4-d32c-454b-8615-bbadf07b6639" providerId="ADAL" clId="{F5CC7F58-42F3-4DF0-B624-F74627EC4CC4}" dt="2024-01-25T11:47:07.890" v="391" actId="1076"/>
          <ac:picMkLst>
            <pc:docMk/>
            <pc:sldMk cId="776937595" sldId="662"/>
            <ac:picMk id="6" creationId="{D9DB99AF-B4FB-45D8-94BD-ED82D18449DD}"/>
          </ac:picMkLst>
        </pc:picChg>
        <pc:picChg chg="del">
          <ac:chgData name="Димитър Минчев" userId="6da192e4-d32c-454b-8615-bbadf07b6639" providerId="ADAL" clId="{F5CC7F58-42F3-4DF0-B624-F74627EC4CC4}" dt="2024-01-25T11:46:56.159" v="387" actId="478"/>
          <ac:picMkLst>
            <pc:docMk/>
            <pc:sldMk cId="776937595" sldId="662"/>
            <ac:picMk id="10" creationId="{870F2BB3-253D-4567-B398-3D9C98B97402}"/>
          </ac:picMkLst>
        </pc:picChg>
        <pc:picChg chg="del">
          <ac:chgData name="Димитър Минчев" userId="6da192e4-d32c-454b-8615-bbadf07b6639" providerId="ADAL" clId="{F5CC7F58-42F3-4DF0-B624-F74627EC4CC4}" dt="2024-01-25T11:46:53.854" v="386" actId="478"/>
          <ac:picMkLst>
            <pc:docMk/>
            <pc:sldMk cId="776937595" sldId="662"/>
            <ac:picMk id="12" creationId="{244583F6-36E2-452A-AE17-C2C3EE673C65}"/>
          </ac:picMkLst>
        </pc:picChg>
      </pc:sldChg>
      <pc:sldChg chg="addSp delSp modSp add mod modAnim">
        <pc:chgData name="Димитър Минчев" userId="6da192e4-d32c-454b-8615-bbadf07b6639" providerId="ADAL" clId="{F5CC7F58-42F3-4DF0-B624-F74627EC4CC4}" dt="2024-01-25T11:47:31.582" v="398" actId="113"/>
        <pc:sldMkLst>
          <pc:docMk/>
          <pc:sldMk cId="2162959106" sldId="663"/>
        </pc:sldMkLst>
        <pc:spChg chg="mod">
          <ac:chgData name="Димитър Минчев" userId="6da192e4-d32c-454b-8615-bbadf07b6639" providerId="ADAL" clId="{F5CC7F58-42F3-4DF0-B624-F74627EC4CC4}" dt="2024-01-25T11:47:31.582" v="398" actId="113"/>
          <ac:spMkLst>
            <pc:docMk/>
            <pc:sldMk cId="2162959106" sldId="663"/>
            <ac:spMk id="5" creationId="{E21A5799-11DD-496A-BBF1-6C7C73E77A95}"/>
          </ac:spMkLst>
        </pc:spChg>
        <pc:picChg chg="add mod">
          <ac:chgData name="Димитър Минчев" userId="6da192e4-d32c-454b-8615-bbadf07b6639" providerId="ADAL" clId="{F5CC7F58-42F3-4DF0-B624-F74627EC4CC4}" dt="2024-01-25T11:47:26.453" v="396" actId="1076"/>
          <ac:picMkLst>
            <pc:docMk/>
            <pc:sldMk cId="2162959106" sldId="663"/>
            <ac:picMk id="2" creationId="{3250A12E-0AA1-9754-2C21-A603C0C36F12}"/>
          </ac:picMkLst>
        </pc:picChg>
        <pc:picChg chg="del">
          <ac:chgData name="Димитър Минчев" userId="6da192e4-d32c-454b-8615-bbadf07b6639" providerId="ADAL" clId="{F5CC7F58-42F3-4DF0-B624-F74627EC4CC4}" dt="2024-01-25T11:47:23.173" v="394" actId="478"/>
          <ac:picMkLst>
            <pc:docMk/>
            <pc:sldMk cId="2162959106" sldId="663"/>
            <ac:picMk id="3" creationId="{C5206DC6-978B-41D9-80E1-F381120852D3}"/>
          </ac:picMkLst>
        </pc:picChg>
      </pc:sldChg>
      <pc:sldChg chg="modSp add mod">
        <pc:chgData name="Димитър Минчев" userId="6da192e4-d32c-454b-8615-bbadf07b6639" providerId="ADAL" clId="{F5CC7F58-42F3-4DF0-B624-F74627EC4CC4}" dt="2024-01-25T11:48:14.970" v="421" actId="1076"/>
        <pc:sldMkLst>
          <pc:docMk/>
          <pc:sldMk cId="818535899" sldId="664"/>
        </pc:sldMkLst>
        <pc:spChg chg="mod">
          <ac:chgData name="Димитър Минчев" userId="6da192e4-d32c-454b-8615-bbadf07b6639" providerId="ADAL" clId="{F5CC7F58-42F3-4DF0-B624-F74627EC4CC4}" dt="2024-01-25T11:48:01.491" v="417" actId="404"/>
          <ac:spMkLst>
            <pc:docMk/>
            <pc:sldMk cId="818535899" sldId="664"/>
            <ac:spMk id="2" creationId="{A043F53F-0C72-491D-9C67-495DFB72BF96}"/>
          </ac:spMkLst>
        </pc:spChg>
        <pc:spChg chg="mod">
          <ac:chgData name="Димитър Минчев" userId="6da192e4-d32c-454b-8615-bbadf07b6639" providerId="ADAL" clId="{F5CC7F58-42F3-4DF0-B624-F74627EC4CC4}" dt="2024-01-25T11:48:14.970" v="421" actId="1076"/>
          <ac:spMkLst>
            <pc:docMk/>
            <pc:sldMk cId="818535899" sldId="664"/>
            <ac:spMk id="3" creationId="{3F456518-42E6-4C3D-BDBC-0DB379077BC4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818535899" sldId="664"/>
            <ac:spMk id="4" creationId="{E2EE7ED5-C848-4532-93D9-763EC78828EB}"/>
          </ac:spMkLst>
        </pc:spChg>
        <pc:spChg chg="mod">
          <ac:chgData name="Димитър Минчев" userId="6da192e4-d32c-454b-8615-bbadf07b6639" providerId="ADAL" clId="{F5CC7F58-42F3-4DF0-B624-F74627EC4CC4}" dt="2024-01-25T11:48:12.161" v="420" actId="207"/>
          <ac:spMkLst>
            <pc:docMk/>
            <pc:sldMk cId="818535899" sldId="664"/>
            <ac:spMk id="6" creationId="{6D5C066C-BA50-45E2-9D12-6822FB37B615}"/>
          </ac:spMkLst>
        </pc:spChg>
      </pc:sldChg>
      <pc:sldChg chg="addSp delSp modSp add mod">
        <pc:chgData name="Димитър Минчев" userId="6da192e4-d32c-454b-8615-bbadf07b6639" providerId="ADAL" clId="{F5CC7F58-42F3-4DF0-B624-F74627EC4CC4}" dt="2024-01-25T11:48:35.222" v="427" actId="1076"/>
        <pc:sldMkLst>
          <pc:docMk/>
          <pc:sldMk cId="3197465901" sldId="665"/>
        </pc:sldMkLst>
        <pc:spChg chg="mod">
          <ac:chgData name="Димитър Минчев" userId="6da192e4-d32c-454b-8615-bbadf07b6639" providerId="ADAL" clId="{F5CC7F58-42F3-4DF0-B624-F74627EC4CC4}" dt="2024-01-25T11:48:35.222" v="427" actId="1076"/>
          <ac:spMkLst>
            <pc:docMk/>
            <pc:sldMk cId="3197465901" sldId="665"/>
            <ac:spMk id="2" creationId="{508BF2BD-A5E0-4875-A575-A67387F6009B}"/>
          </ac:spMkLst>
        </pc:spChg>
        <pc:spChg chg="del">
          <ac:chgData name="Димитър Минчев" userId="6da192e4-d32c-454b-8615-bbadf07b6639" providerId="ADAL" clId="{F5CC7F58-42F3-4DF0-B624-F74627EC4CC4}" dt="2024-01-25T11:48:22.228" v="422" actId="478"/>
          <ac:spMkLst>
            <pc:docMk/>
            <pc:sldMk cId="3197465901" sldId="665"/>
            <ac:spMk id="3" creationId="{56677CE8-5B67-4A69-B0FF-829EADB5639B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3197465901" sldId="665"/>
            <ac:spMk id="4" creationId="{B3A63108-1816-4D91-81C4-B70166928255}"/>
          </ac:spMkLst>
        </pc:spChg>
        <pc:spChg chg="add del mod">
          <ac:chgData name="Димитър Минчев" userId="6da192e4-d32c-454b-8615-bbadf07b6639" providerId="ADAL" clId="{F5CC7F58-42F3-4DF0-B624-F74627EC4CC4}" dt="2024-01-25T11:48:24.082" v="423" actId="478"/>
          <ac:spMkLst>
            <pc:docMk/>
            <pc:sldMk cId="3197465901" sldId="665"/>
            <ac:spMk id="6" creationId="{7866432D-C4A3-6699-A062-5CC43EB1F396}"/>
          </ac:spMkLst>
        </pc:spChg>
        <pc:spChg chg="add mod">
          <ac:chgData name="Димитър Минчев" userId="6da192e4-d32c-454b-8615-bbadf07b6639" providerId="ADAL" clId="{F5CC7F58-42F3-4DF0-B624-F74627EC4CC4}" dt="2024-01-25T11:48:27.029" v="425" actId="20577"/>
          <ac:spMkLst>
            <pc:docMk/>
            <pc:sldMk cId="3197465901" sldId="665"/>
            <ac:spMk id="7" creationId="{4DA8277F-ADE8-FE27-EE64-0AD6E5AC105D}"/>
          </ac:spMkLst>
        </pc:spChg>
      </pc:sldChg>
      <pc:sldChg chg="addSp delSp modSp add mod modAnim">
        <pc:chgData name="Димитър Минчев" userId="6da192e4-d32c-454b-8615-bbadf07b6639" providerId="ADAL" clId="{F5CC7F58-42F3-4DF0-B624-F74627EC4CC4}" dt="2024-01-25T11:49:50.093" v="495" actId="1076"/>
        <pc:sldMkLst>
          <pc:docMk/>
          <pc:sldMk cId="1182782325" sldId="666"/>
        </pc:sldMkLst>
        <pc:spChg chg="mod">
          <ac:chgData name="Димитър Минчев" userId="6da192e4-d32c-454b-8615-bbadf07b6639" providerId="ADAL" clId="{F5CC7F58-42F3-4DF0-B624-F74627EC4CC4}" dt="2024-01-25T11:49:50.093" v="495" actId="1076"/>
          <ac:spMkLst>
            <pc:docMk/>
            <pc:sldMk cId="1182782325" sldId="666"/>
            <ac:spMk id="2" creationId="{D1B18D6E-7130-4D61-AFDF-E01E82E74EF6}"/>
          </ac:spMkLst>
        </pc:spChg>
        <pc:spChg chg="del">
          <ac:chgData name="Димитър Минчев" userId="6da192e4-d32c-454b-8615-bbadf07b6639" providerId="ADAL" clId="{F5CC7F58-42F3-4DF0-B624-F74627EC4CC4}" dt="2024-01-25T11:48:40.832" v="428" actId="478"/>
          <ac:spMkLst>
            <pc:docMk/>
            <pc:sldMk cId="1182782325" sldId="666"/>
            <ac:spMk id="3" creationId="{0EB385C4-9EBC-4C69-874F-B10DCEA5BE80}"/>
          </ac:spMkLst>
        </pc:spChg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182782325" sldId="666"/>
            <ac:spMk id="4" creationId="{D22868F7-A56E-45EA-9CCA-2E9F402A65DA}"/>
          </ac:spMkLst>
        </pc:spChg>
        <pc:spChg chg="mod">
          <ac:chgData name="Димитър Минчев" userId="6da192e4-d32c-454b-8615-bbadf07b6639" providerId="ADAL" clId="{F5CC7F58-42F3-4DF0-B624-F74627EC4CC4}" dt="2024-01-25T11:49:43.945" v="494" actId="6549"/>
          <ac:spMkLst>
            <pc:docMk/>
            <pc:sldMk cId="1182782325" sldId="666"/>
            <ac:spMk id="5" creationId="{B8B0D485-C555-4C58-B6C2-4D06016E6989}"/>
          </ac:spMkLst>
        </pc:spChg>
        <pc:spChg chg="add del mod">
          <ac:chgData name="Димитър Минчев" userId="6da192e4-d32c-454b-8615-bbadf07b6639" providerId="ADAL" clId="{F5CC7F58-42F3-4DF0-B624-F74627EC4CC4}" dt="2024-01-25T11:48:42.347" v="429" actId="478"/>
          <ac:spMkLst>
            <pc:docMk/>
            <pc:sldMk cId="1182782325" sldId="666"/>
            <ac:spMk id="7" creationId="{16957A4D-2197-685C-4804-39FA3DA67BB2}"/>
          </ac:spMkLst>
        </pc:spChg>
        <pc:spChg chg="add mod">
          <ac:chgData name="Димитър Минчев" userId="6da192e4-d32c-454b-8615-bbadf07b6639" providerId="ADAL" clId="{F5CC7F58-42F3-4DF0-B624-F74627EC4CC4}" dt="2024-01-25T11:48:46.731" v="433" actId="20577"/>
          <ac:spMkLst>
            <pc:docMk/>
            <pc:sldMk cId="1182782325" sldId="666"/>
            <ac:spMk id="8" creationId="{6152BC4D-9994-9BEB-958E-3DD05CAB3DAC}"/>
          </ac:spMkLst>
        </pc:spChg>
      </pc:sldChg>
      <pc:sldChg chg="delSp modSp add mod ord">
        <pc:chgData name="Димитър Минчев" userId="6da192e4-d32c-454b-8615-bbadf07b6639" providerId="ADAL" clId="{F5CC7F58-42F3-4DF0-B624-F74627EC4CC4}" dt="2024-01-25T11:40:03.934" v="253" actId="20578"/>
        <pc:sldMkLst>
          <pc:docMk/>
          <pc:sldMk cId="1352307899" sldId="678"/>
        </pc:sldMkLst>
        <pc:spChg chg="mod">
          <ac:chgData name="Димитър Минчев" userId="6da192e4-d32c-454b-8615-bbadf07b6639" providerId="ADAL" clId="{F5CC7F58-42F3-4DF0-B624-F74627EC4CC4}" dt="2024-01-25T11:39:51.546" v="248" actId="1076"/>
          <ac:spMkLst>
            <pc:docMk/>
            <pc:sldMk cId="1352307899" sldId="678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40:01.106" v="252" actId="1076"/>
          <ac:spMkLst>
            <pc:docMk/>
            <pc:sldMk cId="1352307899" sldId="678"/>
            <ac:spMk id="14" creationId="{0E49D336-45B6-44D3-97C4-E28F8DEA2022}"/>
          </ac:spMkLst>
        </pc:spChg>
        <pc:picChg chg="del">
          <ac:chgData name="Димитър Минчев" userId="6da192e4-d32c-454b-8615-bbadf07b6639" providerId="ADAL" clId="{F5CC7F58-42F3-4DF0-B624-F74627EC4CC4}" dt="2024-01-25T11:39:46.404" v="247" actId="478"/>
          <ac:picMkLst>
            <pc:docMk/>
            <pc:sldMk cId="1352307899" sldId="678"/>
            <ac:picMk id="13" creationId="{CCC3A316-993C-4741-8826-E104F27650A3}"/>
          </ac:picMkLst>
        </pc:picChg>
      </pc:sldChg>
      <pc:sldChg chg="addSp delSp modSp add mod delAnim">
        <pc:chgData name="Димитър Минчев" userId="6da192e4-d32c-454b-8615-bbadf07b6639" providerId="ADAL" clId="{F5CC7F58-42F3-4DF0-B624-F74627EC4CC4}" dt="2024-01-25T11:30:48.257" v="72" actId="20577"/>
        <pc:sldMkLst>
          <pc:docMk/>
          <pc:sldMk cId="1837342825" sldId="679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837342825" sldId="67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26:12.552" v="10" actId="27636"/>
          <ac:spMkLst>
            <pc:docMk/>
            <pc:sldMk cId="1837342825" sldId="679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F5CC7F58-42F3-4DF0-B624-F74627EC4CC4}" dt="2024-01-25T11:30:41.254" v="69" actId="478"/>
          <ac:spMkLst>
            <pc:docMk/>
            <pc:sldMk cId="1837342825" sldId="679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F5CC7F58-42F3-4DF0-B624-F74627EC4CC4}" dt="2024-01-25T11:30:44.989" v="70" actId="478"/>
          <ac:spMkLst>
            <pc:docMk/>
            <pc:sldMk cId="1837342825" sldId="679"/>
            <ac:spMk id="7" creationId="{EC60D94B-21ED-F27F-6560-9C61BD201FE7}"/>
          </ac:spMkLst>
        </pc:spChg>
        <pc:spChg chg="add mod">
          <ac:chgData name="Димитър Минчев" userId="6da192e4-d32c-454b-8615-bbadf07b6639" providerId="ADAL" clId="{F5CC7F58-42F3-4DF0-B624-F74627EC4CC4}" dt="2024-01-25T11:30:48.257" v="72" actId="20577"/>
          <ac:spMkLst>
            <pc:docMk/>
            <pc:sldMk cId="1837342825" sldId="679"/>
            <ac:spMk id="8" creationId="{7E963D05-77C9-E50D-53B3-BB65BB10F8A4}"/>
          </ac:spMkLst>
        </pc:spChg>
        <pc:picChg chg="del">
          <ac:chgData name="Димитър Минчев" userId="6da192e4-d32c-454b-8615-bbadf07b6639" providerId="ADAL" clId="{F5CC7F58-42F3-4DF0-B624-F74627EC4CC4}" dt="2024-01-25T11:29:47.264" v="56" actId="478"/>
          <ac:picMkLst>
            <pc:docMk/>
            <pc:sldMk cId="1837342825" sldId="679"/>
            <ac:picMk id="5" creationId="{A56E0570-34B8-49C4-A2CF-881641E80BF3}"/>
          </ac:picMkLst>
        </pc:picChg>
      </pc:sldChg>
      <pc:sldChg chg="addSp delSp modSp add mod">
        <pc:chgData name="Димитър Минчев" userId="6da192e4-d32c-454b-8615-bbadf07b6639" providerId="ADAL" clId="{F5CC7F58-42F3-4DF0-B624-F74627EC4CC4}" dt="2024-01-25T11:30:57.260" v="76" actId="20577"/>
        <pc:sldMkLst>
          <pc:docMk/>
          <pc:sldMk cId="935330250" sldId="680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935330250" sldId="68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26:12.568" v="11" actId="27636"/>
          <ac:spMkLst>
            <pc:docMk/>
            <pc:sldMk cId="935330250" sldId="680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F5CC7F58-42F3-4DF0-B624-F74627EC4CC4}" dt="2024-01-25T11:30:52.830" v="73" actId="478"/>
          <ac:spMkLst>
            <pc:docMk/>
            <pc:sldMk cId="935330250" sldId="680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F5CC7F58-42F3-4DF0-B624-F74627EC4CC4}" dt="2024-01-25T11:30:54.191" v="74" actId="478"/>
          <ac:spMkLst>
            <pc:docMk/>
            <pc:sldMk cId="935330250" sldId="680"/>
            <ac:spMk id="6" creationId="{B47D865C-4152-2D68-E11A-5B5E950779DE}"/>
          </ac:spMkLst>
        </pc:spChg>
        <pc:spChg chg="add mod">
          <ac:chgData name="Димитър Минчев" userId="6da192e4-d32c-454b-8615-bbadf07b6639" providerId="ADAL" clId="{F5CC7F58-42F3-4DF0-B624-F74627EC4CC4}" dt="2024-01-25T11:30:57.260" v="76" actId="20577"/>
          <ac:spMkLst>
            <pc:docMk/>
            <pc:sldMk cId="935330250" sldId="680"/>
            <ac:spMk id="7" creationId="{56156DDA-E399-33A4-20B9-342926C00C02}"/>
          </ac:spMkLst>
        </pc:spChg>
      </pc:sldChg>
      <pc:sldChg chg="modSp add mod">
        <pc:chgData name="Димитър Минчев" userId="6da192e4-d32c-454b-8615-bbadf07b6639" providerId="ADAL" clId="{F5CC7F58-42F3-4DF0-B624-F74627EC4CC4}" dt="2024-01-25T11:31:15.900" v="87" actId="1076"/>
        <pc:sldMkLst>
          <pc:docMk/>
          <pc:sldMk cId="1039053088" sldId="681"/>
        </pc:sldMkLst>
        <pc:spChg chg="mod">
          <ac:chgData name="Димитър Минчев" userId="6da192e4-d32c-454b-8615-bbadf07b6639" providerId="ADAL" clId="{F5CC7F58-42F3-4DF0-B624-F74627EC4CC4}" dt="2024-01-25T11:26:12.427" v="8"/>
          <ac:spMkLst>
            <pc:docMk/>
            <pc:sldMk cId="1039053088" sldId="68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26:12.568" v="12" actId="27636"/>
          <ac:spMkLst>
            <pc:docMk/>
            <pc:sldMk cId="1039053088" sldId="681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F5CC7F58-42F3-4DF0-B624-F74627EC4CC4}" dt="2024-01-25T11:31:15.900" v="87" actId="1076"/>
          <ac:spMkLst>
            <pc:docMk/>
            <pc:sldMk cId="1039053088" sldId="681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0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2844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43441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98485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568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7079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9790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Автентикация и авторизация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ApplicationDbContext.cs</a:t>
            </a:r>
          </a:p>
          <a:p>
            <a:pPr lvl="1"/>
            <a:r>
              <a:rPr lang="ru-RU" dirty="0"/>
              <a:t>Съдържа контекста на данни на EF</a:t>
            </a:r>
          </a:p>
          <a:p>
            <a:pPr lvl="1"/>
            <a:r>
              <a:rPr lang="ru-RU" dirty="0"/>
              <a:t>Осигурява достъп до данните на приложението, използвайки модели на обекти</a:t>
            </a:r>
          </a:p>
          <a:p>
            <a:r>
              <a:rPr lang="ru-RU" dirty="0"/>
              <a:t>Startup.cs</a:t>
            </a:r>
          </a:p>
          <a:p>
            <a:pPr lvl="1"/>
            <a:r>
              <a:rPr lang="ru-RU" dirty="0"/>
              <a:t>Може да конфигурира удостоверяване въз основа на бисквитки (или JWT)</a:t>
            </a:r>
          </a:p>
          <a:p>
            <a:pPr lvl="1"/>
            <a:r>
              <a:rPr lang="ru-RU" dirty="0"/>
              <a:t>Може да активира външно влизане (напр. Вход във Facebook)</a:t>
            </a:r>
          </a:p>
          <a:p>
            <a:pPr lvl="1"/>
            <a:r>
              <a:rPr lang="ru-RU" dirty="0"/>
              <a:t>Може да промени настройките за идентификация по подразбиране</a:t>
            </a:r>
          </a:p>
          <a:p>
            <a:pPr lvl="1"/>
            <a:r>
              <a:rPr lang="ru-RU" dirty="0"/>
              <a:t>Може да активира RoleManager с .AddRoles &lt;IdentityRole&gt; ()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0420" y="408476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 </a:t>
            </a:r>
            <a:r>
              <a:rPr lang="en-US" dirty="0"/>
              <a:t>[</a:t>
            </a:r>
            <a:r>
              <a:rPr lang="ru-RU" dirty="0"/>
              <a:t>1/2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905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514" y="1595252"/>
            <a:ext cx="7532811" cy="867866"/>
          </a:xfrm>
        </p:spPr>
        <p:txBody>
          <a:bodyPr/>
          <a:lstStyle/>
          <a:p>
            <a:r>
              <a:rPr lang="ru-RU" dirty="0"/>
              <a:t>Настройки на паролата - могат да бъдат определени в Startup.cs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7460" y="2539115"/>
            <a:ext cx="9912836" cy="391040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99" dirty="0">
                <a:solidFill>
                  <a:schemeClr val="bg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{</a:t>
            </a:r>
            <a:br>
              <a:rPr lang="en-US" sz="1999" dirty="0">
                <a:solidFill>
                  <a:schemeClr val="bg1"/>
                </a:solidFill>
                <a:effectLst/>
              </a:rPr>
            </a:br>
            <a:r>
              <a:rPr lang="en-US" sz="1999" dirty="0">
                <a:solidFill>
                  <a:schemeClr val="bg1"/>
                </a:solidFill>
                <a:effectLst/>
              </a:rPr>
              <a:t>  ...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services.AddDefaultIdentity&lt;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IdentityUser</a:t>
            </a:r>
            <a:r>
              <a:rPr lang="en-US" sz="1999" dirty="0">
                <a:solidFill>
                  <a:schemeClr val="bg1"/>
                </a:solidFill>
                <a:effectLst/>
              </a:rPr>
              <a:t>&gt;(options =&gt;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  { 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      // Password, lockout, emails, etc.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      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options.Password.RequireNonAlphanumeric</a:t>
            </a:r>
            <a:r>
              <a:rPr lang="en-US" sz="1999" dirty="0">
                <a:solidFill>
                  <a:schemeClr val="bg1"/>
                </a:solidFill>
                <a:effectLst/>
              </a:rPr>
              <a:t> = false;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  })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AddDefaultUI</a:t>
            </a:r>
            <a:r>
              <a:rPr lang="en-US" sz="1999" dirty="0">
                <a:solidFill>
                  <a:schemeClr val="bg1"/>
                </a:solidFill>
                <a:effectLst/>
              </a:rPr>
              <a:t>(UIFramework.Bootstrap4)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AddRoles</a:t>
            </a:r>
            <a:r>
              <a:rPr lang="en-US" sz="1999" dirty="0">
                <a:solidFill>
                  <a:schemeClr val="bg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IdentityRole</a:t>
            </a:r>
            <a:r>
              <a:rPr lang="en-US" sz="1999" dirty="0">
                <a:solidFill>
                  <a:schemeClr val="bg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    .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AddEntityFrameworkStores</a:t>
            </a:r>
            <a:r>
              <a:rPr lang="en-US" sz="1999" dirty="0">
                <a:solidFill>
                  <a:schemeClr val="bg1"/>
                </a:solidFill>
                <a:effectLst/>
              </a:rPr>
              <a:t>&lt;</a:t>
            </a:r>
            <a:r>
              <a:rPr lang="en-US" sz="1999" dirty="0" err="1">
                <a:solidFill>
                  <a:schemeClr val="bg1"/>
                </a:solidFill>
                <a:effectLst/>
              </a:rPr>
              <a:t>ApplicationDbContext</a:t>
            </a:r>
            <a:r>
              <a:rPr lang="en-US" sz="1999" dirty="0">
                <a:solidFill>
                  <a:schemeClr val="bg1"/>
                </a:solidFill>
                <a:effectLst/>
              </a:rPr>
              <a:t>&gt;()</a:t>
            </a:r>
          </a:p>
          <a:p>
            <a:r>
              <a:rPr lang="en-US" sz="1999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AFAFAD3-B0B9-FEDA-03D6-74E58AE4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20" y="408476"/>
            <a:ext cx="10934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на шаблона на ASP.NET Core Project </a:t>
            </a:r>
            <a:r>
              <a:rPr lang="en-US" dirty="0"/>
              <a:t>[2</a:t>
            </a:r>
            <a:r>
              <a:rPr lang="ru-RU" dirty="0"/>
              <a:t>/2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8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75120"/>
            <a:ext cx="10515600" cy="1325563"/>
          </a:xfrm>
        </p:spPr>
        <p:txBody>
          <a:bodyPr/>
          <a:lstStyle/>
          <a:p>
            <a:r>
              <a:rPr lang="bg-BG" dirty="0"/>
              <a:t>Регистрация на 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5751" y="1315294"/>
            <a:ext cx="10360501" cy="493237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bg1"/>
                </a:solidFill>
                <a:effectLst/>
              </a:rPr>
              <a:t>var newUser = new ApplicationUser()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UserName = "maria",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Email = "mm@gmail.com",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PhoneNumber = "+359 2 981 981"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};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var result = await userManager.CreateAsync(newUser, "S0m3@Pa$$");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if (result.Succeeded)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// User registered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// result.Errors holds the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0645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371516"/>
            <a:ext cx="10515600" cy="4647609"/>
          </a:xfrm>
        </p:spPr>
        <p:txBody>
          <a:bodyPr>
            <a:normAutofit/>
          </a:bodyPr>
          <a:lstStyle/>
          <a:p>
            <a:r>
              <a:rPr lang="bg-BG" dirty="0"/>
              <a:t>Вход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r>
              <a:rPr lang="bg-BG" noProof="1"/>
              <a:t>Изход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6479"/>
            <a:ext cx="10515600" cy="1325563"/>
          </a:xfrm>
        </p:spPr>
        <p:txBody>
          <a:bodyPr/>
          <a:lstStyle/>
          <a:p>
            <a:r>
              <a:rPr lang="bg-BG" dirty="0"/>
              <a:t>Потребителски Вход/Изход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93299" y="1892568"/>
            <a:ext cx="10360501" cy="344312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bg1"/>
                </a:solidFill>
                <a:effectLst/>
              </a:rPr>
              <a:t>bool rememberMe = true;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bool shouldLockout = false;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var signInStatus = await signInManager.PasswordSignInAsync(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"maria", "S0m3@Pa$$", rememberMe, shouldLockout);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if (signInStatus.Succeeded)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// Sucessfull login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else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// Login failed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915751" y="6019126"/>
            <a:ext cx="10360501" cy="44409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bg1"/>
                </a:solidFill>
                <a:effectLst/>
              </a:rPr>
              <a:t>await signInManager.SignOutAsync();</a:t>
            </a:r>
          </a:p>
        </p:txBody>
      </p:sp>
    </p:spTree>
    <p:extLst>
      <p:ext uri="{BB962C8B-B14F-4D97-AF65-F5344CB8AC3E}">
        <p14:creationId xmlns:p14="http://schemas.microsoft.com/office/powerpoint/2010/main" val="18388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65" y="1424072"/>
            <a:ext cx="11089470" cy="1325564"/>
          </a:xfrm>
        </p:spPr>
        <p:txBody>
          <a:bodyPr/>
          <a:lstStyle/>
          <a:p>
            <a:r>
              <a:rPr lang="ru-RU" dirty="0"/>
              <a:t>Използвайте </a:t>
            </a:r>
            <a:r>
              <a:rPr lang="ru-RU" dirty="0" err="1"/>
              <a:t>атрибутите</a:t>
            </a:r>
            <a:r>
              <a:rPr lang="ru-RU" dirty="0"/>
              <a:t> [</a:t>
            </a:r>
            <a:r>
              <a:rPr lang="en-US" dirty="0"/>
              <a:t>Authorize</a:t>
            </a:r>
            <a:r>
              <a:rPr lang="ru-RU" dirty="0"/>
              <a:t>] и [AllowAnonymous], за да конфигурирате разрешен / анонимен достъп за контролер / действие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ru-RU" dirty="0"/>
              <a:t>Авторизиране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94854" y="2749635"/>
            <a:ext cx="10512862" cy="381514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rgbClr val="00B0F0"/>
                </a:solidFill>
                <a:effectLst/>
              </a:rPr>
              <a:t>[Authorize]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public class AccountController : Controller</a:t>
            </a:r>
            <a:r>
              <a:rPr lang="bg-BG" sz="2199" noProof="1">
                <a:solidFill>
                  <a:schemeClr val="bg1"/>
                </a:solidFill>
                <a:effectLst/>
              </a:rPr>
              <a:t> </a:t>
            </a:r>
            <a:r>
              <a:rPr lang="en-US" sz="21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// GET: /Account/Login (anonymous)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</a:t>
            </a:r>
            <a:r>
              <a:rPr lang="en-US" sz="2199" noProof="1">
                <a:solidFill>
                  <a:srgbClr val="00B0F0"/>
                </a:solidFill>
                <a:effectLst/>
              </a:rPr>
              <a:t>[AllowAnonymous]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public async Task&lt;IActionResult&gt; Login(string returnUrl) { … }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// POST: /Account/LogOff (for logged-in users only)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[HttpPost]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public async Task&lt;IActionResult&gt; Logout() { … }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8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155" y="393360"/>
            <a:ext cx="11507690" cy="897644"/>
          </a:xfrm>
        </p:spPr>
        <p:txBody>
          <a:bodyPr/>
          <a:lstStyle/>
          <a:p>
            <a:r>
              <a:rPr lang="bg-BG" dirty="0"/>
              <a:t>Провери настоящият потребител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42155" y="1291003"/>
            <a:ext cx="8238491" cy="251247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bg1"/>
                </a:solidFill>
                <a:effectLst/>
              </a:rPr>
              <a:t>// GET: /Account/Roles (for logged-in users only)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public ActionResult Roles()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var currentUser = await userManager.GetUserAsync(this.User);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var roles = await userManager.GetRolesAsync(currentUser);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FFD27A-5549-4326-ADE0-E1BBAA7F7219}"/>
              </a:ext>
            </a:extLst>
          </p:cNvPr>
          <p:cNvSpPr txBox="1">
            <a:spLocks/>
          </p:cNvSpPr>
          <p:nvPr/>
        </p:nvSpPr>
        <p:spPr>
          <a:xfrm>
            <a:off x="2436422" y="4038335"/>
            <a:ext cx="9128566" cy="251247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799" noProof="1">
                <a:solidFill>
                  <a:schemeClr val="bg1"/>
                </a:solidFill>
                <a:effectLst/>
              </a:rPr>
              <a:t>// GET: /Account/Data (for logged-in users only)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[Authorize]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public ActionResult Data()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var currentUserUsername = await userManager.GetUserName(this.User);</a:t>
            </a:r>
            <a:br>
              <a:rPr lang="en-US" sz="1799" noProof="1">
                <a:solidFill>
                  <a:schemeClr val="bg1"/>
                </a:solidFill>
                <a:effectLst/>
              </a:rPr>
            </a:br>
            <a:r>
              <a:rPr lang="en-US" sz="1799" noProof="1">
                <a:solidFill>
                  <a:schemeClr val="bg1"/>
                </a:solidFill>
                <a:effectLst/>
              </a:rPr>
              <a:t>    var currentUserId = await userManager.GetUserIdAsync(this.User);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97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Добави потребител в роля</a:t>
            </a:r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5102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noProof="1" dirty="0" smtClean="0"/>
              <a:pPr/>
              <a:t>16</a:t>
            </a:fld>
            <a:endParaRPr lang="en-US" noProof="1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840938" y="1859478"/>
            <a:ext cx="10512862" cy="41877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bg1"/>
                </a:solidFill>
                <a:effectLst/>
              </a:rPr>
              <a:t>var roleName = "Administrator";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var roleExists = await roleManager.RoleExistsAsync(roleName);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if (roleExists)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var user = await userManager.GetUserAsync(User);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var result = await userManager.AddToRoleAsync(user, roleName);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if (result.Succeeded) 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    // The user is now Administrator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31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16577" y="1794238"/>
            <a:ext cx="11400311" cy="3164619"/>
          </a:xfrm>
        </p:spPr>
        <p:txBody>
          <a:bodyPr/>
          <a:lstStyle/>
          <a:p>
            <a:r>
              <a:rPr lang="bg-BG" dirty="0"/>
              <a:t>Д</a:t>
            </a:r>
            <a:r>
              <a:rPr lang="ru-RU" dirty="0"/>
              <a:t>остъп само на потребителите в роля </a:t>
            </a:r>
            <a:r>
              <a:rPr lang="en-US" dirty="0"/>
              <a:t>“</a:t>
            </a:r>
            <a:r>
              <a:rPr lang="en-GB" dirty="0"/>
              <a:t>Administrator</a:t>
            </a:r>
            <a:r>
              <a:rPr lang="en-US" dirty="0"/>
              <a:t>"</a:t>
            </a:r>
            <a:r>
              <a:rPr lang="ru-RU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Достъп, ако Ролята на потребителя е </a:t>
            </a:r>
            <a:r>
              <a:rPr lang="en-US" dirty="0"/>
              <a:t>“</a:t>
            </a:r>
            <a:r>
              <a:rPr lang="en-GB" dirty="0"/>
              <a:t>User</a:t>
            </a:r>
            <a:r>
              <a:rPr lang="en-US" dirty="0"/>
              <a:t>"</a:t>
            </a:r>
            <a:r>
              <a:rPr lang="ru-RU" dirty="0"/>
              <a:t>, </a:t>
            </a:r>
            <a:r>
              <a:rPr lang="en-US" dirty="0"/>
              <a:t>“</a:t>
            </a:r>
            <a:r>
              <a:rPr lang="en-GB" dirty="0"/>
              <a:t>Student</a:t>
            </a:r>
            <a:r>
              <a:rPr lang="en-US" dirty="0"/>
              <a:t>"</a:t>
            </a:r>
            <a:r>
              <a:rPr lang="ru-RU" dirty="0"/>
              <a:t> или </a:t>
            </a:r>
            <a:r>
              <a:rPr lang="en-US" dirty="0"/>
              <a:t>“</a:t>
            </a:r>
            <a:r>
              <a:rPr lang="en-GB" dirty="0"/>
              <a:t>Trainer</a:t>
            </a:r>
            <a:r>
              <a:rPr lang="en-US" dirty="0"/>
              <a:t>"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8864" y="284462"/>
            <a:ext cx="10794271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Изисква влезлия потребител в определена роля</a:t>
            </a:r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839448" y="2366514"/>
            <a:ext cx="10512862" cy="120924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rgbClr val="00B0F0"/>
                </a:solidFill>
                <a:effectLst/>
              </a:rPr>
              <a:t>[Authorize(Roles="Administrator")]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public class AdminController : Controller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{ … }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9448" y="4786665"/>
            <a:ext cx="10512862" cy="118865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rgbClr val="00B0F0"/>
                </a:solidFill>
                <a:effectLst/>
              </a:rPr>
              <a:t>[Authorize(Roles="User, Student, Trainer")]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public ActionResult Roles()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{</a:t>
            </a:r>
            <a:r>
              <a:rPr lang="bg-BG" sz="2199" noProof="1">
                <a:solidFill>
                  <a:schemeClr val="bg1"/>
                </a:solidFill>
                <a:effectLst/>
              </a:rPr>
              <a:t> </a:t>
            </a:r>
            <a:r>
              <a:rPr lang="en-US" sz="2199" noProof="1">
                <a:solidFill>
                  <a:schemeClr val="bg1"/>
                </a:solidFill>
                <a:effectLst/>
              </a:rPr>
              <a:t>…</a:t>
            </a:r>
            <a:r>
              <a:rPr lang="bg-BG" sz="2199" noProof="1">
                <a:solidFill>
                  <a:schemeClr val="bg1"/>
                </a:solidFill>
                <a:effectLst/>
              </a:rPr>
              <a:t> </a:t>
            </a:r>
            <a:r>
              <a:rPr lang="en-US" sz="21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8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600" y="355037"/>
            <a:ext cx="11696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Проверете ролята на потребителя, в която сте в момента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5102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915749" y="1775061"/>
            <a:ext cx="10360501" cy="453948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199" noProof="1">
                <a:solidFill>
                  <a:schemeClr val="bg1"/>
                </a:solidFill>
                <a:effectLst/>
              </a:rPr>
              <a:t>// GET: /Home/Admin (for logged-in admins only)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[Authorize]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public ActionResult Admin()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if (this.User.IsInRole("Administrator"))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    ViewBag.Message = "Welcome to the admin area!";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}</a:t>
            </a:r>
          </a:p>
          <a:p>
            <a:endParaRPr lang="en-US" sz="2199" noProof="1">
              <a:solidFill>
                <a:schemeClr val="bg1"/>
              </a:solidFill>
              <a:effectLst/>
            </a:endParaRP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    return this.View("Unauthorized");</a:t>
            </a:r>
          </a:p>
          <a:p>
            <a:r>
              <a:rPr lang="en-US" sz="21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39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B48CC-776A-47CA-A8B9-DDE9311FA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5D055-ABDF-400C-9EB4-041304A406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70230" y="1253331"/>
            <a:ext cx="10515600" cy="4351338"/>
          </a:xfrm>
        </p:spPr>
        <p:txBody>
          <a:bodyPr/>
          <a:lstStyle/>
          <a:p>
            <a:r>
              <a:rPr lang="ru-RU" noProof="1"/>
              <a:t>UserManager &lt;TUser&gt; - API за управление на потребителите в постоянен магазин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78DC-39C0-4DC9-82AF-813906DD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0120"/>
            <a:ext cx="10515600" cy="1325563"/>
          </a:xfrm>
        </p:spPr>
        <p:txBody>
          <a:bodyPr/>
          <a:lstStyle/>
          <a:p>
            <a:r>
              <a:rPr lang="en-US" dirty="0"/>
              <a:t>ASP.NET Core User Manager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7C5A-C09A-489A-A406-6692F6820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48255"/>
              </p:ext>
            </p:extLst>
          </p:nvPr>
        </p:nvGraphicFramePr>
        <p:xfrm>
          <a:off x="359972" y="2261901"/>
          <a:ext cx="11468880" cy="426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409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3071389">
                  <a:extLst>
                    <a:ext uri="{9D8B030D-6E8A-4147-A177-3AD203B41FA5}">
                      <a16:colId xmlns:a16="http://schemas.microsoft.com/office/drawing/2014/main" val="673176494"/>
                    </a:ext>
                  </a:extLst>
                </a:gridCol>
                <a:gridCol w="5564082">
                  <a:extLst>
                    <a:ext uri="{9D8B030D-6E8A-4147-A177-3AD203B41FA5}">
                      <a16:colId xmlns:a16="http://schemas.microsoft.com/office/drawing/2014/main" val="2411368797"/>
                    </a:ext>
                  </a:extLst>
                </a:gridCol>
              </a:tblGrid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200" b="1" noProof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AddClaimsAsync(…)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FindByEmailAsync(…)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GenerateChangeEmailTokenAsync(…)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AddToRoleAsync(…)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FindByIdAsync(…)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GenerateEmailConfirmationTokenAsync(…)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IsInRoleAsync(…)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FindByNameAsync(…)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GeneratePasswordResetTokenAsync(…)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GetUserId(…)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GetClaimsAsync(…)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GetAuthenticationTokenAsync(…)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ConfirmEmailAsync(…)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GetEmailAsync(…)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IsEmailConfirmedAsync(…)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ChangeEmailAsync(…)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GetRolesAsync(…)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CreateSecurityTokenAsync(…)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CreateAsync(…)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GetUserAsync(…)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ResetPasswordAsync(…)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281510761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DeleteAsync(…)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CheckPasswordAsync(…)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RemoveFromRoleAsync(…)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02356629"/>
                  </a:ext>
                </a:extLst>
              </a:tr>
              <a:tr h="426609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Dispose(…)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UpdateAsync(…)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noProof="1">
                          <a:solidFill>
                            <a:schemeClr val="tx1"/>
                          </a:solidFill>
                        </a:rPr>
                        <a:t>RemoveClaimsAsync(…)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587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 идентичност на ASP.NET</a:t>
            </a:r>
          </a:p>
          <a:p>
            <a:r>
              <a:rPr lang="ru-RU" dirty="0"/>
              <a:t>Видове за удостоверяване</a:t>
            </a:r>
          </a:p>
          <a:p>
            <a:r>
              <a:rPr lang="ru-RU" dirty="0"/>
              <a:t>Социални акаунти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5D62-950A-4254-9A0C-F622EB0AD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C0393-EB76-4AC4-8136-59CFA85269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78976" y="1394384"/>
            <a:ext cx="11227027" cy="4923290"/>
          </a:xfrm>
        </p:spPr>
        <p:txBody>
          <a:bodyPr>
            <a:normAutofit fontScale="92500"/>
          </a:bodyPr>
          <a:lstStyle/>
          <a:p>
            <a:r>
              <a:rPr lang="ru-RU" dirty="0"/>
              <a:t>Идентичността на базата на претенции е често срещана техника, използвана в приложенията</a:t>
            </a:r>
          </a:p>
          <a:p>
            <a:pPr lvl="1"/>
            <a:r>
              <a:rPr lang="ru-RU" dirty="0"/>
              <a:t>Приложенията придобиват информация за самоличност на своите потребители чрез искове</a:t>
            </a:r>
          </a:p>
          <a:p>
            <a:r>
              <a:rPr lang="ru-RU" dirty="0"/>
              <a:t>Искът е твърдение, което един субект прави за себе си</a:t>
            </a:r>
          </a:p>
          <a:p>
            <a:pPr lvl="1"/>
            <a:r>
              <a:rPr lang="ru-RU" dirty="0"/>
              <a:t>Може да става въпрос за име, група, етническа принадлежност, привилегия, асоциация и т.н.</a:t>
            </a:r>
          </a:p>
          <a:p>
            <a:pPr lvl="1"/>
            <a:r>
              <a:rPr lang="ru-RU" dirty="0"/>
              <a:t>Субектът, който отправя искането, е доставчик</a:t>
            </a:r>
          </a:p>
          <a:p>
            <a:r>
              <a:rPr lang="ru-RU" dirty="0"/>
              <a:t>Идентичността на базата на претенции опростява логиката за удостоверяване</a:t>
            </a:r>
          </a:p>
          <a:p>
            <a:pPr lvl="1"/>
            <a:r>
              <a:rPr lang="ru-RU" dirty="0"/>
              <a:t>Често се използва в отделни части на приложение или микроприложения</a:t>
            </a:r>
          </a:p>
          <a:p>
            <a:pPr lvl="1"/>
            <a:r>
              <a:rPr lang="ru-RU" dirty="0"/>
              <a:t>Не е необходим механизъм за създаване / промяна на акаунта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FABB0E-7DB1-40E0-829A-F3C25108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81058"/>
            <a:ext cx="10515600" cy="1325563"/>
          </a:xfrm>
        </p:spPr>
        <p:txBody>
          <a:bodyPr/>
          <a:lstStyle/>
          <a:p>
            <a:r>
              <a:rPr lang="en-US" dirty="0"/>
              <a:t>Claims</a:t>
            </a:r>
            <a:r>
              <a:rPr lang="bg-BG" dirty="0"/>
              <a:t> </a:t>
            </a:r>
            <a:r>
              <a:rPr lang="en-US" dirty="0"/>
              <a:t>[1/3]</a:t>
            </a:r>
          </a:p>
        </p:txBody>
      </p:sp>
    </p:spTree>
    <p:extLst>
      <p:ext uri="{BB962C8B-B14F-4D97-AF65-F5344CB8AC3E}">
        <p14:creationId xmlns:p14="http://schemas.microsoft.com/office/powerpoint/2010/main" val="310895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96F6-82FE-48C3-B893-633421CB3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A46EB-698C-4FCF-85D7-85B22510D9A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25049" y="1690688"/>
            <a:ext cx="11161712" cy="4412605"/>
          </a:xfrm>
        </p:spPr>
        <p:txBody>
          <a:bodyPr>
            <a:normAutofit/>
          </a:bodyPr>
          <a:lstStyle/>
          <a:p>
            <a:r>
              <a:rPr lang="ru-RU" dirty="0"/>
              <a:t>В ASP.NET Core проверките за автентичност на базата на претенции са декларативни</a:t>
            </a:r>
          </a:p>
          <a:p>
            <a:pPr lvl="1"/>
            <a:r>
              <a:rPr lang="ru-RU" dirty="0"/>
              <a:t>Програмистът ги вгражда срещу контролер или действие</a:t>
            </a:r>
          </a:p>
          <a:p>
            <a:pPr lvl="1"/>
            <a:r>
              <a:rPr lang="ru-RU" dirty="0"/>
              <a:t>Програмистът посочва необходимите претенции за достъп до функционалността</a:t>
            </a:r>
          </a:p>
          <a:p>
            <a:r>
              <a:rPr lang="ru-RU" dirty="0"/>
              <a:t>Изискванията за искове се основават на политиката</a:t>
            </a:r>
          </a:p>
          <a:p>
            <a:pPr lvl="1"/>
            <a:r>
              <a:rPr lang="ru-RU" dirty="0"/>
              <a:t>Програмистът трябва да регистрира политика, изразяваща изисквания за претенции</a:t>
            </a:r>
          </a:p>
          <a:p>
            <a:r>
              <a:rPr lang="ru-RU" dirty="0"/>
              <a:t>Претенциите са двойки име-стойност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40D7275-C1AF-FD71-F839-944AAC8E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81058"/>
            <a:ext cx="10515600" cy="1325563"/>
          </a:xfrm>
        </p:spPr>
        <p:txBody>
          <a:bodyPr/>
          <a:lstStyle/>
          <a:p>
            <a:r>
              <a:rPr lang="en-US" dirty="0"/>
              <a:t>Claims</a:t>
            </a:r>
            <a:r>
              <a:rPr lang="bg-BG" dirty="0"/>
              <a:t> </a:t>
            </a:r>
            <a:r>
              <a:rPr lang="en-US" dirty="0"/>
              <a:t>[2/3]</a:t>
            </a:r>
          </a:p>
        </p:txBody>
      </p:sp>
    </p:spTree>
    <p:extLst>
      <p:ext uri="{BB962C8B-B14F-4D97-AF65-F5344CB8AC3E}">
        <p14:creationId xmlns:p14="http://schemas.microsoft.com/office/powerpoint/2010/main" val="92766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A866-6D93-4453-84EE-936F1C92C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63A620-9D8C-4935-800C-91ADCF39BB6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73979" y="1542826"/>
            <a:ext cx="10923216" cy="4454214"/>
          </a:xfrm>
        </p:spPr>
        <p:txBody>
          <a:bodyPr/>
          <a:lstStyle/>
          <a:p>
            <a:r>
              <a:rPr lang="ru-RU" dirty="0"/>
              <a:t>Най-простият вид политика за искове проверява само за наличието на рекламация</a:t>
            </a:r>
          </a:p>
          <a:p>
            <a:pPr lvl="1"/>
            <a:r>
              <a:rPr lang="ru-RU" dirty="0"/>
              <a:t>Стойността на рекламацията не се проверява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597A67-9D35-42D2-A263-9DCCFD71E092}"/>
              </a:ext>
            </a:extLst>
          </p:cNvPr>
          <p:cNvSpPr txBox="1">
            <a:spLocks/>
          </p:cNvSpPr>
          <p:nvPr/>
        </p:nvSpPr>
        <p:spPr>
          <a:xfrm>
            <a:off x="926038" y="2891782"/>
            <a:ext cx="10360501" cy="161582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bg1"/>
                </a:solidFill>
                <a:effectLst/>
              </a:rPr>
              <a:t>public void ConfigureServices(IServiceCollection services)</a:t>
            </a:r>
            <a:r>
              <a:rPr lang="bg-BG" sz="1800" noProof="1">
                <a:solidFill>
                  <a:schemeClr val="bg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services.AddAuthorization(options =&gt;</a:t>
            </a:r>
            <a:r>
              <a:rPr lang="bg-BG" sz="1800" noProof="1">
                <a:solidFill>
                  <a:schemeClr val="bg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    options.AddPolicy("EmployeeOnly", policy =&gt; policy.RequireClaim("EmployeeNumber"));</a:t>
            </a:r>
            <a:r>
              <a:rPr lang="bg-BG" sz="1800" noProof="1">
                <a:solidFill>
                  <a:schemeClr val="bg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});}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D4C5D52-4270-42F7-B47F-2808A50F6EF7}"/>
              </a:ext>
            </a:extLst>
          </p:cNvPr>
          <p:cNvSpPr txBox="1">
            <a:spLocks/>
          </p:cNvSpPr>
          <p:nvPr/>
        </p:nvSpPr>
        <p:spPr>
          <a:xfrm>
            <a:off x="921822" y="4688327"/>
            <a:ext cx="10360501" cy="161582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800" noProof="1">
                <a:solidFill>
                  <a:schemeClr val="bg1"/>
                </a:solidFill>
                <a:effectLst/>
              </a:rPr>
              <a:t>[Authorize(Policy = "EmployeeOnly")]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public IActionResult VacationBalance()</a:t>
            </a:r>
            <a:r>
              <a:rPr lang="bg-BG" sz="1800" noProof="1">
                <a:solidFill>
                  <a:schemeClr val="bg1"/>
                </a:solidFill>
                <a:effectLst/>
              </a:rPr>
              <a:t> </a:t>
            </a:r>
            <a:r>
              <a:rPr lang="en-US" sz="1800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//This action is accessible only by Identities with the "EmployeeOnly" Claim...</a:t>
            </a:r>
          </a:p>
          <a:p>
            <a:r>
              <a:rPr lang="en-US" sz="1800" noProof="1">
                <a:solidFill>
                  <a:schemeClr val="bg1"/>
                </a:solidFill>
                <a:effectLst/>
              </a:rPr>
              <a:t>    return View(); }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FAB6FD8-CB2B-3EF8-471F-948A855B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181058"/>
            <a:ext cx="10515600" cy="1325563"/>
          </a:xfrm>
        </p:spPr>
        <p:txBody>
          <a:bodyPr/>
          <a:lstStyle/>
          <a:p>
            <a:r>
              <a:rPr lang="en-US" dirty="0"/>
              <a:t>Claims</a:t>
            </a:r>
            <a:r>
              <a:rPr lang="bg-BG" dirty="0"/>
              <a:t> </a:t>
            </a:r>
            <a:r>
              <a:rPr lang="en-US" dirty="0"/>
              <a:t>[3/3]</a:t>
            </a:r>
          </a:p>
        </p:txBody>
      </p:sp>
    </p:spTree>
    <p:extLst>
      <p:ext uri="{BB962C8B-B14F-4D97-AF65-F5344CB8AC3E}">
        <p14:creationId xmlns:p14="http://schemas.microsoft.com/office/powerpoint/2010/main" val="48186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3D17-6EF8-4A34-8DFE-052B19FDC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0" dirty="0">
                <a:latin typeface="Comfortaa" pitchFamily="2" charset="0"/>
              </a:rPr>
              <a:t>Идентичност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2A8A0-E4E5-4B03-A898-17AF730553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2" name="Picture 3" descr="C:\Users\Roy Jones Jr\Desktop\Us.png">
            <a:extLst>
              <a:ext uri="{FF2B5EF4-FFF2-40B4-BE49-F238E27FC236}">
                <a16:creationId xmlns:a16="http://schemas.microsoft.com/office/drawing/2014/main" id="{8E406917-92AE-5E1F-6BFD-9217EF1E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11" y="1385091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664F6-4D68-4962-8D3D-A0748E23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F5120-63B2-4C5E-BE7E-79A5FBF7BF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8200" y="1560639"/>
            <a:ext cx="10371013" cy="4887664"/>
          </a:xfrm>
        </p:spPr>
        <p:txBody>
          <a:bodyPr>
            <a:normAutofit/>
          </a:bodyPr>
          <a:lstStyle/>
          <a:p>
            <a:r>
              <a:rPr lang="ru-RU" sz="2400" dirty="0"/>
              <a:t>От ASP.NET Core 2.2, идентичността се предоставя като библиотека на клас Razor</a:t>
            </a:r>
          </a:p>
          <a:p>
            <a:r>
              <a:rPr lang="ru-RU" sz="2400" dirty="0"/>
              <a:t>Скелето може да бъде конфигурирано да генерира изходен код</a:t>
            </a:r>
          </a:p>
          <a:p>
            <a:pPr lvl="1"/>
            <a:r>
              <a:rPr lang="ru-RU" sz="2000" dirty="0"/>
              <a:t>Ако трябва да промените кода и да промените поведението</a:t>
            </a:r>
          </a:p>
          <a:p>
            <a:r>
              <a:rPr lang="ru-RU" sz="2400" dirty="0"/>
              <a:t>Повечето от необходимия код се генерира от скелета</a:t>
            </a:r>
          </a:p>
          <a:p>
            <a:pPr lvl="1"/>
            <a:r>
              <a:rPr lang="ru-RU" sz="2000" dirty="0"/>
              <a:t>Вашият проект ще се нуждае от актуализация, преди процесът да приключи</a:t>
            </a:r>
          </a:p>
          <a:p>
            <a:r>
              <a:rPr lang="ru-RU" sz="2400" dirty="0"/>
              <a:t>Скелето генерира полезен файл ScaffoldingReadme.txt</a:t>
            </a:r>
          </a:p>
          <a:p>
            <a:pPr lvl="1"/>
            <a:r>
              <a:rPr lang="ru-RU" sz="2000" dirty="0"/>
              <a:t>Съдържа инструкции за това какво е необходимо за завършване на скелета</a:t>
            </a:r>
          </a:p>
          <a:p>
            <a:r>
              <a:rPr lang="ru-RU" sz="2400" dirty="0"/>
              <a:t>Препоръчва се контрол на източника, преди да се направи опит за скеле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252148-19E3-4B22-B097-0B5BF996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7371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28509" cy="4733284"/>
          </a:xfrm>
        </p:spPr>
        <p:txBody>
          <a:bodyPr>
            <a:normAutofit/>
          </a:bodyPr>
          <a:lstStyle/>
          <a:p>
            <a:r>
              <a:rPr lang="ru-RU" sz="2400" noProof="1"/>
              <a:t>ApplicationUser.cs - може да добави функционалност на потребителя</a:t>
            </a:r>
          </a:p>
          <a:p>
            <a:r>
              <a:rPr lang="ru-RU" sz="2400" noProof="1"/>
              <a:t>Разширява потребителската информация за приложението ASP.NET Core, получено от IdentityUser</a:t>
            </a:r>
          </a:p>
          <a:p>
            <a:pPr lvl="1"/>
            <a:r>
              <a:rPr lang="ru-RU" sz="2000" noProof="1"/>
              <a:t>Id (уникален идентификационен номер на потребител, низ, съдържащ GUID)</a:t>
            </a:r>
          </a:p>
          <a:p>
            <a:pPr lvl="2"/>
            <a:r>
              <a:rPr lang="ru-RU" sz="1800" noProof="1"/>
              <a:t>Например 313c241a-29ed-4398-b185-9a143bbd03ef</a:t>
            </a:r>
          </a:p>
          <a:p>
            <a:pPr lvl="1"/>
            <a:r>
              <a:rPr lang="ru-RU" sz="2000" noProof="1"/>
              <a:t>Потребителско име (уникално потребителско име), напр. Мария</a:t>
            </a:r>
          </a:p>
          <a:p>
            <a:r>
              <a:rPr lang="ru-RU" sz="2400" noProof="1"/>
              <a:t>Имейл (имейл адрес - може да бъде уникален), напр. mm@gmail.com</a:t>
            </a:r>
          </a:p>
          <a:p>
            <a:r>
              <a:rPr lang="ru-RU" sz="2400" noProof="1"/>
              <a:t>Може да съдържа допълнителни полета, напр. име, фамилия, дата на раждане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Identity</a:t>
            </a:r>
          </a:p>
        </p:txBody>
      </p:sp>
    </p:spTree>
    <p:extLst>
      <p:ext uri="{BB962C8B-B14F-4D97-AF65-F5344CB8AC3E}">
        <p14:creationId xmlns:p14="http://schemas.microsoft.com/office/powerpoint/2010/main" val="189123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7DA7-E80E-457E-804F-5B597B23A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537" y="4704825"/>
            <a:ext cx="10958928" cy="1543575"/>
          </a:xfrm>
        </p:spPr>
        <p:txBody>
          <a:bodyPr/>
          <a:lstStyle/>
          <a:p>
            <a:r>
              <a:rPr lang="bg-BG" b="0" dirty="0">
                <a:latin typeface="Comfortaa" pitchFamily="2" charset="0"/>
              </a:rPr>
              <a:t>Пълен контрол идентичността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644B9-E677-40AE-961C-225F051EFF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3" descr="C:\Users\Roy Jones Jr\Desktop\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32" y="1376433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35071" y="1762312"/>
            <a:ext cx="10229912" cy="4472026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Поведението за идентичност по подразбиране</a:t>
            </a:r>
            <a:r>
              <a:rPr lang="en-US" sz="2400" dirty="0"/>
              <a:t> </a:t>
            </a:r>
            <a:r>
              <a:rPr lang="ru-RU" sz="2400" dirty="0"/>
              <a:t>се заменя с такъв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 err="1"/>
              <a:t>Внедрявате</a:t>
            </a:r>
            <a:r>
              <a:rPr lang="ru-RU" sz="2400" dirty="0"/>
              <a:t> </a:t>
            </a:r>
            <a:r>
              <a:rPr lang="ru-RU" sz="2400" dirty="0" err="1"/>
              <a:t>потребителски</a:t>
            </a:r>
            <a:r>
              <a:rPr lang="ru-RU" sz="2400" dirty="0"/>
              <a:t> и потребителска роля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93B0A7-088F-4B3E-B8E6-D00F696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41" y="341374"/>
            <a:ext cx="11095242" cy="1325563"/>
          </a:xfrm>
        </p:spPr>
        <p:txBody>
          <a:bodyPr>
            <a:normAutofit/>
          </a:bodyPr>
          <a:lstStyle/>
          <a:p>
            <a:r>
              <a:rPr lang="bg-BG" sz="3600" dirty="0"/>
              <a:t>Пълен контрол над идентичността </a:t>
            </a:r>
            <a:r>
              <a:rPr lang="en-US" sz="3600" dirty="0"/>
              <a:t>[1/2]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786741" y="2557156"/>
            <a:ext cx="10360501" cy="311984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chemeClr val="bg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services.AddIdentity&lt;IdentityUser, IdentityRole&gt;() 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// services.AddDefaultIdentity&lt;IdentityUser&gt;()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.AddEntityFrameworkStores&lt;ApplicationDbContext&gt;()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.AddDefaultTokenProviders();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69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B2E1A-B1CC-4AAC-8A39-368C4B0A5E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06785" y="1566575"/>
            <a:ext cx="10876341" cy="903493"/>
          </a:xfrm>
        </p:spPr>
        <p:txBody>
          <a:bodyPr/>
          <a:lstStyle/>
          <a:p>
            <a:r>
              <a:rPr lang="bg-BG" noProof="1"/>
              <a:t>Конфигуриране на  </a:t>
            </a:r>
            <a:r>
              <a:rPr lang="en-US" noProof="1"/>
              <a:t>LoginPath, LogoutPath, AccessDeniedPath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25C7291-37BC-431F-B63B-6F268381703F}"/>
              </a:ext>
            </a:extLst>
          </p:cNvPr>
          <p:cNvSpPr txBox="1">
            <a:spLocks/>
          </p:cNvSpPr>
          <p:nvPr/>
        </p:nvSpPr>
        <p:spPr>
          <a:xfrm>
            <a:off x="808874" y="2550672"/>
            <a:ext cx="10360501" cy="379678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>
                <a:solidFill>
                  <a:schemeClr val="bg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services.ConfigureApplicationCookie(options =&gt;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options.LoginPath = $"/Identity/Account/Login";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options.LogoutPath = $"/Identity/Account/Logout";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    options.AccessDeniedPath = $"/Identity/Account/AccessDenied";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});    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999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40FD2B3-9D7D-670C-3C8C-44851D4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41" y="341374"/>
            <a:ext cx="11095242" cy="1325563"/>
          </a:xfrm>
        </p:spPr>
        <p:txBody>
          <a:bodyPr>
            <a:normAutofit/>
          </a:bodyPr>
          <a:lstStyle/>
          <a:p>
            <a:r>
              <a:rPr lang="bg-BG" sz="3600" dirty="0"/>
              <a:t>Пълен контрол над идентичността </a:t>
            </a:r>
            <a:r>
              <a:rPr lang="en-US" sz="3600" dirty="0"/>
              <a:t>[1/2]</a:t>
            </a:r>
          </a:p>
        </p:txBody>
      </p:sp>
    </p:spTree>
    <p:extLst>
      <p:ext uri="{BB962C8B-B14F-4D97-AF65-F5344CB8AC3E}">
        <p14:creationId xmlns:p14="http://schemas.microsoft.com/office/powerpoint/2010/main" val="41769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533" y="4633573"/>
            <a:ext cx="10048933" cy="1565346"/>
          </a:xfrm>
        </p:spPr>
        <p:txBody>
          <a:bodyPr/>
          <a:lstStyle/>
          <a:p>
            <a:r>
              <a:rPr lang="bg-BG" b="0" dirty="0">
                <a:latin typeface="Comfortaa" pitchFamily="2" charset="0"/>
              </a:rPr>
              <a:t>Видове </a:t>
            </a:r>
            <a:endParaRPr lang="en-US" b="0" dirty="0">
              <a:latin typeface="Comfortaa" pitchFamily="2" charset="0"/>
            </a:endParaRPr>
          </a:p>
          <a:p>
            <a:r>
              <a:rPr lang="bg-BG" b="0" dirty="0">
                <a:latin typeface="Comfortaa" pitchFamily="2" charset="0"/>
              </a:rPr>
              <a:t>Удостоверяване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" name="Picture 3" descr="C:\Users\Roy Jones Jr\Desktop\Us.png">
            <a:extLst>
              <a:ext uri="{FF2B5EF4-FFF2-40B4-BE49-F238E27FC236}">
                <a16:creationId xmlns:a16="http://schemas.microsoft.com/office/drawing/2014/main" id="{925991F9-B2FB-884E-E2F0-CE47BE08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11" y="1186427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8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616536" y="5100044"/>
            <a:ext cx="10958928" cy="767884"/>
          </a:xfrm>
        </p:spPr>
        <p:txBody>
          <a:bodyPr/>
          <a:lstStyle/>
          <a:p>
            <a:r>
              <a:rPr lang="bg-BG" sz="4800" dirty="0">
                <a:latin typeface="Comfortaa" pitchFamily="2" charset="0"/>
              </a:rPr>
              <a:t>Автентикация и Авторизация</a:t>
            </a:r>
            <a:endParaRPr lang="en-US" sz="4800" dirty="0">
              <a:latin typeface="Comfortaa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0034F-63D1-4012-9CDE-5AC8512A9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885454"/>
            <a:ext cx="10958928" cy="499689"/>
          </a:xfrm>
        </p:spPr>
        <p:txBody>
          <a:bodyPr/>
          <a:lstStyle/>
          <a:p>
            <a:r>
              <a:rPr lang="bg-BG" sz="3600" dirty="0">
                <a:latin typeface="Comfortaa" pitchFamily="2" charset="0"/>
              </a:rPr>
              <a:t>Каква е разликата?</a:t>
            </a:r>
            <a:endParaRPr lang="en-US" sz="3600" dirty="0">
              <a:latin typeface="Comfortaa" pitchFamily="2" charset="0"/>
            </a:endParaRPr>
          </a:p>
        </p:txBody>
      </p:sp>
      <p:pic>
        <p:nvPicPr>
          <p:cNvPr id="2051" name="Picture 3" descr="C:\Users\Roy Jones Jr\Desktop\Authent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012" y="545874"/>
            <a:ext cx="7173976" cy="420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52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F38D-7985-4753-A26A-E9DB13A29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7A1698-881F-4205-B3F0-F551C5174D8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62103" y="1643765"/>
            <a:ext cx="11059782" cy="4228583"/>
          </a:xfrm>
        </p:spPr>
        <p:txBody>
          <a:bodyPr/>
          <a:lstStyle/>
          <a:p>
            <a:r>
              <a:rPr lang="ru-RU" dirty="0" err="1"/>
              <a:t>Видове</a:t>
            </a:r>
            <a:r>
              <a:rPr lang="ru-RU" dirty="0"/>
              <a:t> удостоверяване в ASP.NET </a:t>
            </a:r>
            <a:r>
              <a:rPr lang="ru-RU" dirty="0" err="1"/>
              <a:t>Core</a:t>
            </a:r>
            <a:r>
              <a:rPr lang="ru-RU" dirty="0"/>
              <a:t> приложения:</a:t>
            </a:r>
          </a:p>
          <a:p>
            <a:pPr lvl="1"/>
            <a:r>
              <a:rPr lang="ru-RU" dirty="0"/>
              <a:t>Удостоверяване и упълномощаване на базата на бисквитки (идентичност)</a:t>
            </a:r>
          </a:p>
          <a:p>
            <a:pPr lvl="1"/>
            <a:r>
              <a:rPr lang="ru-RU" dirty="0"/>
              <a:t>Удостоверяване и упълномощаване на Windows</a:t>
            </a:r>
          </a:p>
          <a:p>
            <a:pPr lvl="1"/>
            <a:r>
              <a:rPr lang="ru-RU" dirty="0"/>
              <a:t>Облачно удостоверяване и упълномощаване</a:t>
            </a:r>
          </a:p>
          <a:p>
            <a:pPr lvl="1"/>
            <a:r>
              <a:rPr lang="ru-RU" dirty="0"/>
              <a:t>JSON Уеб токени (JWT) </a:t>
            </a:r>
            <a:r>
              <a:rPr lang="ru-RU" dirty="0" err="1"/>
              <a:t>удостоверяване</a:t>
            </a:r>
            <a:r>
              <a:rPr lang="ru-RU" dirty="0"/>
              <a:t> и авторизация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42110B-F3ED-4CD8-B7B4-E62B94B1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за удостоверяване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37017-9DEB-45C3-8EC1-EA7E1DD8A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28" y="3995861"/>
            <a:ext cx="2004642" cy="2004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813B88-A800-45DF-8B6F-B80FD45A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58" y="4432854"/>
            <a:ext cx="1130654" cy="1130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FD022-0ABC-4932-BADF-27847BDE0E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9" y="4521827"/>
            <a:ext cx="952707" cy="9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6794" y="1732830"/>
            <a:ext cx="6089959" cy="4656095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Базираната</a:t>
            </a:r>
            <a:r>
              <a:rPr lang="ru-RU" dirty="0"/>
              <a:t> на </a:t>
            </a:r>
            <a:r>
              <a:rPr lang="ru-RU" dirty="0" err="1"/>
              <a:t>бисквитки</a:t>
            </a:r>
            <a:r>
              <a:rPr lang="ru-RU" dirty="0"/>
              <a:t> </a:t>
            </a:r>
            <a:r>
              <a:rPr lang="ru-RU" dirty="0" err="1"/>
              <a:t>автентикация</a:t>
            </a:r>
            <a:r>
              <a:rPr lang="ru-RU" dirty="0"/>
              <a:t> е механизмът за удостоверяване на приложението ASP.NET Core</a:t>
            </a:r>
          </a:p>
          <a:p>
            <a:r>
              <a:rPr lang="ru-RU" dirty="0"/>
              <a:t>Удостоверяването е изцяло на базата на бисквитки</a:t>
            </a:r>
          </a:p>
          <a:p>
            <a:r>
              <a:rPr lang="ru-RU" dirty="0"/>
              <a:t>Това е основна разлика от ASP.NET MVC</a:t>
            </a:r>
          </a:p>
          <a:p>
            <a:r>
              <a:rPr lang="ru-RU" dirty="0"/>
              <a:t>Главницата се основава на претенции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01" y="307536"/>
            <a:ext cx="10553797" cy="1110780"/>
          </a:xfrm>
        </p:spPr>
        <p:txBody>
          <a:bodyPr>
            <a:normAutofit fontScale="90000"/>
          </a:bodyPr>
          <a:lstStyle/>
          <a:p>
            <a:r>
              <a:rPr lang="ru-RU" dirty="0"/>
              <a:t>Удостоверяване и упълномощаване въз основа на бисквитки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6B60E2-D240-477C-BE0F-4F4DB3075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753" y="1984626"/>
            <a:ext cx="4827518" cy="35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86BE-79E4-4E1E-8395-7C2A39D7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2C461-DCD3-4B00-A18B-C3B564D785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14602" y="2172217"/>
            <a:ext cx="9890063" cy="4198895"/>
          </a:xfrm>
        </p:spPr>
        <p:txBody>
          <a:bodyPr/>
          <a:lstStyle/>
          <a:p>
            <a:r>
              <a:rPr lang="ru-RU" dirty="0"/>
              <a:t>Windows auth е по-сложен механизъм за автентификация</a:t>
            </a:r>
          </a:p>
          <a:p>
            <a:pPr lvl="1"/>
            <a:r>
              <a:rPr lang="ru-RU" dirty="0"/>
              <a:t>Разчита на операционната система за удостоверяване на потребителите</a:t>
            </a:r>
          </a:p>
          <a:p>
            <a:pPr lvl="1"/>
            <a:r>
              <a:rPr lang="ru-RU" dirty="0"/>
              <a:t>Акредитивните данни се хешират, преди да бъдат изпратени през мрежата</a:t>
            </a:r>
          </a:p>
          <a:p>
            <a:pPr lvl="1"/>
            <a:r>
              <a:rPr lang="ru-RU" dirty="0"/>
              <a:t>Най-подходящ за интранет среда</a:t>
            </a:r>
          </a:p>
          <a:p>
            <a:pPr lvl="2"/>
            <a:r>
              <a:rPr lang="ru-RU" dirty="0"/>
              <a:t>Клиенти, потребители, сървъри принадлежат към един и същ домейн на Windows (AD)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5AA5-95CE-41E0-805B-13D057F9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888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Удостоверяване и упълномощаване на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04607" y="2285033"/>
            <a:ext cx="10181008" cy="4157331"/>
          </a:xfrm>
        </p:spPr>
        <p:txBody>
          <a:bodyPr/>
          <a:lstStyle/>
          <a:p>
            <a:r>
              <a:rPr lang="ru-RU" noProof="1"/>
              <a:t>Облачното основание auth е по-модерен подход за удостоверяване</a:t>
            </a:r>
          </a:p>
          <a:p>
            <a:pPr lvl="1"/>
            <a:r>
              <a:rPr lang="ru-RU" noProof="1"/>
              <a:t>Работата по удостоверяване и упълномощаване се възлага на външни изпълнители</a:t>
            </a:r>
          </a:p>
          <a:p>
            <a:pPr lvl="1"/>
            <a:r>
              <a:rPr lang="ru-RU" noProof="1"/>
              <a:t>Външната платформа управлява функционалността на потребителя</a:t>
            </a:r>
          </a:p>
          <a:p>
            <a:pPr lvl="1"/>
            <a:r>
              <a:rPr lang="ru-RU" noProof="1"/>
              <a:t>Гарантира гъвкавост и скорост</a:t>
            </a:r>
          </a:p>
          <a:p>
            <a:pPr lvl="1"/>
            <a:r>
              <a:rPr lang="ru-RU" noProof="1"/>
              <a:t>Страхотно отделя функцията auth от другите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881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/>
              <a:t>Облачно удостоверяване и упълномощаване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F430-DDBF-4551-A38C-99EBD7FF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7DEC3B-8DCA-458B-B1E8-D97FEE6A5FF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26477" y="1916898"/>
            <a:ext cx="10329450" cy="4424526"/>
          </a:xfrm>
        </p:spPr>
        <p:txBody>
          <a:bodyPr>
            <a:normAutofit/>
          </a:bodyPr>
          <a:lstStyle/>
          <a:p>
            <a:r>
              <a:rPr lang="ru-RU" noProof="1"/>
              <a:t>JSON Web Tokens е модерен механизъм за авторство, базиран на JavaScript</a:t>
            </a:r>
          </a:p>
          <a:p>
            <a:pPr lvl="1"/>
            <a:r>
              <a:rPr lang="ru-RU" noProof="1"/>
              <a:t>Компактен и самостоятелен</a:t>
            </a:r>
          </a:p>
          <a:p>
            <a:pPr lvl="1"/>
            <a:r>
              <a:rPr lang="ru-RU" noProof="1"/>
              <a:t>Фокусиран върху подписани символи</a:t>
            </a:r>
          </a:p>
          <a:p>
            <a:pPr lvl="2"/>
            <a:r>
              <a:rPr lang="ru-RU" noProof="1"/>
              <a:t>Работете с претенции</a:t>
            </a:r>
          </a:p>
          <a:p>
            <a:pPr lvl="1"/>
            <a:r>
              <a:rPr lang="ru-RU" noProof="1"/>
              <a:t>Данните са криптирани</a:t>
            </a:r>
          </a:p>
          <a:p>
            <a:pPr lvl="1"/>
            <a:r>
              <a:rPr lang="ru-RU" noProof="1"/>
              <a:t>Използва се за auth &amp; обмен на информация</a:t>
            </a:r>
          </a:p>
          <a:p>
            <a:pPr lvl="1"/>
            <a:r>
              <a:rPr lang="ru-RU" noProof="1"/>
              <a:t>Често използван при разработване на REST</a:t>
            </a:r>
          </a:p>
          <a:p>
            <a:pPr lvl="1"/>
            <a:r>
              <a:rPr lang="ru-RU" noProof="1"/>
              <a:t>Изключително проста за разбиране</a:t>
            </a:r>
          </a:p>
          <a:p>
            <a:pPr lvl="1"/>
            <a:r>
              <a:rPr lang="ru-RU" noProof="1"/>
              <a:t>Използва се в приложения Angular / React / Vue.js / Blazor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0A367-B6E5-4C05-B615-D24DCBAC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JWT</a:t>
            </a:r>
            <a:r>
              <a:rPr lang="bg-BG" dirty="0"/>
              <a:t> удостоверяване и упълномощаване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99AF-B4FB-45D8-94BD-ED82D184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89" y="2613640"/>
            <a:ext cx="1906323" cy="19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3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A5799-11DD-496A-BBF1-6C7C73E77A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694" y="5299218"/>
            <a:ext cx="11040615" cy="767884"/>
          </a:xfrm>
        </p:spPr>
        <p:txBody>
          <a:bodyPr/>
          <a:lstStyle/>
          <a:p>
            <a:r>
              <a:rPr lang="bg-BG" b="0" dirty="0">
                <a:latin typeface="Comfortaa" pitchFamily="2" charset="0"/>
              </a:rPr>
              <a:t>Социални Акаунти</a:t>
            </a:r>
            <a:endParaRPr lang="en-US" b="0" dirty="0">
              <a:latin typeface="Comforta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1220-191C-4F38-BA2F-1D79044BEF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901" y="6396853"/>
            <a:ext cx="428513" cy="30789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" name="Picture 3" descr="C:\Users\Roy Jones Jr\Desktop\Us.png">
            <a:extLst>
              <a:ext uri="{FF2B5EF4-FFF2-40B4-BE49-F238E27FC236}">
                <a16:creationId xmlns:a16="http://schemas.microsoft.com/office/drawing/2014/main" id="{3250A12E-0AA1-9754-2C21-A603C0C3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82" y="1370495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95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7ED5-C848-4532-93D9-763EC788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43F53F-0C72-491D-9C67-495DFB72BF9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44291" y="1473676"/>
            <a:ext cx="10287886" cy="5019199"/>
          </a:xfrm>
        </p:spPr>
        <p:txBody>
          <a:bodyPr>
            <a:normAutofit/>
          </a:bodyPr>
          <a:lstStyle/>
          <a:p>
            <a:r>
              <a:rPr lang="ru-RU" sz="2400" noProof="1"/>
              <a:t>Позволяването на потребителите да влизат със съществуващите си идентификационни данни е удобно</a:t>
            </a:r>
          </a:p>
          <a:p>
            <a:pPr lvl="1"/>
            <a:r>
              <a:rPr lang="ru-RU" sz="2000" noProof="1"/>
              <a:t>Прехвърля сложността на управлението на процеса на влизане към трета страна</a:t>
            </a:r>
          </a:p>
          <a:p>
            <a:pPr lvl="1"/>
            <a:r>
              <a:rPr lang="ru-RU" sz="2000" noProof="1"/>
              <a:t>Подобрява потребителското изживяване, като свежда до минимум техните авторски дейности</a:t>
            </a:r>
          </a:p>
          <a:p>
            <a:pPr lvl="1"/>
            <a:r>
              <a:rPr lang="ru-RU" sz="2000" noProof="1"/>
              <a:t>ASP.NET Core поддържа вградени външни доставчици за вход за:</a:t>
            </a:r>
          </a:p>
          <a:p>
            <a:pPr lvl="2"/>
            <a:r>
              <a:rPr lang="ru-RU" sz="1800" noProof="1"/>
              <a:t>Google</a:t>
            </a:r>
          </a:p>
          <a:p>
            <a:pPr lvl="2"/>
            <a:r>
              <a:rPr lang="ru-RU" sz="1800" noProof="1"/>
              <a:t>Facebook</a:t>
            </a:r>
          </a:p>
          <a:p>
            <a:pPr lvl="2"/>
            <a:r>
              <a:rPr lang="en-US" sz="1800" noProof="1"/>
              <a:t>Twitter</a:t>
            </a:r>
            <a:endParaRPr lang="ru-RU" sz="1800" noProof="1"/>
          </a:p>
          <a:p>
            <a:pPr lvl="2"/>
            <a:r>
              <a:rPr lang="ru-RU" sz="1800" noProof="1"/>
              <a:t>Microsoft</a:t>
            </a:r>
            <a:endParaRPr lang="en-US" sz="18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56518-42E6-4C3D-BDBC-0DB37907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3"/>
            <a:ext cx="10515600" cy="1325563"/>
          </a:xfrm>
        </p:spPr>
        <p:txBody>
          <a:bodyPr/>
          <a:lstStyle/>
          <a:p>
            <a:r>
              <a:rPr lang="bg-BG" dirty="0"/>
              <a:t>Социални Акаунти</a:t>
            </a:r>
            <a:r>
              <a:rPr lang="en-US" dirty="0"/>
              <a:t> [1/3]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5C066C-BA50-45E2-9D12-6822FB37B615}"/>
              </a:ext>
            </a:extLst>
          </p:cNvPr>
          <p:cNvSpPr txBox="1">
            <a:spLocks/>
          </p:cNvSpPr>
          <p:nvPr/>
        </p:nvSpPr>
        <p:spPr>
          <a:xfrm>
            <a:off x="3669476" y="3983275"/>
            <a:ext cx="6983637" cy="243404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void ConfigureServices(IServiceCollection services)</a:t>
            </a:r>
            <a:r>
              <a:rPr lang="bg-BG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services.AddAuthentication()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.AddGoogle(googleOptions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.AddFacebook(facebookOptions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.AddTwitter(twitterOptions =&gt; { ... })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.AddMicrosoftAccount(microsoftOptions =&gt; { ... });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85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3108-1816-4D91-81C4-B70166928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BF2BD-A5E0-4875-A575-A67387F6009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91791" y="1667027"/>
            <a:ext cx="10857902" cy="4857975"/>
          </a:xfrm>
        </p:spPr>
        <p:txBody>
          <a:bodyPr>
            <a:normAutofit/>
          </a:bodyPr>
          <a:lstStyle/>
          <a:p>
            <a:r>
              <a:rPr lang="ru-RU" dirty="0"/>
              <a:t>Всеки доставчик на външно влизане има определен API за разработчици</a:t>
            </a:r>
          </a:p>
          <a:p>
            <a:pPr lvl="1"/>
            <a:r>
              <a:rPr lang="ru-RU" dirty="0"/>
              <a:t>Трябва да </a:t>
            </a:r>
            <a:r>
              <a:rPr lang="ru-RU" dirty="0" err="1"/>
              <a:t>конфигурирате</a:t>
            </a:r>
            <a:r>
              <a:rPr lang="ru-RU" dirty="0"/>
              <a:t> приложение</a:t>
            </a:r>
            <a:r>
              <a:rPr lang="bg-BG" dirty="0"/>
              <a:t>то си</a:t>
            </a:r>
            <a:r>
              <a:rPr lang="ru-RU" dirty="0"/>
              <a:t> там, преди да го използвате</a:t>
            </a:r>
          </a:p>
          <a:p>
            <a:pPr lvl="1"/>
            <a:r>
              <a:rPr lang="ru-RU" dirty="0"/>
              <a:t>Това приложение ще ви предостави пълномощия</a:t>
            </a:r>
          </a:p>
          <a:p>
            <a:pPr lvl="2"/>
            <a:r>
              <a:rPr lang="ru-RU" dirty="0"/>
              <a:t>Идентификационен номер на приложението</a:t>
            </a:r>
          </a:p>
          <a:p>
            <a:pPr lvl="2"/>
            <a:r>
              <a:rPr lang="ru-RU" dirty="0"/>
              <a:t>Таен ключ</a:t>
            </a:r>
          </a:p>
          <a:p>
            <a:pPr lvl="1"/>
            <a:r>
              <a:rPr lang="ru-RU" dirty="0"/>
              <a:t>Тези идентификационни данни ще бъдат използвани от API на външен доставчик</a:t>
            </a:r>
          </a:p>
          <a:p>
            <a:pPr lvl="1"/>
            <a:r>
              <a:rPr lang="ru-RU" dirty="0"/>
              <a:t>Вие се удостоверявате с тях, когато изпращате заявка</a:t>
            </a:r>
          </a:p>
          <a:p>
            <a:pPr lvl="1"/>
            <a:r>
              <a:rPr lang="ru-RU" dirty="0"/>
              <a:t>Тези идентификационни данни не трябва да се </a:t>
            </a:r>
            <a:r>
              <a:rPr lang="ru-RU" dirty="0" err="1"/>
              <a:t>съхраняват</a:t>
            </a:r>
            <a:r>
              <a:rPr lang="ru-RU" dirty="0"/>
              <a:t> публично</a:t>
            </a:r>
            <a:endParaRPr lang="en-US" dirty="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DA8277F-ADE8-FE27-EE64-0AD6E5AC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3"/>
            <a:ext cx="10515600" cy="1325563"/>
          </a:xfrm>
        </p:spPr>
        <p:txBody>
          <a:bodyPr/>
          <a:lstStyle/>
          <a:p>
            <a:r>
              <a:rPr lang="bg-BG" dirty="0"/>
              <a:t>Социални Акаунти</a:t>
            </a:r>
            <a:r>
              <a:rPr lang="en-US" dirty="0"/>
              <a:t> [2/3]</a:t>
            </a:r>
          </a:p>
        </p:txBody>
      </p:sp>
    </p:spTree>
    <p:extLst>
      <p:ext uri="{BB962C8B-B14F-4D97-AF65-F5344CB8AC3E}">
        <p14:creationId xmlns:p14="http://schemas.microsoft.com/office/powerpoint/2010/main" val="31974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8F7-A56E-45EA-9CCA-2E9F402A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B18D6E-7130-4D61-AFDF-E01E82E74E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80857" y="1394366"/>
            <a:ext cx="10727273" cy="565045"/>
          </a:xfrm>
        </p:spPr>
        <p:txBody>
          <a:bodyPr/>
          <a:lstStyle/>
          <a:p>
            <a:r>
              <a:rPr lang="bg-BG" dirty="0"/>
              <a:t>Пример: </a:t>
            </a:r>
            <a:r>
              <a:rPr lang="en-US" dirty="0"/>
              <a:t>Facebook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B0D485-C555-4C58-B6C2-4D06016E6989}"/>
              </a:ext>
            </a:extLst>
          </p:cNvPr>
          <p:cNvSpPr txBox="1">
            <a:spLocks/>
          </p:cNvSpPr>
          <p:nvPr/>
        </p:nvSpPr>
        <p:spPr>
          <a:xfrm>
            <a:off x="1054924" y="2133600"/>
            <a:ext cx="10030692" cy="391137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void ConfigureServices(IServiceCollection services)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services.AddAuthentication()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.AddFacebook(facebookOptions =&gt; 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  facebookOptions.AppId =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        Configuration["Authentication:Facebook:AppId"];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 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facebookOptions.AppSecret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=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              Configuration["Authentication:Facebook:AppSecret"];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});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152BC4D-9994-9BEB-958E-3DD05CAB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3"/>
            <a:ext cx="10515600" cy="1325563"/>
          </a:xfrm>
        </p:spPr>
        <p:txBody>
          <a:bodyPr/>
          <a:lstStyle/>
          <a:p>
            <a:r>
              <a:rPr lang="bg-BG" dirty="0"/>
              <a:t>Социални Акаунти</a:t>
            </a:r>
            <a:r>
              <a:rPr lang="en-US" dirty="0"/>
              <a:t> [3/3]</a:t>
            </a:r>
          </a:p>
        </p:txBody>
      </p:sp>
    </p:spTree>
    <p:extLst>
      <p:ext uri="{BB962C8B-B14F-4D97-AF65-F5344CB8AC3E}">
        <p14:creationId xmlns:p14="http://schemas.microsoft.com/office/powerpoint/2010/main" val="11827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69462" y="2010082"/>
            <a:ext cx="8480179" cy="2837835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Основна идентичност на ASP.NET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Видове за удостоверяване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Социални акаунти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3534" y="1010079"/>
            <a:ext cx="9503571" cy="882424"/>
          </a:xfrm>
        </p:spPr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6424"/>
            <a:ext cx="428710" cy="30876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433449" y="1744705"/>
            <a:ext cx="11435937" cy="4828287"/>
          </a:xfrm>
        </p:spPr>
        <p:txBody>
          <a:bodyPr>
            <a:normAutofit/>
          </a:bodyPr>
          <a:lstStyle/>
          <a:p>
            <a:r>
              <a:rPr lang="bg-BG" dirty="0"/>
              <a:t>Автентикация</a:t>
            </a:r>
            <a:endParaRPr lang="en-US" dirty="0"/>
          </a:p>
          <a:p>
            <a:pPr lvl="1"/>
            <a:r>
              <a:rPr lang="ru-RU" dirty="0"/>
              <a:t>Процесът на проверка на самоличността на потребител или компютър</a:t>
            </a:r>
          </a:p>
          <a:p>
            <a:pPr lvl="1"/>
            <a:r>
              <a:rPr lang="ru-RU" dirty="0"/>
              <a:t>Въпроси: Кой си ти? Как го доказваш?</a:t>
            </a:r>
          </a:p>
          <a:p>
            <a:pPr lvl="1"/>
            <a:r>
              <a:rPr lang="ru-RU" dirty="0"/>
              <a:t>Поверителните данни могат да бъдат парола, смарт карта, външен маркер и т.н.</a:t>
            </a:r>
          </a:p>
          <a:p>
            <a:r>
              <a:rPr lang="bg-BG" dirty="0"/>
              <a:t>Авторизация</a:t>
            </a:r>
            <a:endParaRPr lang="en-US" dirty="0"/>
          </a:p>
          <a:p>
            <a:pPr lvl="1"/>
            <a:r>
              <a:rPr lang="ru-RU" dirty="0"/>
              <a:t>Процесът на определяне на това, което на потребителя е разрешено да прави на компютър или мрежа</a:t>
            </a:r>
          </a:p>
          <a:p>
            <a:pPr lvl="1"/>
            <a:r>
              <a:rPr lang="ru-RU" dirty="0"/>
              <a:t>Въпроси: Какво можете да правите? Можете ли да видите тази страница?</a:t>
            </a:r>
            <a:endParaRPr lang="en-US" dirty="0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49" y="365125"/>
            <a:ext cx="11435937" cy="1325563"/>
          </a:xfrm>
        </p:spPr>
        <p:txBody>
          <a:bodyPr>
            <a:normAutofit/>
          </a:bodyPr>
          <a:lstStyle/>
          <a:p>
            <a:r>
              <a:rPr lang="bg-BG" sz="3600" dirty="0"/>
              <a:t>Автентикация срещу Авторизация</a:t>
            </a:r>
            <a:r>
              <a:rPr lang="en-US" sz="3600" dirty="0"/>
              <a:t> [1/2]</a:t>
            </a:r>
          </a:p>
        </p:txBody>
      </p:sp>
    </p:spTree>
    <p:extLst>
      <p:ext uri="{BB962C8B-B14F-4D97-AF65-F5344CB8AC3E}">
        <p14:creationId xmlns:p14="http://schemas.microsoft.com/office/powerpoint/2010/main" val="327667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35" y="2251365"/>
            <a:ext cx="9727275" cy="368420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4F31952-B5D9-BABF-03DA-24DA7B9BE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449" y="365125"/>
            <a:ext cx="11435937" cy="1325563"/>
          </a:xfrm>
        </p:spPr>
        <p:txBody>
          <a:bodyPr>
            <a:normAutofit/>
          </a:bodyPr>
          <a:lstStyle/>
          <a:p>
            <a:r>
              <a:rPr lang="bg-BG" sz="3600" dirty="0"/>
              <a:t>Автентикация срещу Авторизация</a:t>
            </a:r>
            <a:r>
              <a:rPr lang="en-US" sz="3600" dirty="0"/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44047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7FC8F-6FC9-4DEB-A4CF-462689F84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22342"/>
            <a:ext cx="10961783" cy="768084"/>
          </a:xfrm>
        </p:spPr>
        <p:txBody>
          <a:bodyPr/>
          <a:lstStyle/>
          <a:p>
            <a:r>
              <a:rPr lang="en-US" b="0" dirty="0">
                <a:latin typeface="Comfortaa" pitchFamily="2" charset="0"/>
              </a:rPr>
              <a:t>ASP.NET Core </a:t>
            </a:r>
            <a:endParaRPr lang="bg-BG" b="0" dirty="0">
              <a:latin typeface="Comfortaa" pitchFamily="2" charset="0"/>
            </a:endParaRPr>
          </a:p>
          <a:p>
            <a:r>
              <a:rPr lang="bg-BG" b="0" dirty="0">
                <a:latin typeface="Comfortaa" pitchFamily="2" charset="0"/>
              </a:rPr>
              <a:t>Идентичност</a:t>
            </a:r>
            <a:endParaRPr lang="en-US" b="0" dirty="0">
              <a:latin typeface="Comfortaa" pitchFamily="2" charset="0"/>
            </a:endParaRPr>
          </a:p>
        </p:txBody>
      </p:sp>
      <p:pic>
        <p:nvPicPr>
          <p:cNvPr id="3" name="Picture 3" descr="C:\Users\Roy Jones Jr\Desktop\Us.png">
            <a:extLst>
              <a:ext uri="{FF2B5EF4-FFF2-40B4-BE49-F238E27FC236}">
                <a16:creationId xmlns:a16="http://schemas.microsoft.com/office/drawing/2014/main" id="{BDA02BB2-3C91-E581-0941-417ED03C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311" y="1168615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9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Системата </a:t>
            </a:r>
            <a:r>
              <a:rPr lang="en-US" dirty="0"/>
              <a:t>ASP.NET Core Identity</a:t>
            </a:r>
          </a:p>
          <a:p>
            <a:pPr lvl="1"/>
            <a:r>
              <a:rPr lang="bg-BG" dirty="0"/>
              <a:t>Система за удостоверяване и упълномощаване за </a:t>
            </a:r>
            <a:r>
              <a:rPr lang="en-US" dirty="0"/>
              <a:t>ASP.NET Core</a:t>
            </a:r>
          </a:p>
          <a:p>
            <a:pPr lvl="1"/>
            <a:r>
              <a:rPr lang="bg-BG" dirty="0"/>
              <a:t>Поддържа </a:t>
            </a:r>
            <a:r>
              <a:rPr lang="en-US" dirty="0"/>
              <a:t>ASP.NET MVC, Pages, Web API (JWT), </a:t>
            </a:r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bg-BG" dirty="0"/>
              <a:t>Работи с потребители, потребителски профили, влизане / излизане, роли и т.н.</a:t>
            </a:r>
          </a:p>
          <a:p>
            <a:pPr lvl="1"/>
            <a:r>
              <a:rPr lang="bg-BG" dirty="0"/>
              <a:t>Работи със съгласието за бисквитки и </a:t>
            </a:r>
            <a:r>
              <a:rPr lang="en-US" dirty="0"/>
              <a:t>GDPR</a:t>
            </a:r>
          </a:p>
          <a:p>
            <a:pPr lvl="1"/>
            <a:r>
              <a:rPr lang="bg-BG" dirty="0"/>
              <a:t>Поддържа външни доставчици за вход</a:t>
            </a:r>
          </a:p>
          <a:p>
            <a:pPr lvl="2"/>
            <a:r>
              <a:rPr lang="en-US" dirty="0"/>
              <a:t>Facebook, Google, Twitter </a:t>
            </a:r>
            <a:r>
              <a:rPr lang="bg-BG" dirty="0"/>
              <a:t>и т.н.</a:t>
            </a:r>
          </a:p>
          <a:p>
            <a:pPr lvl="1"/>
            <a:r>
              <a:rPr lang="bg-BG" dirty="0"/>
              <a:t>Поддържа база данни, </a:t>
            </a:r>
            <a:r>
              <a:rPr lang="en-US" dirty="0"/>
              <a:t>Azure, Active Directory, </a:t>
            </a:r>
            <a:r>
              <a:rPr lang="bg-BG" dirty="0"/>
              <a:t>потребители на </a:t>
            </a:r>
            <a:r>
              <a:rPr lang="en-US" dirty="0"/>
              <a:t>Windows </a:t>
            </a:r>
            <a:r>
              <a:rPr lang="bg-BG" dirty="0"/>
              <a:t>и т.н.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E963D05-77C9-E50D-53B3-BB65BB10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r>
              <a:rPr lang="en-US" dirty="0"/>
              <a:t> [</a:t>
            </a:r>
            <a:r>
              <a:rPr lang="bg-BG" dirty="0"/>
              <a:t>1</a:t>
            </a:r>
            <a:r>
              <a:rPr lang="en-US" dirty="0"/>
              <a:t>/3]</a:t>
            </a:r>
          </a:p>
        </p:txBody>
      </p:sp>
    </p:spTree>
    <p:extLst>
      <p:ext uri="{BB962C8B-B14F-4D97-AF65-F5344CB8AC3E}">
        <p14:creationId xmlns:p14="http://schemas.microsoft.com/office/powerpoint/2010/main" val="183734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30" y="1690688"/>
            <a:ext cx="11059782" cy="2227591"/>
          </a:xfrm>
        </p:spPr>
        <p:txBody>
          <a:bodyPr/>
          <a:lstStyle/>
          <a:p>
            <a:r>
              <a:rPr lang="ru-RU" dirty="0"/>
              <a:t>Обикновено данните за идентичност на ASP.NET Core се съхраняват в релационна база данни</a:t>
            </a:r>
          </a:p>
          <a:p>
            <a:pPr lvl="1"/>
            <a:r>
              <a:rPr lang="ru-RU" dirty="0"/>
              <a:t>Данните се запазват с помощта на Entity Framework Core</a:t>
            </a:r>
          </a:p>
          <a:p>
            <a:pPr lvl="1"/>
            <a:r>
              <a:rPr lang="ru-RU" dirty="0"/>
              <a:t>Имате известен контрол върху вътрешната схема на базата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r>
              <a:rPr lang="en-US" dirty="0"/>
              <a:t> [2/3]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031" y="3670584"/>
            <a:ext cx="8548800" cy="28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7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Настройка на идентичността на </a:t>
            </a:r>
            <a:r>
              <a:rPr lang="en-US" dirty="0"/>
              <a:t>ASP.NET</a:t>
            </a:r>
          </a:p>
          <a:p>
            <a:pPr lvl="1"/>
            <a:r>
              <a:rPr lang="bg-BG" dirty="0"/>
              <a:t>Използване на шаблоните на </a:t>
            </a:r>
            <a:r>
              <a:rPr lang="en-US" dirty="0"/>
              <a:t>ASP.NET </a:t>
            </a:r>
            <a:r>
              <a:rPr lang="bg-BG" dirty="0"/>
              <a:t>за проекти от </a:t>
            </a:r>
            <a:r>
              <a:rPr lang="en-US" dirty="0"/>
              <a:t>Visual Studio</a:t>
            </a:r>
          </a:p>
          <a:p>
            <a:pPr lvl="2"/>
            <a:r>
              <a:rPr lang="bg-BG" dirty="0"/>
              <a:t>Последващо персонализиране</a:t>
            </a:r>
          </a:p>
          <a:p>
            <a:r>
              <a:rPr lang="bg-BG" dirty="0"/>
              <a:t>На ръка</a:t>
            </a:r>
          </a:p>
          <a:p>
            <a:pPr lvl="1"/>
            <a:r>
              <a:rPr lang="bg-BG" dirty="0"/>
              <a:t>Инсталиране на </a:t>
            </a:r>
            <a:r>
              <a:rPr lang="en-US" dirty="0"/>
              <a:t>NuGet </a:t>
            </a:r>
            <a:r>
              <a:rPr lang="bg-BG" dirty="0"/>
              <a:t>пакети, ръчна конфигурация, създаване на </a:t>
            </a:r>
            <a:r>
              <a:rPr lang="en-US" dirty="0"/>
              <a:t>EF </a:t>
            </a:r>
            <a:r>
              <a:rPr lang="bg-BG" dirty="0"/>
              <a:t>карти (модели), преглеждане на модели, контролери, изгледи и т.н.</a:t>
            </a:r>
          </a:p>
          <a:p>
            <a:r>
              <a:rPr lang="bg-BG" dirty="0"/>
              <a:t>Необходим пакет </a:t>
            </a:r>
            <a:r>
              <a:rPr lang="en-US" dirty="0"/>
              <a:t>NuGet</a:t>
            </a:r>
          </a:p>
          <a:p>
            <a:pPr lvl="1"/>
            <a:r>
              <a:rPr lang="en-US" dirty="0"/>
              <a:t>Microsoft.AspNetCore.Identity.EntityFrameworkCore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6156DDA-E399-33A4-20B9-342926C0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Идентичност</a:t>
            </a:r>
            <a:r>
              <a:rPr lang="en-US" dirty="0"/>
              <a:t> [</a:t>
            </a:r>
            <a:r>
              <a:rPr lang="bg-BG" dirty="0"/>
              <a:t>3</a:t>
            </a:r>
            <a:r>
              <a:rPr lang="en-US" dirty="0"/>
              <a:t>/3]</a:t>
            </a:r>
          </a:p>
        </p:txBody>
      </p:sp>
    </p:spTree>
    <p:extLst>
      <p:ext uri="{BB962C8B-B14F-4D97-AF65-F5344CB8AC3E}">
        <p14:creationId xmlns:p14="http://schemas.microsoft.com/office/powerpoint/2010/main" val="9353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2280</Words>
  <Application>Microsoft Office PowerPoint</Application>
  <PresentationFormat>Widescreen</PresentationFormat>
  <Paragraphs>399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Comfortaa</vt:lpstr>
      <vt:lpstr>Office Theme</vt:lpstr>
      <vt:lpstr>Автентикация и авторизация</vt:lpstr>
      <vt:lpstr>Съдържание</vt:lpstr>
      <vt:lpstr>PowerPoint Presentation</vt:lpstr>
      <vt:lpstr>Автентикация срещу Авторизация [1/2]</vt:lpstr>
      <vt:lpstr>Автентикация срещу Авторизация [2/2]</vt:lpstr>
      <vt:lpstr>PowerPoint Presentation</vt:lpstr>
      <vt:lpstr>ASP.NET Core Идентичност [1/3]</vt:lpstr>
      <vt:lpstr>ASP.NET Core Идентичност [2/3]</vt:lpstr>
      <vt:lpstr>ASP.NET Core Идентичност [3/3]</vt:lpstr>
      <vt:lpstr>Удостоверяване на шаблона на ASP.NET Core Project [1/2]</vt:lpstr>
      <vt:lpstr>Удостоверяване на шаблона на ASP.NET Core Project [2/2]</vt:lpstr>
      <vt:lpstr>Регистрация на потребител</vt:lpstr>
      <vt:lpstr>Потребителски Вход/Изход</vt:lpstr>
      <vt:lpstr>ASP.NET Авторизиране</vt:lpstr>
      <vt:lpstr>Провери настоящият потребител</vt:lpstr>
      <vt:lpstr>Добави потребител в роля</vt:lpstr>
      <vt:lpstr>Изисква влезлия потребител в определена роля</vt:lpstr>
      <vt:lpstr>Проверете ролята на потребителя, в която сте в момента</vt:lpstr>
      <vt:lpstr>ASP.NET Core User Manager</vt:lpstr>
      <vt:lpstr>Claims [1/3]</vt:lpstr>
      <vt:lpstr>Claims [2/3]</vt:lpstr>
      <vt:lpstr>Claims [3/3]</vt:lpstr>
      <vt:lpstr>PowerPoint Presentation</vt:lpstr>
      <vt:lpstr>Scaffolding ASP.NET Core Identity</vt:lpstr>
      <vt:lpstr>ASP.NET Core Identity</vt:lpstr>
      <vt:lpstr>PowerPoint Presentation</vt:lpstr>
      <vt:lpstr>Пълен контрол над идентичността [1/2]</vt:lpstr>
      <vt:lpstr>Пълен контрол над идентичността [1/2]</vt:lpstr>
      <vt:lpstr>PowerPoint Presentation</vt:lpstr>
      <vt:lpstr>Видове за удостоверяване</vt:lpstr>
      <vt:lpstr>Удостоверяване и упълномощаване въз основа на бисквитки</vt:lpstr>
      <vt:lpstr>Удостоверяване и упълномощаване на Windows</vt:lpstr>
      <vt:lpstr>Облачно удостоверяване и упълномощаване</vt:lpstr>
      <vt:lpstr>JWT удостоверяване и упълномощаване</vt:lpstr>
      <vt:lpstr>PowerPoint Presentation</vt:lpstr>
      <vt:lpstr>Социални Акаунти [1/3]</vt:lpstr>
      <vt:lpstr>Социални Акаунти [2/3]</vt:lpstr>
      <vt:lpstr>Социални Акаунти [3/3]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2024-01-25T11:49:50Z</dcterms:modified>
</cp:coreProperties>
</file>