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8" r:id="rId2"/>
    <p:sldId id="573" r:id="rId3"/>
    <p:sldId id="623" r:id="rId4"/>
    <p:sldId id="621" r:id="rId5"/>
    <p:sldId id="624" r:id="rId6"/>
    <p:sldId id="625" r:id="rId7"/>
    <p:sldId id="626" r:id="rId8"/>
    <p:sldId id="628" r:id="rId9"/>
    <p:sldId id="627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637" r:id="rId19"/>
    <p:sldId id="614" r:id="rId20"/>
    <p:sldId id="5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Document Object Model" id="{0B0C01F3-1F60-4ADB-AC1E-9589654EAEF3}">
          <p14:sldIdLst>
            <p14:sldId id="623"/>
            <p14:sldId id="621"/>
            <p14:sldId id="624"/>
          </p14:sldIdLst>
        </p14:section>
        <p14:section name="Манипулиране на DOM" id="{A8F9FB70-9493-41C9-BEB7-3332F9D70FEA}">
          <p14:sldIdLst>
            <p14:sldId id="625"/>
            <p14:sldId id="626"/>
            <p14:sldId id="628"/>
            <p14:sldId id="627"/>
            <p14:sldId id="629"/>
            <p14:sldId id="630"/>
            <p14:sldId id="631"/>
            <p14:sldId id="632"/>
          </p14:sldIdLst>
        </p14:section>
        <p14:section name="Родители и Деца" id="{D6234DEA-57C5-4522-A24B-739CEFADBBEC}">
          <p14:sldIdLst>
            <p14:sldId id="633"/>
            <p14:sldId id="634"/>
            <p14:sldId id="635"/>
          </p14:sldIdLst>
        </p14:section>
        <p14:section name="DOM Събития" id="{78BE8697-D198-4BD6-8BF2-8D88B81E26C7}">
          <p14:sldIdLst>
            <p14:sldId id="636"/>
            <p14:sldId id="637"/>
          </p14:sldIdLst>
        </p14:section>
        <p14:section name="Заключение" id="{9315BEE7-605C-4839-996A-A4EEA70921D9}">
          <p14:sldIdLst>
            <p14:sldId id="614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19F63499-9707-47D4-8CEA-BA9BBFC8C3F7}"/>
    <pc:docChg chg="undo custSel addSld modSld sldOrd addSection modSection">
      <pc:chgData name="Димитър Минчев" userId="6da192e4-d32c-454b-8615-bbadf07b6639" providerId="ADAL" clId="{19F63499-9707-47D4-8CEA-BA9BBFC8C3F7}" dt="2024-01-31T11:06:12.802" v="185" actId="1076"/>
      <pc:docMkLst>
        <pc:docMk/>
      </pc:docMkLst>
      <pc:sldChg chg="modSp mod">
        <pc:chgData name="Димитър Минчев" userId="6da192e4-d32c-454b-8615-bbadf07b6639" providerId="ADAL" clId="{19F63499-9707-47D4-8CEA-BA9BBFC8C3F7}" dt="2024-01-31T10:51:54.484" v="1"/>
        <pc:sldMkLst>
          <pc:docMk/>
          <pc:sldMk cId="2386959723" sldId="258"/>
        </pc:sldMkLst>
        <pc:spChg chg="mod">
          <ac:chgData name="Димитър Минчев" userId="6da192e4-d32c-454b-8615-bbadf07b6639" providerId="ADAL" clId="{19F63499-9707-47D4-8CEA-BA9BBFC8C3F7}" dt="2024-01-31T10:51:49.282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19F63499-9707-47D4-8CEA-BA9BBFC8C3F7}" dt="2024-01-31T10:51:54.484" v="1"/>
          <ac:spMkLst>
            <pc:docMk/>
            <pc:sldMk cId="2386959723" sldId="258"/>
            <ac:spMk id="5" creationId="{FD72CEAD-2598-2D6F-7FF9-AF95330D8A09}"/>
          </ac:spMkLst>
        </pc:spChg>
      </pc:sldChg>
      <pc:sldChg chg="addSp delSp modSp mod ord">
        <pc:chgData name="Димитър Минчев" userId="6da192e4-d32c-454b-8615-bbadf07b6639" providerId="ADAL" clId="{19F63499-9707-47D4-8CEA-BA9BBFC8C3F7}" dt="2024-01-31T10:52:26.573" v="7"/>
        <pc:sldMkLst>
          <pc:docMk/>
          <pc:sldMk cId="3452212417" sldId="573"/>
        </pc:sldMkLst>
        <pc:spChg chg="mod">
          <ac:chgData name="Димитър Минчев" userId="6da192e4-d32c-454b-8615-bbadf07b6639" providerId="ADAL" clId="{19F63499-9707-47D4-8CEA-BA9BBFC8C3F7}" dt="2024-01-31T10:52:03.030" v="2"/>
          <ac:spMkLst>
            <pc:docMk/>
            <pc:sldMk cId="3452212417" sldId="573"/>
            <ac:spMk id="3" creationId="{CBA1A5CB-723C-4F28-BBCE-7147BCDF670A}"/>
          </ac:spMkLst>
        </pc:spChg>
        <pc:picChg chg="add del mod">
          <ac:chgData name="Димитър Минчев" userId="6da192e4-d32c-454b-8615-bbadf07b6639" providerId="ADAL" clId="{19F63499-9707-47D4-8CEA-BA9BBFC8C3F7}" dt="2024-01-31T10:52:23.026" v="5" actId="478"/>
          <ac:picMkLst>
            <pc:docMk/>
            <pc:sldMk cId="3452212417" sldId="573"/>
            <ac:picMk id="4" creationId="{2574C903-0A05-56E0-35E3-EA9AEBB020FA}"/>
          </ac:picMkLst>
        </pc:picChg>
      </pc:sldChg>
      <pc:sldChg chg="delSp modSp add mod ord">
        <pc:chgData name="Димитър Минчев" userId="6da192e4-d32c-454b-8615-bbadf07b6639" providerId="ADAL" clId="{19F63499-9707-47D4-8CEA-BA9BBFC8C3F7}" dt="2024-01-31T11:06:12.802" v="185" actId="1076"/>
        <pc:sldMkLst>
          <pc:docMk/>
          <pc:sldMk cId="1756853866" sldId="614"/>
        </pc:sldMkLst>
        <pc:spChg chg="mod">
          <ac:chgData name="Димитър Минчев" userId="6da192e4-d32c-454b-8615-bbadf07b6639" providerId="ADAL" clId="{19F63499-9707-47D4-8CEA-BA9BBFC8C3F7}" dt="2024-01-31T11:06:12.802" v="185" actId="1076"/>
          <ac:spMkLst>
            <pc:docMk/>
            <pc:sldMk cId="1756853866" sldId="614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9F63499-9707-47D4-8CEA-BA9BBFC8C3F7}" dt="2024-01-31T11:05:24.950" v="176" actId="207"/>
          <ac:spMkLst>
            <pc:docMk/>
            <pc:sldMk cId="1756853866" sldId="614"/>
            <ac:spMk id="5" creationId="{00000000-0000-0000-0000-000000000000}"/>
          </ac:spMkLst>
        </pc:spChg>
        <pc:picChg chg="del">
          <ac:chgData name="Димитър Минчев" userId="6da192e4-d32c-454b-8615-bbadf07b6639" providerId="ADAL" clId="{19F63499-9707-47D4-8CEA-BA9BBFC8C3F7}" dt="2024-01-31T11:04:26.228" v="162" actId="478"/>
          <ac:picMkLst>
            <pc:docMk/>
            <pc:sldMk cId="1756853866" sldId="614"/>
            <ac:picMk id="10" creationId="{00000000-0000-0000-0000-000000000000}"/>
          </ac:picMkLst>
        </pc:picChg>
        <pc:picChg chg="del">
          <ac:chgData name="Димитър Минчев" userId="6da192e4-d32c-454b-8615-bbadf07b6639" providerId="ADAL" clId="{19F63499-9707-47D4-8CEA-BA9BBFC8C3F7}" dt="2024-01-31T11:04:24.479" v="161" actId="478"/>
          <ac:picMkLst>
            <pc:docMk/>
            <pc:sldMk cId="1756853866" sldId="614"/>
            <ac:picMk id="11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0:54:51.126" v="36" actId="1076"/>
        <pc:sldMkLst>
          <pc:docMk/>
          <pc:sldMk cId="439230483" sldId="621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439230483" sldId="621"/>
            <ac:spMk id="2" creationId="{8A838C5F-9822-47A6-8096-137204BC98E3}"/>
          </ac:spMkLst>
        </pc:spChg>
        <pc:spChg chg="mod">
          <ac:chgData name="Димитър Минчев" userId="6da192e4-d32c-454b-8615-bbadf07b6639" providerId="ADAL" clId="{19F63499-9707-47D4-8CEA-BA9BBFC8C3F7}" dt="2024-01-31T10:54:51.126" v="36" actId="1076"/>
          <ac:spMkLst>
            <pc:docMk/>
            <pc:sldMk cId="439230483" sldId="621"/>
            <ac:spMk id="5" creationId="{142CF364-02E9-4680-B7C8-1081D02F18EF}"/>
          </ac:spMkLst>
        </pc:spChg>
        <pc:spChg chg="mod">
          <ac:chgData name="Димитър Минчев" userId="6da192e4-d32c-454b-8615-bbadf07b6639" providerId="ADAL" clId="{19F63499-9707-47D4-8CEA-BA9BBFC8C3F7}" dt="2024-01-31T10:53:57.883" v="29" actId="207"/>
          <ac:spMkLst>
            <pc:docMk/>
            <pc:sldMk cId="439230483" sldId="621"/>
            <ac:spMk id="6" creationId="{DA9B137E-0E3F-483E-BFCE-F21A633FD816}"/>
          </ac:spMkLst>
        </pc:spChg>
        <pc:picChg chg="mod">
          <ac:chgData name="Димитър Минчев" userId="6da192e4-d32c-454b-8615-bbadf07b6639" providerId="ADAL" clId="{19F63499-9707-47D4-8CEA-BA9BBFC8C3F7}" dt="2024-01-31T10:53:47.900" v="28" actId="1076"/>
          <ac:picMkLst>
            <pc:docMk/>
            <pc:sldMk cId="439230483" sldId="621"/>
            <ac:picMk id="8" creationId="{4858AA03-71F5-4522-AE5E-251D8542FFCD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0:52:28.525" v="9" actId="27636"/>
        <pc:sldMkLst>
          <pc:docMk/>
          <pc:sldMk cId="406382047" sldId="623"/>
        </pc:sldMkLst>
        <pc:spChg chg="mod">
          <ac:chgData name="Димитър Минчев" userId="6da192e4-d32c-454b-8615-bbadf07b6639" providerId="ADAL" clId="{19F63499-9707-47D4-8CEA-BA9BBFC8C3F7}" dt="2024-01-31T10:52:28.525" v="9" actId="27636"/>
          <ac:spMkLst>
            <pc:docMk/>
            <pc:sldMk cId="406382047" sldId="623"/>
            <ac:spMk id="5" creationId="{9D10A225-2F5A-4E3E-B8CA-3BE079807579}"/>
          </ac:spMkLst>
        </pc:spChg>
      </pc:sldChg>
      <pc:sldChg chg="delSp modSp add mod">
        <pc:chgData name="Димитър Минчев" userId="6da192e4-d32c-454b-8615-bbadf07b6639" providerId="ADAL" clId="{19F63499-9707-47D4-8CEA-BA9BBFC8C3F7}" dt="2024-01-31T10:54:40.597" v="35" actId="1076"/>
        <pc:sldMkLst>
          <pc:docMk/>
          <pc:sldMk cId="1733140478" sldId="624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1733140478" sldId="624"/>
            <ac:spMk id="2" creationId="{3B014E80-D17A-4A1E-A121-B5DB8B44B1DA}"/>
          </ac:spMkLst>
        </pc:spChg>
        <pc:spChg chg="mod">
          <ac:chgData name="Димитър Минчев" userId="6da192e4-d32c-454b-8615-bbadf07b6639" providerId="ADAL" clId="{19F63499-9707-47D4-8CEA-BA9BBFC8C3F7}" dt="2024-01-31T10:54:40.597" v="35" actId="1076"/>
          <ac:spMkLst>
            <pc:docMk/>
            <pc:sldMk cId="1733140478" sldId="624"/>
            <ac:spMk id="3" creationId="{C418686E-1C4B-41D3-9F13-A31A93589450}"/>
          </ac:spMkLst>
        </pc:spChg>
        <pc:picChg chg="del mod">
          <ac:chgData name="Димитър Минчев" userId="6da192e4-d32c-454b-8615-bbadf07b6639" providerId="ADAL" clId="{19F63499-9707-47D4-8CEA-BA9BBFC8C3F7}" dt="2024-01-31T10:53:23.810" v="21" actId="478"/>
          <ac:picMkLst>
            <pc:docMk/>
            <pc:sldMk cId="1733140478" sldId="624"/>
            <ac:picMk id="5" creationId="{F81187B0-C4AF-42D3-805C-779701BF4474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0:53:01.112" v="15" actId="1076"/>
        <pc:sldMkLst>
          <pc:docMk/>
          <pc:sldMk cId="1443336149" sldId="625"/>
        </pc:sldMkLst>
        <pc:spChg chg="mod">
          <ac:chgData name="Димитър Минчев" userId="6da192e4-d32c-454b-8615-bbadf07b6639" providerId="ADAL" clId="{19F63499-9707-47D4-8CEA-BA9BBFC8C3F7}" dt="2024-01-31T10:52:58.238" v="14" actId="14100"/>
          <ac:spMkLst>
            <pc:docMk/>
            <pc:sldMk cId="1443336149" sldId="625"/>
            <ac:spMk id="13" creationId="{4EB1CF48-6AD8-44F7-8520-9FC4DE9D7149}"/>
          </ac:spMkLst>
        </pc:spChg>
        <pc:spChg chg="mod">
          <ac:chgData name="Димитър Минчев" userId="6da192e4-d32c-454b-8615-bbadf07b6639" providerId="ADAL" clId="{19F63499-9707-47D4-8CEA-BA9BBFC8C3F7}" dt="2024-01-31T10:52:54.847" v="12" actId="1076"/>
          <ac:spMkLst>
            <pc:docMk/>
            <pc:sldMk cId="1443336149" sldId="625"/>
            <ac:spMk id="14" creationId="{705AEC3A-06DB-4E3E-AF1D-00E03516D860}"/>
          </ac:spMkLst>
        </pc:spChg>
        <pc:picChg chg="mod">
          <ac:chgData name="Димитър Минчев" userId="6da192e4-d32c-454b-8615-bbadf07b6639" providerId="ADAL" clId="{19F63499-9707-47D4-8CEA-BA9BBFC8C3F7}" dt="2024-01-31T10:53:01.112" v="15" actId="1076"/>
          <ac:picMkLst>
            <pc:docMk/>
            <pc:sldMk cId="1443336149" sldId="625"/>
            <ac:picMk id="15" creationId="{0A530EA7-9E27-4683-8044-7CA0130A2463}"/>
          </ac:picMkLst>
        </pc:picChg>
      </pc:sldChg>
      <pc:sldChg chg="modSp add mod modAnim">
        <pc:chgData name="Димитър Минчев" userId="6da192e4-d32c-454b-8615-bbadf07b6639" providerId="ADAL" clId="{19F63499-9707-47D4-8CEA-BA9BBFC8C3F7}" dt="2024-01-31T10:56:56.511" v="57" actId="1076"/>
        <pc:sldMkLst>
          <pc:docMk/>
          <pc:sldMk cId="582742963" sldId="626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582742963" sldId="626"/>
            <ac:spMk id="2" creationId="{FC958824-8137-48B2-8055-4B6A704A75F8}"/>
          </ac:spMkLst>
        </pc:spChg>
        <pc:spChg chg="mod">
          <ac:chgData name="Димитър Минчев" userId="6da192e4-d32c-454b-8615-bbadf07b6639" providerId="ADAL" clId="{19F63499-9707-47D4-8CEA-BA9BBFC8C3F7}" dt="2024-01-31T10:56:53.090" v="56" actId="1076"/>
          <ac:spMkLst>
            <pc:docMk/>
            <pc:sldMk cId="582742963" sldId="626"/>
            <ac:spMk id="3" creationId="{8C552C06-06A8-4B56-A7C2-51CEC111C7EA}"/>
          </ac:spMkLst>
        </pc:spChg>
        <pc:spChg chg="mod">
          <ac:chgData name="Димитър Минчев" userId="6da192e4-d32c-454b-8615-bbadf07b6639" providerId="ADAL" clId="{19F63499-9707-47D4-8CEA-BA9BBFC8C3F7}" dt="2024-01-31T10:56:56.511" v="57" actId="1076"/>
          <ac:spMkLst>
            <pc:docMk/>
            <pc:sldMk cId="582742963" sldId="626"/>
            <ac:spMk id="4" creationId="{6C9B2D0E-3A2E-45D9-AB1D-E346F59A7F82}"/>
          </ac:spMkLst>
        </pc:spChg>
      </pc:sldChg>
      <pc:sldChg chg="modSp add mod">
        <pc:chgData name="Димитър Минчев" userId="6da192e4-d32c-454b-8615-bbadf07b6639" providerId="ADAL" clId="{19F63499-9707-47D4-8CEA-BA9BBFC8C3F7}" dt="2024-01-31T10:57:12.789" v="63" actId="20577"/>
        <pc:sldMkLst>
          <pc:docMk/>
          <pc:sldMk cId="1464758635" sldId="627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1464758635" sldId="627"/>
            <ac:spMk id="2" creationId="{6E8C1110-D12C-4813-8B06-39C008B1E9EA}"/>
          </ac:spMkLst>
        </pc:spChg>
        <pc:spChg chg="mod">
          <ac:chgData name="Димитър Минчев" userId="6da192e4-d32c-454b-8615-bbadf07b6639" providerId="ADAL" clId="{19F63499-9707-47D4-8CEA-BA9BBFC8C3F7}" dt="2024-01-31T10:56:44.701" v="55" actId="403"/>
          <ac:spMkLst>
            <pc:docMk/>
            <pc:sldMk cId="1464758635" sldId="627"/>
            <ac:spMk id="3" creationId="{670DD609-4D76-4981-AEB6-8F5D26AFC73D}"/>
          </ac:spMkLst>
        </pc:spChg>
        <pc:spChg chg="mod">
          <ac:chgData name="Димитър Минчев" userId="6da192e4-d32c-454b-8615-bbadf07b6639" providerId="ADAL" clId="{19F63499-9707-47D4-8CEA-BA9BBFC8C3F7}" dt="2024-01-31T10:57:12.789" v="63" actId="20577"/>
          <ac:spMkLst>
            <pc:docMk/>
            <pc:sldMk cId="1464758635" sldId="627"/>
            <ac:spMk id="4" creationId="{387AC5FF-706C-4267-A027-3C57327BEC6D}"/>
          </ac:spMkLst>
        </pc:spChg>
      </pc:sldChg>
      <pc:sldChg chg="modSp add mod">
        <pc:chgData name="Димитър Минчев" userId="6da192e4-d32c-454b-8615-bbadf07b6639" providerId="ADAL" clId="{19F63499-9707-47D4-8CEA-BA9BBFC8C3F7}" dt="2024-01-31T10:56:32.625" v="52" actId="1076"/>
        <pc:sldMkLst>
          <pc:docMk/>
          <pc:sldMk cId="1371318342" sldId="628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1371318342" sldId="628"/>
            <ac:spMk id="2" creationId="{237396C4-7B02-4E04-AB27-B1CB42329E29}"/>
          </ac:spMkLst>
        </pc:spChg>
        <pc:spChg chg="mod">
          <ac:chgData name="Димитър Минчев" userId="6da192e4-d32c-454b-8615-bbadf07b6639" providerId="ADAL" clId="{19F63499-9707-47D4-8CEA-BA9BBFC8C3F7}" dt="2024-01-31T10:56:32.625" v="52" actId="1076"/>
          <ac:spMkLst>
            <pc:docMk/>
            <pc:sldMk cId="1371318342" sldId="628"/>
            <ac:spMk id="3" creationId="{B1F1D0A7-2736-4CF9-96FE-68C6A0CA8CB6}"/>
          </ac:spMkLst>
        </pc:spChg>
      </pc:sldChg>
      <pc:sldChg chg="modSp add mod">
        <pc:chgData name="Димитър Минчев" userId="6da192e4-d32c-454b-8615-bbadf07b6639" providerId="ADAL" clId="{19F63499-9707-47D4-8CEA-BA9BBFC8C3F7}" dt="2024-01-31T10:57:27.442" v="69" actId="207"/>
        <pc:sldMkLst>
          <pc:docMk/>
          <pc:sldMk cId="635599554" sldId="629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635599554" sldId="629"/>
            <ac:spMk id="2" creationId="{6E8C1110-D12C-4813-8B06-39C008B1E9EA}"/>
          </ac:spMkLst>
        </pc:spChg>
        <pc:spChg chg="mod">
          <ac:chgData name="Димитър Минчев" userId="6da192e4-d32c-454b-8615-bbadf07b6639" providerId="ADAL" clId="{19F63499-9707-47D4-8CEA-BA9BBFC8C3F7}" dt="2024-01-31T10:57:27.442" v="69" actId="207"/>
          <ac:spMkLst>
            <pc:docMk/>
            <pc:sldMk cId="635599554" sldId="629"/>
            <ac:spMk id="3" creationId="{670DD609-4D76-4981-AEB6-8F5D26AFC73D}"/>
          </ac:spMkLst>
        </pc:spChg>
        <pc:spChg chg="mod">
          <ac:chgData name="Димитър Минчев" userId="6da192e4-d32c-454b-8615-bbadf07b6639" providerId="ADAL" clId="{19F63499-9707-47D4-8CEA-BA9BBFC8C3F7}" dt="2024-01-31T10:57:21.241" v="66" actId="20577"/>
          <ac:spMkLst>
            <pc:docMk/>
            <pc:sldMk cId="635599554" sldId="629"/>
            <ac:spMk id="4" creationId="{387AC5FF-706C-4267-A027-3C57327BEC6D}"/>
          </ac:spMkLst>
        </pc:spChg>
      </pc:sldChg>
      <pc:sldChg chg="modSp add mod modAnim">
        <pc:chgData name="Димитър Минчев" userId="6da192e4-d32c-454b-8615-bbadf07b6639" providerId="ADAL" clId="{19F63499-9707-47D4-8CEA-BA9BBFC8C3F7}" dt="2024-01-31T10:58:34.137" v="81" actId="207"/>
        <pc:sldMkLst>
          <pc:docMk/>
          <pc:sldMk cId="561181411" sldId="630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561181411" sldId="630"/>
            <ac:spMk id="2" creationId="{6E8C1110-D12C-4813-8B06-39C008B1E9EA}"/>
          </ac:spMkLst>
        </pc:spChg>
        <pc:spChg chg="mod">
          <ac:chgData name="Димитър Минчев" userId="6da192e4-d32c-454b-8615-bbadf07b6639" providerId="ADAL" clId="{19F63499-9707-47D4-8CEA-BA9BBFC8C3F7}" dt="2024-01-31T10:57:50.891" v="75" actId="27636"/>
          <ac:spMkLst>
            <pc:docMk/>
            <pc:sldMk cId="561181411" sldId="630"/>
            <ac:spMk id="3" creationId="{670DD609-4D76-4981-AEB6-8F5D26AFC73D}"/>
          </ac:spMkLst>
        </pc:spChg>
        <pc:spChg chg="mod">
          <ac:chgData name="Димитър Минчев" userId="6da192e4-d32c-454b-8615-bbadf07b6639" providerId="ADAL" clId="{19F63499-9707-47D4-8CEA-BA9BBFC8C3F7}" dt="2024-01-31T10:58:11.624" v="80" actId="13822"/>
          <ac:spMkLst>
            <pc:docMk/>
            <pc:sldMk cId="561181411" sldId="630"/>
            <ac:spMk id="5" creationId="{759D0C69-6A34-4C2E-81BA-9F5DA0EBC80C}"/>
          </ac:spMkLst>
        </pc:spChg>
        <pc:spChg chg="mod">
          <ac:chgData name="Димитър Минчев" userId="6da192e4-d32c-454b-8615-bbadf07b6639" providerId="ADAL" clId="{19F63499-9707-47D4-8CEA-BA9BBFC8C3F7}" dt="2024-01-31T10:58:34.137" v="81" actId="207"/>
          <ac:spMkLst>
            <pc:docMk/>
            <pc:sldMk cId="561181411" sldId="630"/>
            <ac:spMk id="6" creationId="{9E3CADEB-3024-40C0-9D47-6E884246840E}"/>
          </ac:spMkLst>
        </pc:spChg>
      </pc:sldChg>
      <pc:sldChg chg="modSp add mod">
        <pc:chgData name="Димитър Минчев" userId="6da192e4-d32c-454b-8615-bbadf07b6639" providerId="ADAL" clId="{19F63499-9707-47D4-8CEA-BA9BBFC8C3F7}" dt="2024-01-31T10:59:05.038" v="86" actId="207"/>
        <pc:sldMkLst>
          <pc:docMk/>
          <pc:sldMk cId="2298081360" sldId="631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2298081360" sldId="631"/>
            <ac:spMk id="2" creationId="{183C01CF-3338-4A11-A3E2-AF33F27D2608}"/>
          </ac:spMkLst>
        </pc:spChg>
        <pc:spChg chg="mod">
          <ac:chgData name="Димитър Минчев" userId="6da192e4-d32c-454b-8615-bbadf07b6639" providerId="ADAL" clId="{19F63499-9707-47D4-8CEA-BA9BBFC8C3F7}" dt="2024-01-31T10:58:51.789" v="85" actId="13822"/>
          <ac:spMkLst>
            <pc:docMk/>
            <pc:sldMk cId="2298081360" sldId="631"/>
            <ac:spMk id="6" creationId="{6EFF6F9F-6388-4157-841A-9D36BB832530}"/>
          </ac:spMkLst>
        </pc:spChg>
        <pc:spChg chg="mod">
          <ac:chgData name="Димитър Минчев" userId="6da192e4-d32c-454b-8615-bbadf07b6639" providerId="ADAL" clId="{19F63499-9707-47D4-8CEA-BA9BBFC8C3F7}" dt="2024-01-31T10:59:05.038" v="86" actId="207"/>
          <ac:spMkLst>
            <pc:docMk/>
            <pc:sldMk cId="2298081360" sldId="631"/>
            <ac:spMk id="7" creationId="{9EA27264-155C-4143-BA32-190015DECB92}"/>
          </ac:spMkLst>
        </pc:spChg>
      </pc:sldChg>
      <pc:sldChg chg="modSp add mod">
        <pc:chgData name="Димитър Минчев" userId="6da192e4-d32c-454b-8615-bbadf07b6639" providerId="ADAL" clId="{19F63499-9707-47D4-8CEA-BA9BBFC8C3F7}" dt="2024-01-31T11:00:08.057" v="113" actId="207"/>
        <pc:sldMkLst>
          <pc:docMk/>
          <pc:sldMk cId="2016327465" sldId="632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2016327465" sldId="632"/>
            <ac:spMk id="2" creationId="{183C01CF-3338-4A11-A3E2-AF33F27D2608}"/>
          </ac:spMkLst>
        </pc:spChg>
        <pc:spChg chg="mod">
          <ac:chgData name="Димитър Минчев" userId="6da192e4-d32c-454b-8615-bbadf07b6639" providerId="ADAL" clId="{19F63499-9707-47D4-8CEA-BA9BBFC8C3F7}" dt="2024-01-31T10:59:36.844" v="108" actId="20577"/>
          <ac:spMkLst>
            <pc:docMk/>
            <pc:sldMk cId="2016327465" sldId="632"/>
            <ac:spMk id="4" creationId="{D6F4402A-FB82-4399-AB7D-3CF406D68670}"/>
          </ac:spMkLst>
        </pc:spChg>
        <pc:spChg chg="mod">
          <ac:chgData name="Димитър Минчев" userId="6da192e4-d32c-454b-8615-bbadf07b6639" providerId="ADAL" clId="{19F63499-9707-47D4-8CEA-BA9BBFC8C3F7}" dt="2024-01-31T11:00:08.057" v="113" actId="207"/>
          <ac:spMkLst>
            <pc:docMk/>
            <pc:sldMk cId="2016327465" sldId="632"/>
            <ac:spMk id="5" creationId="{BAB269DC-CECE-4705-8A68-29798ACC2FAE}"/>
          </ac:spMkLst>
        </pc:spChg>
      </pc:sldChg>
      <pc:sldChg chg="modSp add mod">
        <pc:chgData name="Димитър Минчев" userId="6da192e4-d32c-454b-8615-bbadf07b6639" providerId="ADAL" clId="{19F63499-9707-47D4-8CEA-BA9BBFC8C3F7}" dt="2024-01-31T10:55:11.325" v="38" actId="1076"/>
        <pc:sldMkLst>
          <pc:docMk/>
          <pc:sldMk cId="956887205" sldId="633"/>
        </pc:sldMkLst>
        <pc:spChg chg="mod">
          <ac:chgData name="Димитър Минчев" userId="6da192e4-d32c-454b-8615-bbadf07b6639" providerId="ADAL" clId="{19F63499-9707-47D4-8CEA-BA9BBFC8C3F7}" dt="2024-01-31T10:55:07.841" v="37" actId="1076"/>
          <ac:spMkLst>
            <pc:docMk/>
            <pc:sldMk cId="956887205" sldId="633"/>
            <ac:spMk id="13" creationId="{F2E2C008-ECC5-46D5-B321-C4DBEA92C37E}"/>
          </ac:spMkLst>
        </pc:spChg>
        <pc:picChg chg="mod">
          <ac:chgData name="Димитър Минчев" userId="6da192e4-d32c-454b-8615-bbadf07b6639" providerId="ADAL" clId="{19F63499-9707-47D4-8CEA-BA9BBFC8C3F7}" dt="2024-01-31T10:55:11.325" v="38" actId="1076"/>
          <ac:picMkLst>
            <pc:docMk/>
            <pc:sldMk cId="956887205" sldId="633"/>
            <ac:picMk id="15" creationId="{99AF7B77-CE53-46A7-8DAC-9E16CA19BA8A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1:01:55.946" v="131" actId="1076"/>
        <pc:sldMkLst>
          <pc:docMk/>
          <pc:sldMk cId="675983398" sldId="634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675983398" sldId="634"/>
            <ac:spMk id="2" creationId="{443AC89C-CC4D-40A5-B950-1114C1E389C8}"/>
          </ac:spMkLst>
        </pc:spChg>
        <pc:spChg chg="mod">
          <ac:chgData name="Димитър Минчев" userId="6da192e4-d32c-454b-8615-bbadf07b6639" providerId="ADAL" clId="{19F63499-9707-47D4-8CEA-BA9BBFC8C3F7}" dt="2024-01-31T11:01:50.087" v="130" actId="1076"/>
          <ac:spMkLst>
            <pc:docMk/>
            <pc:sldMk cId="675983398" sldId="634"/>
            <ac:spMk id="3" creationId="{511286FA-6E27-46F6-B723-7EEB570700E6}"/>
          </ac:spMkLst>
        </pc:spChg>
        <pc:spChg chg="mod">
          <ac:chgData name="Димитър Минчев" userId="6da192e4-d32c-454b-8615-bbadf07b6639" providerId="ADAL" clId="{19F63499-9707-47D4-8CEA-BA9BBFC8C3F7}" dt="2024-01-31T11:01:50.087" v="130" actId="1076"/>
          <ac:spMkLst>
            <pc:docMk/>
            <pc:sldMk cId="675983398" sldId="634"/>
            <ac:spMk id="7" creationId="{74E2B389-25EC-487B-93E8-17B7FAAC8145}"/>
          </ac:spMkLst>
        </pc:spChg>
        <pc:picChg chg="mod">
          <ac:chgData name="Димитър Минчев" userId="6da192e4-d32c-454b-8615-bbadf07b6639" providerId="ADAL" clId="{19F63499-9707-47D4-8CEA-BA9BBFC8C3F7}" dt="2024-01-31T11:01:55.946" v="131" actId="1076"/>
          <ac:picMkLst>
            <pc:docMk/>
            <pc:sldMk cId="675983398" sldId="634"/>
            <ac:picMk id="5" creationId="{1369B0B5-A3BE-4816-943F-DA42C8B1BD47}"/>
          </ac:picMkLst>
        </pc:picChg>
        <pc:picChg chg="mod">
          <ac:chgData name="Димитър Минчев" userId="6da192e4-d32c-454b-8615-bbadf07b6639" providerId="ADAL" clId="{19F63499-9707-47D4-8CEA-BA9BBFC8C3F7}" dt="2024-01-31T11:01:55.946" v="131" actId="1076"/>
          <ac:picMkLst>
            <pc:docMk/>
            <pc:sldMk cId="675983398" sldId="634"/>
            <ac:picMk id="6" creationId="{E79ACDDD-E62A-4AD5-BC0B-3D196A0B1A93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1:02:51.904" v="146" actId="1076"/>
        <pc:sldMkLst>
          <pc:docMk/>
          <pc:sldMk cId="3469560250" sldId="635"/>
        </pc:sldMkLst>
        <pc:spChg chg="mod">
          <ac:chgData name="Димитър Минчев" userId="6da192e4-d32c-454b-8615-bbadf07b6639" providerId="ADAL" clId="{19F63499-9707-47D4-8CEA-BA9BBFC8C3F7}" dt="2024-01-31T11:02:51.904" v="146" actId="1076"/>
          <ac:spMkLst>
            <pc:docMk/>
            <pc:sldMk cId="3469560250" sldId="635"/>
            <ac:spMk id="2" creationId="{443AC89C-CC4D-40A5-B950-1114C1E389C8}"/>
          </ac:spMkLst>
        </pc:spChg>
        <pc:spChg chg="mod">
          <ac:chgData name="Димитър Минчев" userId="6da192e4-d32c-454b-8615-bbadf07b6639" providerId="ADAL" clId="{19F63499-9707-47D4-8CEA-BA9BBFC8C3F7}" dt="2024-01-31T11:02:37.609" v="143" actId="207"/>
          <ac:spMkLst>
            <pc:docMk/>
            <pc:sldMk cId="3469560250" sldId="635"/>
            <ac:spMk id="3" creationId="{511286FA-6E27-46F6-B723-7EEB570700E6}"/>
          </ac:spMkLst>
        </pc:spChg>
        <pc:spChg chg="mod">
          <ac:chgData name="Димитър Минчев" userId="6da192e4-d32c-454b-8615-bbadf07b6639" providerId="ADAL" clId="{19F63499-9707-47D4-8CEA-BA9BBFC8C3F7}" dt="2024-01-31T11:02:45.874" v="144" actId="1076"/>
          <ac:spMkLst>
            <pc:docMk/>
            <pc:sldMk cId="3469560250" sldId="635"/>
            <ac:spMk id="7" creationId="{74E2B389-25EC-487B-93E8-17B7FAAC8145}"/>
          </ac:spMkLst>
        </pc:spChg>
        <pc:picChg chg="mod">
          <ac:chgData name="Димитър Минчев" userId="6da192e4-d32c-454b-8615-bbadf07b6639" providerId="ADAL" clId="{19F63499-9707-47D4-8CEA-BA9BBFC8C3F7}" dt="2024-01-31T11:02:45.874" v="144" actId="1076"/>
          <ac:picMkLst>
            <pc:docMk/>
            <pc:sldMk cId="3469560250" sldId="635"/>
            <ac:picMk id="8" creationId="{E40313CF-62C7-43DD-BAA4-2BCBE801B541}"/>
          </ac:picMkLst>
        </pc:picChg>
        <pc:picChg chg="mod">
          <ac:chgData name="Димитър Минчев" userId="6da192e4-d32c-454b-8615-bbadf07b6639" providerId="ADAL" clId="{19F63499-9707-47D4-8CEA-BA9BBFC8C3F7}" dt="2024-01-31T11:02:45.874" v="144" actId="1076"/>
          <ac:picMkLst>
            <pc:docMk/>
            <pc:sldMk cId="3469560250" sldId="635"/>
            <ac:picMk id="9" creationId="{CA784217-CAED-4A14-80D0-77F033388857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1:03:52.815" v="154" actId="1076"/>
        <pc:sldMkLst>
          <pc:docMk/>
          <pc:sldMk cId="2633587960" sldId="636"/>
        </pc:sldMkLst>
        <pc:spChg chg="mod">
          <ac:chgData name="Димитър Минчев" userId="6da192e4-d32c-454b-8615-bbadf07b6639" providerId="ADAL" clId="{19F63499-9707-47D4-8CEA-BA9BBFC8C3F7}" dt="2024-01-31T11:03:47.394" v="151" actId="1076"/>
          <ac:spMkLst>
            <pc:docMk/>
            <pc:sldMk cId="2633587960" sldId="636"/>
            <ac:spMk id="5" creationId="{27D2F936-BA21-411F-A70C-16EAEAE8B610}"/>
          </ac:spMkLst>
        </pc:spChg>
        <pc:spChg chg="mod">
          <ac:chgData name="Димитър Минчев" userId="6da192e4-d32c-454b-8615-bbadf07b6639" providerId="ADAL" clId="{19F63499-9707-47D4-8CEA-BA9BBFC8C3F7}" dt="2024-01-31T11:03:47.394" v="151" actId="1076"/>
          <ac:spMkLst>
            <pc:docMk/>
            <pc:sldMk cId="2633587960" sldId="636"/>
            <ac:spMk id="6" creationId="{3C79C1DB-8957-4085-B5C8-FCD8637E2AB5}"/>
          </ac:spMkLst>
        </pc:spChg>
        <pc:picChg chg="mod">
          <ac:chgData name="Димитър Минчев" userId="6da192e4-d32c-454b-8615-bbadf07b6639" providerId="ADAL" clId="{19F63499-9707-47D4-8CEA-BA9BBFC8C3F7}" dt="2024-01-31T11:03:52.815" v="154" actId="1076"/>
          <ac:picMkLst>
            <pc:docMk/>
            <pc:sldMk cId="2633587960" sldId="636"/>
            <ac:picMk id="7" creationId="{F205C52F-E7A3-47C8-B8BE-AC1F04BBD34B}"/>
          </ac:picMkLst>
        </pc:picChg>
      </pc:sldChg>
      <pc:sldChg chg="modSp add mod">
        <pc:chgData name="Димитър Минчев" userId="6da192e4-d32c-454b-8615-bbadf07b6639" providerId="ADAL" clId="{19F63499-9707-47D4-8CEA-BA9BBFC8C3F7}" dt="2024-01-31T11:05:57.476" v="183" actId="207"/>
        <pc:sldMkLst>
          <pc:docMk/>
          <pc:sldMk cId="1581420002" sldId="637"/>
        </pc:sldMkLst>
        <pc:spChg chg="mod">
          <ac:chgData name="Димитър Минчев" userId="6da192e4-d32c-454b-8615-bbadf07b6639" providerId="ADAL" clId="{19F63499-9707-47D4-8CEA-BA9BBFC8C3F7}" dt="2024-01-31T10:52:28.385" v="8"/>
          <ac:spMkLst>
            <pc:docMk/>
            <pc:sldMk cId="1581420002" sldId="637"/>
            <ac:spMk id="2" creationId="{7BAF4FC8-B2D4-4F32-B414-CBAFDB97552D}"/>
          </ac:spMkLst>
        </pc:spChg>
        <pc:spChg chg="mod">
          <ac:chgData name="Димитър Минчев" userId="6da192e4-d32c-454b-8615-bbadf07b6639" providerId="ADAL" clId="{19F63499-9707-47D4-8CEA-BA9BBFC8C3F7}" dt="2024-01-31T11:04:16.293" v="159" actId="1076"/>
          <ac:spMkLst>
            <pc:docMk/>
            <pc:sldMk cId="1581420002" sldId="637"/>
            <ac:spMk id="3" creationId="{D8267EBA-A414-4948-A2ED-CB150BC88DBE}"/>
          </ac:spMkLst>
        </pc:spChg>
        <pc:spChg chg="mod">
          <ac:chgData name="Димитър Минчев" userId="6da192e4-d32c-454b-8615-bbadf07b6639" providerId="ADAL" clId="{19F63499-9707-47D4-8CEA-BA9BBFC8C3F7}" dt="2024-01-31T11:05:57.476" v="183" actId="207"/>
          <ac:spMkLst>
            <pc:docMk/>
            <pc:sldMk cId="1581420002" sldId="637"/>
            <ac:spMk id="5" creationId="{A5008E2B-CED5-409A-96B8-2A976FF611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8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/>
              <a:t>DOM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Document Object Model</a:t>
            </a:r>
          </a:p>
          <a:p>
            <a:endParaRPr lang="en-US" dirty="0"/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C1110-D12C-4813-8B06-39C008B1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Можем да създаваме, добавяме и премахваме HTML елементи динамично</a:t>
            </a:r>
            <a:r>
              <a:rPr lang="en-US" sz="3600" dirty="0"/>
              <a:t>: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replaceChild()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document.write()</a:t>
            </a:r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манипулации</a:t>
            </a:r>
            <a:r>
              <a:rPr lang="en-US" dirty="0"/>
              <a:t> [2/2]</a:t>
            </a:r>
          </a:p>
        </p:txBody>
      </p:sp>
    </p:spTree>
    <p:extLst>
      <p:ext uri="{BB962C8B-B14F-4D97-AF65-F5344CB8AC3E}">
        <p14:creationId xmlns:p14="http://schemas.microsoft.com/office/powerpoint/2010/main" val="6355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C1110-D12C-4813-8B06-39C008B1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9377"/>
          </a:xfrm>
        </p:spPr>
        <p:txBody>
          <a:bodyPr>
            <a:normAutofit lnSpcReduction="10000"/>
          </a:bodyPr>
          <a:lstStyle/>
          <a:p>
            <a:r>
              <a:rPr lang="ru-RU" sz="2600" dirty="0"/>
              <a:t>Създаване на нов DOM елемент</a:t>
            </a:r>
            <a:endParaRPr lang="en-US" sz="2600" dirty="0"/>
          </a:p>
          <a:p>
            <a:endParaRPr lang="en-US" sz="2600" dirty="0"/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endParaRPr lang="en-US" sz="2600" dirty="0"/>
          </a:p>
          <a:p>
            <a:r>
              <a:rPr lang="ru-RU" sz="2600" dirty="0"/>
              <a:t>Създа</a:t>
            </a:r>
            <a:r>
              <a:rPr lang="bg-BG" sz="2600" dirty="0"/>
              <a:t>ване на</a:t>
            </a:r>
            <a:r>
              <a:rPr lang="ru-RU" sz="2600" dirty="0"/>
              <a:t> копие на </a:t>
            </a:r>
            <a:r>
              <a:rPr lang="en-US" sz="2600" dirty="0"/>
              <a:t>DOM </a:t>
            </a:r>
            <a:r>
              <a:rPr lang="bg-BG" sz="2600" dirty="0"/>
              <a:t>елемент</a:t>
            </a:r>
            <a:endParaRPr lang="en-US" sz="2600" dirty="0"/>
          </a:p>
          <a:p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pPr marL="0" indent="0">
              <a:buNone/>
            </a:pPr>
            <a:endParaRPr lang="bg-BG" sz="2600" dirty="0"/>
          </a:p>
          <a:p>
            <a:r>
              <a:rPr lang="ru-RU" sz="2600" dirty="0"/>
              <a:t>Горният код създава нови елементи</a:t>
            </a:r>
          </a:p>
          <a:p>
            <a:r>
              <a:rPr lang="ru-RU" sz="2600" dirty="0"/>
              <a:t>Тези елементи не съществуват никъде, освен като стойности в променливите</a:t>
            </a:r>
            <a:endParaRPr lang="en-US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D0C69-6A34-4C2E-81BA-9F5DA0EB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115" y="2381145"/>
            <a:ext cx="9561095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("li");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3CADEB-3024-40C0-9D47-6E88424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116" y="4175312"/>
            <a:ext cx="9561094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("my-list");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newLi = li.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cloneNode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5611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C01CF-3338-4A11-A3E2-AF33F27D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F4402A-FB82-4399-AB7D-3CF406D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F6F9F-6388-4157-841A-9D36BB832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690688"/>
            <a:ext cx="10109200" cy="169277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&lt;div id="div1"&gt;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  &lt;p id="p1"&gt;This is a paragraph.&lt;/p&gt;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    &lt;p id="p2"&gt;This is another paragraph.&lt;/p&gt;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27264-155C-4143-BA32-190015DE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709337"/>
            <a:ext cx="10109200" cy="249299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parent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("div1");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firstChild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("p1");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secondChild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("p2");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firstChild.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parent.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(secondChild);</a:t>
            </a:r>
          </a:p>
        </p:txBody>
      </p:sp>
    </p:spTree>
    <p:extLst>
      <p:ext uri="{BB962C8B-B14F-4D97-AF65-F5344CB8AC3E}">
        <p14:creationId xmlns:p14="http://schemas.microsoft.com/office/powerpoint/2010/main" val="229808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C01CF-3338-4A11-A3E2-AF33F27D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F4402A-FB82-4399-AB7D-3CF406D6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DOM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269DC-CECE-4705-8A68-29798ACC2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147888"/>
            <a:ext cx="9886950" cy="329320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list = 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firstLi = document.createElement("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firstLi.textContent = 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(firstLi);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secondLi = document.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createElement("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secondLi.innerHTML = "&lt;b&gt;Maria&lt;/b&gt;";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list.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(secondLi);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document.body.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appendChild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(list);</a:t>
            </a:r>
          </a:p>
        </p:txBody>
      </p:sp>
    </p:spTree>
    <p:extLst>
      <p:ext uri="{BB962C8B-B14F-4D97-AF65-F5344CB8AC3E}">
        <p14:creationId xmlns:p14="http://schemas.microsoft.com/office/powerpoint/2010/main" val="20163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2E2C008-ECC5-46D5-B321-C4DBEA92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63" y="3897648"/>
            <a:ext cx="9144000" cy="2387600"/>
          </a:xfrm>
        </p:spPr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C89C-CC4D-40A5-B950-1114C1E389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AF7B77-CE53-46A7-8DAC-9E16CA19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500" y="1386648"/>
            <a:ext cx="2511000" cy="251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C89C-CC4D-40A5-B950-1114C1E3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6FA-6E27-46F6-B723-7EEB5707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29" y="1690688"/>
            <a:ext cx="9383372" cy="1355303"/>
          </a:xfrm>
        </p:spPr>
        <p:txBody>
          <a:bodyPr>
            <a:normAutofit/>
          </a:bodyPr>
          <a:lstStyle/>
          <a:p>
            <a:r>
              <a:rPr lang="ru-RU" sz="2600" dirty="0"/>
              <a:t>Всеки DOM елемент има родител</a:t>
            </a:r>
          </a:p>
          <a:p>
            <a:r>
              <a:rPr lang="ru-RU" sz="2600" dirty="0"/>
              <a:t>Родителите могат да се </a:t>
            </a:r>
            <a:r>
              <a:rPr lang="ru-RU" sz="2600" dirty="0" err="1"/>
              <a:t>достъпят</a:t>
            </a:r>
            <a:r>
              <a:rPr lang="ru-RU" sz="2600" dirty="0"/>
              <a:t> с ключовите думи </a:t>
            </a:r>
            <a:r>
              <a:rPr lang="ru-RU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.parent</a:t>
            </a:r>
            <a:r>
              <a:rPr lang="ru-RU" sz="2600" dirty="0">
                <a:solidFill>
                  <a:srgbClr val="00B0F0"/>
                </a:solidFill>
              </a:rPr>
              <a:t> </a:t>
            </a:r>
            <a:r>
              <a:rPr lang="ru-RU" sz="2600" dirty="0"/>
              <a:t>или </a:t>
            </a:r>
            <a:r>
              <a:rPr lang="ru-RU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.parentNode</a:t>
            </a:r>
            <a:endParaRPr lang="en-US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585F-6E05-4C6C-8B35-69C4060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9B0B5-A3BE-4816-943F-DA42C8B1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30" y="3181895"/>
            <a:ext cx="4724400" cy="1189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ACDDD-E62A-4AD5-BC0B-3D196A0B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831" y="5528629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E2B389-25EC-487B-93E8-17B7FAAC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831" y="4531963"/>
            <a:ext cx="9577597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firstP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('p')[0];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console.log(firstP.parent);</a:t>
            </a:r>
          </a:p>
        </p:txBody>
      </p:sp>
    </p:spTree>
    <p:extLst>
      <p:ext uri="{BB962C8B-B14F-4D97-AF65-F5344CB8AC3E}">
        <p14:creationId xmlns:p14="http://schemas.microsoft.com/office/powerpoint/2010/main" val="6759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AC89C-CC4D-40A5-B950-1114C1E3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6FA-6E27-46F6-B723-7EEB5707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0067"/>
            <a:ext cx="10907799" cy="2277878"/>
          </a:xfrm>
        </p:spPr>
        <p:txBody>
          <a:bodyPr/>
          <a:lstStyle/>
          <a:p>
            <a:r>
              <a:rPr lang="ru-RU" dirty="0"/>
              <a:t>Когато някой елемент съдържа други елементи, това означава, че той е родител на тези елементи</a:t>
            </a:r>
            <a:endParaRPr lang="en-US" dirty="0"/>
          </a:p>
          <a:p>
            <a:r>
              <a:rPr lang="ru-RU" dirty="0"/>
              <a:t>Също така тези елементи са деца на родителя</a:t>
            </a:r>
            <a:endParaRPr lang="en-US" dirty="0"/>
          </a:p>
          <a:p>
            <a:pPr lvl="1"/>
            <a:r>
              <a:rPr lang="ru-RU" dirty="0"/>
              <a:t>Те могат да </a:t>
            </a:r>
            <a:r>
              <a:rPr lang="ru-RU" dirty="0" err="1"/>
              <a:t>бъдат</a:t>
            </a:r>
            <a:r>
              <a:rPr lang="ru-RU" dirty="0"/>
              <a:t> </a:t>
            </a:r>
            <a:r>
              <a:rPr lang="ru-RU" dirty="0" err="1"/>
              <a:t>достъпени</a:t>
            </a:r>
            <a:r>
              <a:rPr lang="ru-RU" dirty="0"/>
              <a:t> по ключова дума </a:t>
            </a:r>
            <a:r>
              <a:rPr lang="ru-RU" b="1" dirty="0">
                <a:solidFill>
                  <a:srgbClr val="00B0F0"/>
                </a:solidFill>
                <a:latin typeface="Consolas" panose="020B0609020204030204" pitchFamily="49" charset="0"/>
              </a:rPr>
              <a:t>.children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D585F-6E05-4C6C-8B35-69C40602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Родители и Деца Елементи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2B389-25EC-487B-93E8-17B7FAAC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30250"/>
            <a:ext cx="9677401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 pElements = document.getElementsByTagName('div')[0].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0313CF-62C7-43DD-BAA4-2BCBE801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5794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84217-CAED-4A14-80D0-77F033388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822"/>
          <a:stretch/>
        </p:blipFill>
        <p:spPr>
          <a:xfrm>
            <a:off x="6323012" y="373309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5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2F936-BA21-411F-A70C-16EAEAE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03538"/>
            <a:ext cx="9144000" cy="2387600"/>
          </a:xfrm>
        </p:spPr>
        <p:txBody>
          <a:bodyPr/>
          <a:lstStyle/>
          <a:p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79C1DB-8957-4085-B5C8-FCD8637E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383213"/>
            <a:ext cx="9144000" cy="954087"/>
          </a:xfrm>
        </p:spPr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F4FC8-B2D4-4F32-B414-CBAFDB9755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5C52F-E7A3-47C8-B8BE-AC1F04BBD3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71" y="1033464"/>
            <a:ext cx="2814630" cy="28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8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AF4FC8-B2D4-4F32-B414-CBAFDB975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7EBA-A414-4948-A2ED-CB150BC8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Събитията са действия или </a:t>
            </a:r>
            <a:r>
              <a:rPr lang="bg-BG" dirty="0"/>
              <a:t>явления</a:t>
            </a:r>
          </a:p>
          <a:p>
            <a:r>
              <a:rPr lang="ru-RU" dirty="0"/>
              <a:t>Те позволяват на JavaScript да задава обработващи събития на различни елементи</a:t>
            </a:r>
          </a:p>
          <a:p>
            <a:r>
              <a:rPr lang="ru-RU" dirty="0"/>
              <a:t>Събитията обикновено се използват в комбинация с функции</a:t>
            </a:r>
          </a:p>
          <a:p>
            <a:pPr lvl="1"/>
            <a:r>
              <a:rPr lang="ru-RU" dirty="0"/>
              <a:t>Функцията няма да се изпълни преди да се случи събитието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02FF3-3D84-49A3-8E2D-98155291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08E2B-CED5-409A-96B8-2A976FF6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5105401"/>
            <a:ext cx="9969500" cy="52322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htmlRef.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addEventListener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click</a:t>
            </a:r>
            <a:r>
              <a:rPr lang="en-US" sz="2800" b="1" dirty="0">
                <a:latin typeface="Consolas" panose="020B0609020204030204" pitchFamily="49" charset="0"/>
              </a:rPr>
              <a:t>', handler);</a:t>
            </a:r>
          </a:p>
        </p:txBody>
      </p:sp>
    </p:spTree>
    <p:extLst>
      <p:ext uri="{BB962C8B-B14F-4D97-AF65-F5344CB8AC3E}">
        <p14:creationId xmlns:p14="http://schemas.microsoft.com/office/powerpoint/2010/main" val="15814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131889" y="2065339"/>
            <a:ext cx="10463211" cy="387826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sz="3600" b="1" dirty="0">
                <a:solidFill>
                  <a:srgbClr val="00B0F0"/>
                </a:solidFill>
              </a:rPr>
              <a:t>DOM</a:t>
            </a:r>
            <a:r>
              <a:rPr lang="ru-RU" sz="3600" dirty="0"/>
              <a:t> е програмен API за HTML и XML документи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en-US" sz="3600" b="1" dirty="0">
                <a:solidFill>
                  <a:srgbClr val="00B0F0"/>
                </a:solidFill>
              </a:rPr>
              <a:t>DOM</a:t>
            </a:r>
            <a:r>
              <a:rPr lang="en-US" sz="3600" dirty="0"/>
              <a:t> </a:t>
            </a:r>
            <a:r>
              <a:rPr lang="bg-BG" sz="3600" dirty="0"/>
              <a:t>манипулации</a:t>
            </a:r>
            <a:endParaRPr lang="en-US" sz="3600" dirty="0"/>
          </a:p>
          <a:p>
            <a:pPr>
              <a:buClr>
                <a:schemeClr val="accent1"/>
              </a:buClr>
            </a:pPr>
            <a:r>
              <a:rPr lang="bg-BG" sz="3600" b="1" dirty="0">
                <a:solidFill>
                  <a:srgbClr val="00B0F0"/>
                </a:solidFill>
              </a:rPr>
              <a:t>Родители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rgbClr val="00B0F0"/>
                </a:solidFill>
              </a:rPr>
              <a:t>Деца</a:t>
            </a:r>
            <a:r>
              <a:rPr lang="bg-BG" sz="3600" dirty="0"/>
              <a:t> Елементи</a:t>
            </a:r>
            <a:endParaRPr lang="en-US" sz="3600" dirty="0"/>
          </a:p>
          <a:p>
            <a:pPr lvl="1"/>
            <a:r>
              <a:rPr lang="ru-RU" sz="3600" dirty="0"/>
              <a:t>Всеки </a:t>
            </a:r>
            <a:r>
              <a:rPr lang="ru-RU" sz="3600" b="1" dirty="0">
                <a:solidFill>
                  <a:srgbClr val="00B0F0"/>
                </a:solidFill>
              </a:rPr>
              <a:t>DOM</a:t>
            </a:r>
            <a:r>
              <a:rPr lang="ru-RU" sz="3600" dirty="0"/>
              <a:t> елемент има </a:t>
            </a:r>
            <a:r>
              <a:rPr lang="ru-RU" sz="3600" b="1" dirty="0">
                <a:solidFill>
                  <a:srgbClr val="00B0F0"/>
                </a:solidFill>
              </a:rPr>
              <a:t>родител</a:t>
            </a:r>
            <a:endParaRPr lang="en-US" sz="3600" b="1" dirty="0">
              <a:solidFill>
                <a:srgbClr val="00B0F0"/>
              </a:solidFill>
            </a:endParaRPr>
          </a:p>
          <a:p>
            <a:r>
              <a:rPr lang="en-US" sz="4000" dirty="0"/>
              <a:t>DOM </a:t>
            </a:r>
            <a:r>
              <a:rPr lang="bg-BG" sz="3600" b="1" dirty="0">
                <a:solidFill>
                  <a:srgbClr val="00B0F0"/>
                </a:solidFill>
              </a:rPr>
              <a:t>Събития</a:t>
            </a:r>
            <a:endParaRPr lang="ru-RU" sz="3600" b="1" dirty="0">
              <a:solidFill>
                <a:srgbClr val="00B0F0"/>
              </a:solidFill>
            </a:endParaRPr>
          </a:p>
          <a:p>
            <a:pPr lvl="1"/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307306" y="750888"/>
            <a:ext cx="9577388" cy="1111250"/>
          </a:xfrm>
        </p:spPr>
        <p:txBody>
          <a:bodyPr/>
          <a:lstStyle/>
          <a:p>
            <a:r>
              <a:rPr lang="bg-BG" b="1" dirty="0"/>
              <a:t>Обобщение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8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2800" dirty="0"/>
              <a:t>Какво е </a:t>
            </a:r>
            <a:r>
              <a:rPr lang="en-US" sz="2800" dirty="0"/>
              <a:t>DOM?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2800" dirty="0"/>
              <a:t>Манипулиране на </a:t>
            </a:r>
            <a:r>
              <a:rPr lang="en-US" sz="2800" dirty="0"/>
              <a:t>DOM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2800" dirty="0"/>
              <a:t>Родители и Деца Елементи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DOM </a:t>
            </a:r>
            <a:r>
              <a:rPr lang="bg-BG" sz="2800" dirty="0"/>
              <a:t>Събития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B7F9A-16F8-451F-8D0D-1F04E9A27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Резултат с изображение за js dom">
            <a:extLst>
              <a:ext uri="{FF2B5EF4-FFF2-40B4-BE49-F238E27FC236}">
                <a16:creationId xmlns:a16="http://schemas.microsoft.com/office/drawing/2014/main" id="{880EF50E-9C76-4EBB-880F-9343A403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04" y="189390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38C5F-9822-47A6-8096-137204BC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8" y="2054224"/>
            <a:ext cx="7102643" cy="4078604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ru-RU" b="1" dirty="0">
                <a:solidFill>
                  <a:srgbClr val="00B0F0"/>
                </a:solidFill>
              </a:rPr>
              <a:t>DOM</a:t>
            </a:r>
            <a:r>
              <a:rPr lang="ru-RU" dirty="0"/>
              <a:t> представя</a:t>
            </a:r>
            <a:r>
              <a:rPr lang="en-US" dirty="0"/>
              <a:t> </a:t>
            </a:r>
            <a:r>
              <a:rPr lang="ru-RU" dirty="0"/>
              <a:t>документ като възли и обекти</a:t>
            </a:r>
          </a:p>
          <a:p>
            <a:pPr lvl="1"/>
            <a:r>
              <a:rPr lang="ru-RU" dirty="0"/>
              <a:t>По този начин езиците за програмиране могат да се свързват със страниците</a:t>
            </a:r>
          </a:p>
          <a:p>
            <a:r>
              <a:rPr lang="ru-RU" b="1" dirty="0">
                <a:solidFill>
                  <a:srgbClr val="00B0F0"/>
                </a:solidFill>
              </a:rPr>
              <a:t>DOM</a:t>
            </a:r>
            <a:r>
              <a:rPr lang="ru-RU" dirty="0"/>
              <a:t> е стандарт за:</a:t>
            </a:r>
          </a:p>
          <a:p>
            <a:pPr lvl="1"/>
            <a:r>
              <a:rPr lang="ru-RU" b="1" dirty="0">
                <a:solidFill>
                  <a:srgbClr val="00B0F0"/>
                </a:solidFill>
              </a:rPr>
              <a:t>Вземане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rgbClr val="00B0F0"/>
                </a:solidFill>
              </a:rPr>
              <a:t>Промяна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rgbClr val="00B0F0"/>
                </a:solidFill>
              </a:rPr>
              <a:t>Добавете</a:t>
            </a:r>
            <a:r>
              <a:rPr lang="ru-RU" dirty="0"/>
              <a:t> на HTML елемент</a:t>
            </a:r>
          </a:p>
          <a:p>
            <a:pPr lvl="1"/>
            <a:r>
              <a:rPr lang="ru-RU" b="1" dirty="0">
                <a:solidFill>
                  <a:srgbClr val="00B0F0"/>
                </a:solidFill>
              </a:rPr>
              <a:t>Изтриване</a:t>
            </a:r>
            <a:r>
              <a:rPr lang="ru-RU" dirty="0"/>
              <a:t> на HTML елемент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68" y="509504"/>
            <a:ext cx="10515600" cy="1325563"/>
          </a:xfrm>
        </p:spPr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8" name="Picture 7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4858AA03-71F5-4522-AE5E-251D8542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59" y="2304742"/>
            <a:ext cx="3149573" cy="31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14E80-D17A-4A1E-A121-B5DB8B44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686E-1C4B-41D3-9F13-A31A9358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501"/>
            <a:ext cx="10515600" cy="4318501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B0F0"/>
                </a:solidFill>
              </a:rPr>
              <a:t>HTML DOM </a:t>
            </a:r>
            <a:r>
              <a:rPr lang="ru-RU" sz="3600" dirty="0"/>
              <a:t>е модел от обекти за </a:t>
            </a:r>
            <a:r>
              <a:rPr lang="ru-RU" sz="3600" b="1" dirty="0">
                <a:solidFill>
                  <a:srgbClr val="00B0F0"/>
                </a:solidFill>
              </a:rPr>
              <a:t>HTML</a:t>
            </a:r>
            <a:r>
              <a:rPr lang="ru-RU" sz="3600" dirty="0"/>
              <a:t>. </a:t>
            </a:r>
            <a:endParaRPr lang="en-US" sz="3600" dirty="0"/>
          </a:p>
          <a:p>
            <a:r>
              <a:rPr lang="ru-RU" sz="3600" dirty="0"/>
              <a:t>Той определя:</a:t>
            </a:r>
          </a:p>
          <a:p>
            <a:pPr lvl="1"/>
            <a:r>
              <a:rPr lang="ru-RU" sz="3200" dirty="0"/>
              <a:t>HTML елементи като </a:t>
            </a:r>
            <a:r>
              <a:rPr lang="ru-RU" sz="3200" b="1" dirty="0">
                <a:solidFill>
                  <a:srgbClr val="00B0F0"/>
                </a:solidFill>
              </a:rPr>
              <a:t>обекти</a:t>
            </a:r>
          </a:p>
          <a:p>
            <a:pPr lvl="1"/>
            <a:r>
              <a:rPr lang="ru-RU" sz="3200" b="1" dirty="0">
                <a:solidFill>
                  <a:srgbClr val="00B0F0"/>
                </a:solidFill>
              </a:rPr>
              <a:t>Свойства</a:t>
            </a:r>
            <a:r>
              <a:rPr lang="ru-RU" sz="3200" dirty="0"/>
              <a:t> за всички HTML елементи</a:t>
            </a:r>
          </a:p>
          <a:p>
            <a:pPr lvl="1"/>
            <a:r>
              <a:rPr lang="ru-RU" sz="3200" b="1" dirty="0">
                <a:solidFill>
                  <a:srgbClr val="00B0F0"/>
                </a:solidFill>
              </a:rPr>
              <a:t>Методи</a:t>
            </a:r>
            <a:r>
              <a:rPr lang="ru-RU" sz="3200" dirty="0"/>
              <a:t> за всички HTML елементи</a:t>
            </a:r>
          </a:p>
          <a:p>
            <a:pPr lvl="1"/>
            <a:r>
              <a:rPr lang="ru-RU" sz="3200" b="1" dirty="0">
                <a:solidFill>
                  <a:srgbClr val="00B0F0"/>
                </a:solidFill>
              </a:rPr>
              <a:t>Събития</a:t>
            </a:r>
            <a:r>
              <a:rPr lang="ru-RU" sz="3200" dirty="0"/>
              <a:t> за всички HTML елементи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D4E842-5378-47CE-A345-C9207CAA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</a:t>
            </a:r>
          </a:p>
        </p:txBody>
      </p:sp>
    </p:spTree>
    <p:extLst>
      <p:ext uri="{BB962C8B-B14F-4D97-AF65-F5344CB8AC3E}">
        <p14:creationId xmlns:p14="http://schemas.microsoft.com/office/powerpoint/2010/main" val="17331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EB1CF48-6AD8-44F7-8520-9FC4DE9D7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79" y="2763022"/>
            <a:ext cx="11582399" cy="2387600"/>
          </a:xfrm>
        </p:spPr>
        <p:txBody>
          <a:bodyPr/>
          <a:lstStyle/>
          <a:p>
            <a:r>
              <a:rPr lang="bg-BG" dirty="0"/>
              <a:t>Манипулиране на </a:t>
            </a:r>
            <a:r>
              <a:rPr lang="en-US" dirty="0"/>
              <a:t>DOM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05AEC3A-06DB-4E3E-AF1D-00E03516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242697"/>
            <a:ext cx="9144000" cy="1655762"/>
          </a:xfrm>
        </p:spPr>
        <p:txBody>
          <a:bodyPr/>
          <a:lstStyle/>
          <a:p>
            <a:r>
              <a:rPr lang="bg-BG" dirty="0"/>
              <a:t>Промяна на </a:t>
            </a:r>
            <a:r>
              <a:rPr lang="en-US" dirty="0"/>
              <a:t>DOM </a:t>
            </a:r>
            <a:r>
              <a:rPr lang="bg-BG" dirty="0"/>
              <a:t>дървото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58824-8137-48B2-8055-4B6A704A7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0A530EA7-9E27-4683-8044-7CA0130A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80" y="792978"/>
            <a:ext cx="2844639" cy="28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3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58824-8137-48B2-8055-4B6A704A7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2C06-06A8-4B56-A7C2-51CEC111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487"/>
            <a:ext cx="10728212" cy="4494964"/>
          </a:xfrm>
        </p:spPr>
        <p:txBody>
          <a:bodyPr>
            <a:normAutofit/>
          </a:bodyPr>
          <a:lstStyle/>
          <a:p>
            <a:r>
              <a:rPr lang="ru-RU" sz="3600" dirty="0"/>
              <a:t>Има няколко начина за </a:t>
            </a:r>
            <a:r>
              <a:rPr lang="ru-RU" sz="3600" b="1" dirty="0">
                <a:solidFill>
                  <a:srgbClr val="00B0F0"/>
                </a:solidFill>
              </a:rPr>
              <a:t>намиране</a:t>
            </a:r>
            <a:r>
              <a:rPr lang="ru-RU" sz="3600" dirty="0"/>
              <a:t> на определен </a:t>
            </a:r>
            <a:r>
              <a:rPr lang="ru-RU" sz="3600" b="1" dirty="0">
                <a:solidFill>
                  <a:srgbClr val="00B0F0"/>
                </a:solidFill>
              </a:rPr>
              <a:t>HTML</a:t>
            </a:r>
            <a:r>
              <a:rPr lang="ru-RU" sz="3600" dirty="0">
                <a:solidFill>
                  <a:srgbClr val="00B0F0"/>
                </a:solidFill>
              </a:rPr>
              <a:t> </a:t>
            </a:r>
            <a:r>
              <a:rPr lang="ru-RU" sz="3600" b="1" dirty="0">
                <a:solidFill>
                  <a:srgbClr val="00B0F0"/>
                </a:solidFill>
              </a:rPr>
              <a:t>елемент</a:t>
            </a:r>
            <a:r>
              <a:rPr lang="ru-RU" sz="3600" dirty="0">
                <a:solidFill>
                  <a:srgbClr val="00B0F0"/>
                </a:solidFill>
              </a:rPr>
              <a:t> </a:t>
            </a:r>
            <a:r>
              <a:rPr lang="ru-RU" sz="3600" dirty="0"/>
              <a:t>в DOM:</a:t>
            </a:r>
          </a:p>
          <a:p>
            <a:pPr lvl="1"/>
            <a:r>
              <a:rPr lang="bg-BG" sz="3200" dirty="0"/>
              <a:t>По </a:t>
            </a:r>
            <a:r>
              <a:rPr lang="en-US" sz="3200" dirty="0"/>
              <a:t>id -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getElementById()</a:t>
            </a:r>
          </a:p>
          <a:p>
            <a:pPr lvl="1"/>
            <a:r>
              <a:rPr lang="bg-BG" sz="3200" dirty="0"/>
              <a:t>По име на таг -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bg-BG" sz="3200" dirty="0"/>
              <a:t>По име на клас - </a:t>
            </a:r>
            <a:r>
              <a:rPr lang="en-US" sz="3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bg-BG" sz="3200" dirty="0"/>
              <a:t>От </a:t>
            </a:r>
            <a:r>
              <a:rPr lang="en-US" sz="3200" dirty="0"/>
              <a:t>CSS </a:t>
            </a:r>
            <a:r>
              <a:rPr lang="bg-BG" sz="3200" dirty="0"/>
              <a:t>селектор -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querySelector()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9B2D0E-3A2E-45D9-AB1D-E346F59A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673"/>
            <a:ext cx="10515600" cy="1325563"/>
          </a:xfrm>
        </p:spPr>
        <p:txBody>
          <a:bodyPr/>
          <a:lstStyle/>
          <a:p>
            <a:r>
              <a:rPr lang="bg-BG" dirty="0"/>
              <a:t>Избор на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396C4-7B02-4E04-AB27-B1CB42329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D0A7-2736-4CF9-96FE-68C6A0CA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78922"/>
          </a:xfrm>
        </p:spPr>
        <p:txBody>
          <a:bodyPr>
            <a:noAutofit/>
          </a:bodyPr>
          <a:lstStyle/>
          <a:p>
            <a:r>
              <a:rPr lang="ru-RU" sz="3200" dirty="0"/>
              <a:t>CSS селекторите са низове, които следват CSS синтаксиса за съвпадение</a:t>
            </a:r>
          </a:p>
          <a:p>
            <a:r>
              <a:rPr lang="ru-RU" sz="3200" dirty="0"/>
              <a:t>Те позволяват много бързо и мощно съчетаване на елементи, например:</a:t>
            </a:r>
          </a:p>
          <a:p>
            <a:pPr lvl="1"/>
            <a:r>
              <a:rPr lang="en-US" sz="2800" b="1" dirty="0">
                <a:solidFill>
                  <a:srgbClr val="00B0F0"/>
                </a:solidFill>
              </a:rPr>
              <a:t>"#main" </a:t>
            </a:r>
            <a:r>
              <a:rPr lang="en-US" sz="2800" dirty="0"/>
              <a:t>- </a:t>
            </a:r>
            <a:r>
              <a:rPr lang="bg-BG" sz="2800" dirty="0"/>
              <a:t>връща елемента с </a:t>
            </a:r>
            <a:r>
              <a:rPr lang="en-US" sz="2800" dirty="0"/>
              <a:t>ID</a:t>
            </a:r>
            <a:r>
              <a:rPr lang="bg-BG" sz="2800" dirty="0"/>
              <a:t> "</a:t>
            </a:r>
            <a:r>
              <a:rPr lang="en-US" sz="2800" dirty="0"/>
              <a:t>main"</a:t>
            </a:r>
          </a:p>
          <a:p>
            <a:pPr lvl="1"/>
            <a:r>
              <a:rPr lang="en-US" sz="2800" b="1" dirty="0">
                <a:solidFill>
                  <a:srgbClr val="00B0F0"/>
                </a:solidFill>
              </a:rPr>
              <a:t>"#content div"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- </a:t>
            </a:r>
            <a:r>
              <a:rPr lang="bg-BG" sz="2800" dirty="0"/>
              <a:t>избира всички </a:t>
            </a:r>
            <a:r>
              <a:rPr lang="bg-BG" sz="2800" b="1" dirty="0">
                <a:solidFill>
                  <a:srgbClr val="00B0F0"/>
                </a:solidFill>
              </a:rPr>
              <a:t>&lt;</a:t>
            </a:r>
            <a:r>
              <a:rPr lang="en-US" sz="2800" b="1" dirty="0">
                <a:solidFill>
                  <a:srgbClr val="00B0F0"/>
                </a:solidFill>
              </a:rPr>
              <a:t>div&gt;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bg-BG" sz="2800" dirty="0"/>
              <a:t>елементи в #</a:t>
            </a:r>
            <a:r>
              <a:rPr lang="en-US" sz="2800" dirty="0"/>
              <a:t>content</a:t>
            </a:r>
          </a:p>
          <a:p>
            <a:pPr lvl="1"/>
            <a:r>
              <a:rPr lang="en-US" sz="2800" b="1" dirty="0">
                <a:solidFill>
                  <a:srgbClr val="00B0F0"/>
                </a:solidFill>
              </a:rPr>
              <a:t>".note, .alert"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/>
              <a:t>- </a:t>
            </a:r>
            <a:r>
              <a:rPr lang="bg-BG" sz="2800" dirty="0"/>
              <a:t>всички елементи с клас "</a:t>
            </a:r>
            <a:r>
              <a:rPr lang="en-US" sz="2800" dirty="0"/>
              <a:t>note</a:t>
            </a:r>
            <a:r>
              <a:rPr lang="bg-BG" sz="2800" dirty="0"/>
              <a:t>" или "</a:t>
            </a:r>
            <a:r>
              <a:rPr lang="en-US" sz="2800" dirty="0"/>
              <a:t>alert</a:t>
            </a:r>
            <a:r>
              <a:rPr lang="bg-BG" sz="2800" dirty="0"/>
              <a:t>"</a:t>
            </a:r>
          </a:p>
          <a:p>
            <a:pPr lvl="1"/>
            <a:r>
              <a:rPr lang="bg-BG" sz="2800" b="1" dirty="0">
                <a:solidFill>
                  <a:srgbClr val="00B0F0"/>
                </a:solidFill>
              </a:rPr>
              <a:t>"</a:t>
            </a:r>
            <a:r>
              <a:rPr lang="en-US" sz="2800" b="1" dirty="0">
                <a:solidFill>
                  <a:srgbClr val="00B0F0"/>
                </a:solidFill>
              </a:rPr>
              <a:t>input [name = 'login</a:t>
            </a:r>
            <a:r>
              <a:rPr lang="bg-BG" sz="2800" b="1" dirty="0">
                <a:solidFill>
                  <a:srgbClr val="00B0F0"/>
                </a:solidFill>
              </a:rPr>
              <a:t>']"</a:t>
            </a:r>
            <a:r>
              <a:rPr lang="bg-BG" sz="2800" dirty="0">
                <a:solidFill>
                  <a:srgbClr val="00B0F0"/>
                </a:solidFill>
              </a:rPr>
              <a:t> - </a:t>
            </a:r>
            <a:r>
              <a:rPr lang="bg-BG" sz="2800" b="1" dirty="0">
                <a:solidFill>
                  <a:srgbClr val="00B0F0"/>
                </a:solidFill>
              </a:rPr>
              <a:t>&lt;</a:t>
            </a:r>
            <a:r>
              <a:rPr lang="en-US" sz="2800" b="1" dirty="0">
                <a:solidFill>
                  <a:srgbClr val="00B0F0"/>
                </a:solidFill>
              </a:rPr>
              <a:t>input</a:t>
            </a:r>
            <a:r>
              <a:rPr lang="bg-BG" sz="2800" b="1" dirty="0">
                <a:solidFill>
                  <a:srgbClr val="00B0F0"/>
                </a:solidFill>
              </a:rPr>
              <a:t>&gt;</a:t>
            </a:r>
            <a:r>
              <a:rPr lang="bg-BG" sz="2800" dirty="0">
                <a:solidFill>
                  <a:srgbClr val="00B0F0"/>
                </a:solidFill>
              </a:rPr>
              <a:t> </a:t>
            </a:r>
            <a:r>
              <a:rPr lang="bg-BG" sz="2800" dirty="0"/>
              <a:t>с име "</a:t>
            </a:r>
            <a:r>
              <a:rPr lang="en-US" sz="2800" dirty="0"/>
              <a:t>login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D40CB-A757-4EA6-A59F-36702DD4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CSS </a:t>
            </a:r>
            <a:r>
              <a:rPr lang="bg-BG" dirty="0"/>
              <a:t>С</a:t>
            </a:r>
            <a:r>
              <a:rPr lang="ru-RU" dirty="0"/>
              <a:t>електори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1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C1110-D12C-4813-8B06-39C008B1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D609-4D76-4981-AEB6-8F5D26AF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HTML DOM позволява на JavaScript да променя съдържанието на HTML елементи</a:t>
            </a:r>
            <a:r>
              <a:rPr lang="en-US" sz="3600" dirty="0"/>
              <a:t>: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innerHTML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attributes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setAttribute()</a:t>
            </a:r>
          </a:p>
          <a:p>
            <a:pPr lvl="1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style.property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AC5FF-706C-4267-A027-3C57327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bg-BG" dirty="0"/>
              <a:t>манипулации</a:t>
            </a:r>
            <a:r>
              <a:rPr lang="en-US" dirty="0"/>
              <a:t> [1/2]</a:t>
            </a:r>
          </a:p>
        </p:txBody>
      </p:sp>
    </p:spTree>
    <p:extLst>
      <p:ext uri="{BB962C8B-B14F-4D97-AF65-F5344CB8AC3E}">
        <p14:creationId xmlns:p14="http://schemas.microsoft.com/office/powerpoint/2010/main" val="14647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804</Words>
  <Application>Microsoft Office PowerPoint</Application>
  <PresentationFormat>Widescreen</PresentationFormat>
  <Paragraphs>139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Comfortaa</vt:lpstr>
      <vt:lpstr>Consolas</vt:lpstr>
      <vt:lpstr>Office Theme</vt:lpstr>
      <vt:lpstr>DOM</vt:lpstr>
      <vt:lpstr>Съдържание</vt:lpstr>
      <vt:lpstr>Document Object Model</vt:lpstr>
      <vt:lpstr>Document Object Model</vt:lpstr>
      <vt:lpstr>HTML DOM</vt:lpstr>
      <vt:lpstr>Манипулиране на DOM</vt:lpstr>
      <vt:lpstr>Избор на елементи</vt:lpstr>
      <vt:lpstr>CSS Селектори</vt:lpstr>
      <vt:lpstr>DOM манипулации [1/2]</vt:lpstr>
      <vt:lpstr>DOM манипулации [2/2]</vt:lpstr>
      <vt:lpstr>Създаване на DOM елементи</vt:lpstr>
      <vt:lpstr>Изтриване на DOM елементи</vt:lpstr>
      <vt:lpstr>Добавяне на DOM елементи</vt:lpstr>
      <vt:lpstr>Родители и Деца Елементи</vt:lpstr>
      <vt:lpstr>Родители и Деца Елементи</vt:lpstr>
      <vt:lpstr>Родители и Деца Елементи</vt:lpstr>
      <vt:lpstr>DOM Събития</vt:lpstr>
      <vt:lpstr>DOM Събития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2024-01-31T11:06:17Z</dcterms:modified>
</cp:coreProperties>
</file>