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8" r:id="rId2"/>
    <p:sldId id="573" r:id="rId3"/>
    <p:sldId id="623" r:id="rId4"/>
    <p:sldId id="621" r:id="rId5"/>
    <p:sldId id="624" r:id="rId6"/>
    <p:sldId id="626" r:id="rId7"/>
    <p:sldId id="625" r:id="rId8"/>
    <p:sldId id="627" r:id="rId9"/>
    <p:sldId id="628" r:id="rId10"/>
    <p:sldId id="629" r:id="rId11"/>
    <p:sldId id="630" r:id="rId12"/>
    <p:sldId id="631" r:id="rId13"/>
    <p:sldId id="632" r:id="rId14"/>
    <p:sldId id="633" r:id="rId15"/>
    <p:sldId id="635" r:id="rId16"/>
    <p:sldId id="636" r:id="rId17"/>
    <p:sldId id="5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Какво е AJAX?" id="{0B0C01F3-1F60-4ADB-AC1E-9589654EAEF3}">
          <p14:sldIdLst>
            <p14:sldId id="623"/>
            <p14:sldId id="621"/>
            <p14:sldId id="624"/>
            <p14:sldId id="626"/>
          </p14:sldIdLst>
        </p14:section>
        <p14:section name="Какво е Fetch?" id="{1C18EC59-5CA2-46BA-B561-3A92F9626050}">
          <p14:sldIdLst>
            <p14:sldId id="625"/>
            <p14:sldId id="627"/>
            <p14:sldId id="628"/>
            <p14:sldId id="629"/>
            <p14:sldId id="630"/>
            <p14:sldId id="631"/>
          </p14:sldIdLst>
        </p14:section>
        <p14:section name="Задача" id="{F7E5F38A-E304-43F9-89C2-A530C6FFF693}">
          <p14:sldIdLst>
            <p14:sldId id="632"/>
            <p14:sldId id="633"/>
            <p14:sldId id="635"/>
          </p14:sldIdLst>
        </p14:section>
        <p14:section name="Заключение" id="{9315BEE7-605C-4839-996A-A4EEA70921D9}">
          <p14:sldIdLst>
            <p14:sldId id="636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FED59590-BB05-40CD-B995-F3F72B528FBF}"/>
    <pc:docChg chg="undo custSel addSld delSld modSld sldOrd addSection modSection">
      <pc:chgData name="Димитър Минчев" userId="6da192e4-d32c-454b-8615-bbadf07b6639" providerId="ADAL" clId="{FED59590-BB05-40CD-B995-F3F72B528FBF}" dt="2024-01-31T12:12:09.218" v="304" actId="1076"/>
      <pc:docMkLst>
        <pc:docMk/>
      </pc:docMkLst>
      <pc:sldChg chg="modSp mod">
        <pc:chgData name="Димитър Минчев" userId="6da192e4-d32c-454b-8615-bbadf07b6639" providerId="ADAL" clId="{FED59590-BB05-40CD-B995-F3F72B528FBF}" dt="2024-01-31T11:24:37.983" v="1"/>
        <pc:sldMkLst>
          <pc:docMk/>
          <pc:sldMk cId="2386959723" sldId="258"/>
        </pc:sldMkLst>
        <pc:spChg chg="mod">
          <ac:chgData name="Димитър Минчев" userId="6da192e4-d32c-454b-8615-bbadf07b6639" providerId="ADAL" clId="{FED59590-BB05-40CD-B995-F3F72B528FBF}" dt="2024-01-31T11:24:29.423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FED59590-BB05-40CD-B995-F3F72B528FBF}" dt="2024-01-31T11:24:37.983" v="1"/>
          <ac:spMkLst>
            <pc:docMk/>
            <pc:sldMk cId="2386959723" sldId="258"/>
            <ac:spMk id="5" creationId="{FD72CEAD-2598-2D6F-7FF9-AF95330D8A09}"/>
          </ac:spMkLst>
        </pc:spChg>
      </pc:sldChg>
      <pc:sldChg chg="addSp delSp modSp mod ord">
        <pc:chgData name="Димитър Минчев" userId="6da192e4-d32c-454b-8615-bbadf07b6639" providerId="ADAL" clId="{FED59590-BB05-40CD-B995-F3F72B528FBF}" dt="2024-01-31T11:27:53.673" v="20" actId="113"/>
        <pc:sldMkLst>
          <pc:docMk/>
          <pc:sldMk cId="3452212417" sldId="573"/>
        </pc:sldMkLst>
        <pc:spChg chg="mod">
          <ac:chgData name="Димитър Минчев" userId="6da192e4-d32c-454b-8615-bbadf07b6639" providerId="ADAL" clId="{FED59590-BB05-40CD-B995-F3F72B528FBF}" dt="2024-01-31T11:27:53.673" v="20" actId="113"/>
          <ac:spMkLst>
            <pc:docMk/>
            <pc:sldMk cId="3452212417" sldId="573"/>
            <ac:spMk id="2" creationId="{1386E7D1-00BC-4CD3-B9CB-9685ABD080EC}"/>
          </ac:spMkLst>
        </pc:spChg>
        <pc:spChg chg="mod">
          <ac:chgData name="Димитър Минчев" userId="6da192e4-d32c-454b-8615-bbadf07b6639" providerId="ADAL" clId="{FED59590-BB05-40CD-B995-F3F72B528FBF}" dt="2024-01-31T11:27:51.549" v="19" actId="14100"/>
          <ac:spMkLst>
            <pc:docMk/>
            <pc:sldMk cId="3452212417" sldId="573"/>
            <ac:spMk id="3" creationId="{CBA1A5CB-723C-4F28-BBCE-7147BCDF670A}"/>
          </ac:spMkLst>
        </pc:spChg>
        <pc:picChg chg="add del mod">
          <ac:chgData name="Димитър Минчев" userId="6da192e4-d32c-454b-8615-bbadf07b6639" providerId="ADAL" clId="{FED59590-BB05-40CD-B995-F3F72B528FBF}" dt="2024-01-31T11:25:25.066" v="10" actId="21"/>
          <ac:picMkLst>
            <pc:docMk/>
            <pc:sldMk cId="3452212417" sldId="573"/>
            <ac:picMk id="4" creationId="{A12D8C45-DDF8-C747-1358-BDD74391B360}"/>
          </ac:picMkLst>
        </pc:picChg>
      </pc:sldChg>
      <pc:sldChg chg="delSp add del mod">
        <pc:chgData name="Димитър Минчев" userId="6da192e4-d32c-454b-8615-bbadf07b6639" providerId="ADAL" clId="{FED59590-BB05-40CD-B995-F3F72B528FBF}" dt="2024-01-31T11:34:15.342" v="116" actId="47"/>
        <pc:sldMkLst>
          <pc:docMk/>
          <pc:sldMk cId="1756853866" sldId="614"/>
        </pc:sldMkLst>
        <pc:picChg chg="del">
          <ac:chgData name="Димитър Минчев" userId="6da192e4-d32c-454b-8615-bbadf07b6639" providerId="ADAL" clId="{FED59590-BB05-40CD-B995-F3F72B528FBF}" dt="2024-01-31T11:33:41.128" v="81" actId="478"/>
          <ac:picMkLst>
            <pc:docMk/>
            <pc:sldMk cId="1756853866" sldId="614"/>
            <ac:picMk id="10" creationId="{00000000-0000-0000-0000-000000000000}"/>
          </ac:picMkLst>
        </pc:picChg>
      </pc:sldChg>
      <pc:sldChg chg="modSp add mod">
        <pc:chgData name="Димитър Минчев" userId="6da192e4-d32c-454b-8615-bbadf07b6639" providerId="ADAL" clId="{FED59590-BB05-40CD-B995-F3F72B528FBF}" dt="2024-01-31T11:28:05.914" v="24" actId="403"/>
        <pc:sldMkLst>
          <pc:docMk/>
          <pc:sldMk cId="439230483" sldId="621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439230483" sldId="621"/>
            <ac:spMk id="2" creationId="{8A838C5F-9822-47A6-8096-137204BC98E3}"/>
          </ac:spMkLst>
        </pc:spChg>
        <pc:spChg chg="mod">
          <ac:chgData name="Димитър Минчев" userId="6da192e4-d32c-454b-8615-bbadf07b6639" providerId="ADAL" clId="{FED59590-BB05-40CD-B995-F3F72B528FBF}" dt="2024-01-31T11:28:05.914" v="24" actId="403"/>
          <ac:spMkLst>
            <pc:docMk/>
            <pc:sldMk cId="439230483" sldId="621"/>
            <ac:spMk id="6" creationId="{DA9B137E-0E3F-483E-BFCE-F21A633FD816}"/>
          </ac:spMkLst>
        </pc:spChg>
      </pc:sldChg>
      <pc:sldChg chg="addSp delSp modSp add mod">
        <pc:chgData name="Димитър Минчев" userId="6da192e4-d32c-454b-8615-bbadf07b6639" providerId="ADAL" clId="{FED59590-BB05-40CD-B995-F3F72B528FBF}" dt="2024-01-31T11:27:22.841" v="13" actId="1076"/>
        <pc:sldMkLst>
          <pc:docMk/>
          <pc:sldMk cId="406382047" sldId="623"/>
        </pc:sldMkLst>
        <pc:spChg chg="mod">
          <ac:chgData name="Димитър Минчев" userId="6da192e4-d32c-454b-8615-bbadf07b6639" providerId="ADAL" clId="{FED59590-BB05-40CD-B995-F3F72B528FBF}" dt="2024-01-31T11:25:18.723" v="9" actId="1076"/>
          <ac:spMkLst>
            <pc:docMk/>
            <pc:sldMk cId="406382047" sldId="623"/>
            <ac:spMk id="5" creationId="{9D10A225-2F5A-4E3E-B8CA-3BE079807579}"/>
          </ac:spMkLst>
        </pc:spChg>
        <pc:grpChg chg="del">
          <ac:chgData name="Димитър Минчев" userId="6da192e4-d32c-454b-8615-bbadf07b6639" providerId="ADAL" clId="{FED59590-BB05-40CD-B995-F3F72B528FBF}" dt="2024-01-31T11:25:15.037" v="8" actId="478"/>
          <ac:grpSpMkLst>
            <pc:docMk/>
            <pc:sldMk cId="406382047" sldId="623"/>
            <ac:grpSpMk id="6" creationId="{B989E1BA-AC45-43A5-9F77-759BDE7954D4}"/>
          </ac:grpSpMkLst>
        </pc:grpChg>
        <pc:picChg chg="add mod">
          <ac:chgData name="Димитър Минчев" userId="6da192e4-d32c-454b-8615-bbadf07b6639" providerId="ADAL" clId="{FED59590-BB05-40CD-B995-F3F72B528FBF}" dt="2024-01-31T11:27:22.841" v="13" actId="1076"/>
          <ac:picMkLst>
            <pc:docMk/>
            <pc:sldMk cId="406382047" sldId="623"/>
            <ac:picMk id="1026" creationId="{EC7DD5A0-E087-6DC1-02DA-8593AE8DF369}"/>
          </ac:picMkLst>
        </pc:picChg>
      </pc:sldChg>
      <pc:sldChg chg="modSp add mod">
        <pc:chgData name="Димитър Минчев" userId="6da192e4-d32c-454b-8615-bbadf07b6639" providerId="ADAL" clId="{FED59590-BB05-40CD-B995-F3F72B528FBF}" dt="2024-01-31T11:28:44.883" v="28" actId="1076"/>
        <pc:sldMkLst>
          <pc:docMk/>
          <pc:sldMk cId="1636779180" sldId="624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1636779180" sldId="624"/>
            <ac:spMk id="2" creationId="{68CB13D2-A156-4B18-AF24-1DA2E96E8B30}"/>
          </ac:spMkLst>
        </pc:spChg>
        <pc:spChg chg="mod">
          <ac:chgData name="Димитър Минчев" userId="6da192e4-d32c-454b-8615-bbadf07b6639" providerId="ADAL" clId="{FED59590-BB05-40CD-B995-F3F72B528FBF}" dt="2024-01-31T11:28:44.883" v="28" actId="1076"/>
          <ac:spMkLst>
            <pc:docMk/>
            <pc:sldMk cId="1636779180" sldId="624"/>
            <ac:spMk id="4" creationId="{344FD873-7FD1-4DED-9330-CB761C48D5DB}"/>
          </ac:spMkLst>
        </pc:spChg>
      </pc:sldChg>
      <pc:sldChg chg="modSp add mod">
        <pc:chgData name="Димитър Минчев" userId="6da192e4-d32c-454b-8615-bbadf07b6639" providerId="ADAL" clId="{FED59590-BB05-40CD-B995-F3F72B528FBF}" dt="2024-01-31T11:28:28.911" v="25" actId="207"/>
        <pc:sldMkLst>
          <pc:docMk/>
          <pc:sldMk cId="3960672075" sldId="625"/>
        </pc:sldMkLst>
        <pc:spChg chg="mod">
          <ac:chgData name="Димитър Минчев" userId="6da192e4-d32c-454b-8615-bbadf07b6639" providerId="ADAL" clId="{FED59590-BB05-40CD-B995-F3F72B528FBF}" dt="2024-01-31T11:28:28.911" v="25" actId="207"/>
          <ac:spMkLst>
            <pc:docMk/>
            <pc:sldMk cId="3960672075" sldId="625"/>
            <ac:spMk id="7" creationId="{56BEA93E-79C4-4F65-9F13-6D5A4C2D0EBB}"/>
          </ac:spMkLst>
        </pc:spChg>
      </pc:sldChg>
      <pc:sldChg chg="modSp add mod">
        <pc:chgData name="Димитър Минчев" userId="6da192e4-d32c-454b-8615-bbadf07b6639" providerId="ADAL" clId="{FED59590-BB05-40CD-B995-F3F72B528FBF}" dt="2024-01-31T11:30:24.053" v="44" actId="207"/>
        <pc:sldMkLst>
          <pc:docMk/>
          <pc:sldMk cId="701298837" sldId="626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701298837" sldId="626"/>
            <ac:spMk id="2" creationId="{09A6F473-3E44-48CD-8FC1-11867F37039E}"/>
          </ac:spMkLst>
        </pc:spChg>
        <pc:spChg chg="mod">
          <ac:chgData name="Димитър Минчев" userId="6da192e4-d32c-454b-8615-bbadf07b6639" providerId="ADAL" clId="{FED59590-BB05-40CD-B995-F3F72B528FBF}" dt="2024-01-31T11:29:09.457" v="36" actId="20577"/>
          <ac:spMkLst>
            <pc:docMk/>
            <pc:sldMk cId="701298837" sldId="626"/>
            <ac:spMk id="4" creationId="{6B74C9E5-1D4D-4905-8FC3-7665DED2E8EC}"/>
          </ac:spMkLst>
        </pc:spChg>
        <pc:spChg chg="mod">
          <ac:chgData name="Димитър Минчев" userId="6da192e4-d32c-454b-8615-bbadf07b6639" providerId="ADAL" clId="{FED59590-BB05-40CD-B995-F3F72B528FBF}" dt="2024-01-31T11:29:53.526" v="39" actId="207"/>
          <ac:spMkLst>
            <pc:docMk/>
            <pc:sldMk cId="701298837" sldId="626"/>
            <ac:spMk id="5" creationId="{43ADE419-74C8-4087-83B0-ACEDE0463EED}"/>
          </ac:spMkLst>
        </pc:spChg>
        <pc:spChg chg="mod">
          <ac:chgData name="Димитър Минчев" userId="6da192e4-d32c-454b-8615-bbadf07b6639" providerId="ADAL" clId="{FED59590-BB05-40CD-B995-F3F72B528FBF}" dt="2024-01-31T11:30:24.053" v="44" actId="207"/>
          <ac:spMkLst>
            <pc:docMk/>
            <pc:sldMk cId="701298837" sldId="626"/>
            <ac:spMk id="6" creationId="{26F4C25B-5FDD-4664-84EE-B309EED6305F}"/>
          </ac:spMkLst>
        </pc:spChg>
      </pc:sldChg>
      <pc:sldChg chg="modSp add mod">
        <pc:chgData name="Димитър Минчев" userId="6da192e4-d32c-454b-8615-bbadf07b6639" providerId="ADAL" clId="{FED59590-BB05-40CD-B995-F3F72B528FBF}" dt="2024-01-31T11:33:20.469" v="80" actId="14100"/>
        <pc:sldMkLst>
          <pc:docMk/>
          <pc:sldMk cId="1562094868" sldId="627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1562094868" sldId="627"/>
            <ac:spMk id="2" creationId="{B70F5E08-7005-454C-A878-44041B2887E2}"/>
          </ac:spMkLst>
        </pc:spChg>
        <pc:spChg chg="mod">
          <ac:chgData name="Димитър Минчев" userId="6da192e4-d32c-454b-8615-bbadf07b6639" providerId="ADAL" clId="{FED59590-BB05-40CD-B995-F3F72B528FBF}" dt="2024-01-31T11:33:08.456" v="78" actId="207"/>
          <ac:spMkLst>
            <pc:docMk/>
            <pc:sldMk cId="1562094868" sldId="627"/>
            <ac:spMk id="3" creationId="{EA7793DF-3D85-4683-98D0-3D224C018639}"/>
          </ac:spMkLst>
        </pc:spChg>
        <pc:spChg chg="mod">
          <ac:chgData name="Димитър Минчев" userId="6da192e4-d32c-454b-8615-bbadf07b6639" providerId="ADAL" clId="{FED59590-BB05-40CD-B995-F3F72B528FBF}" dt="2024-01-31T11:33:20.469" v="80" actId="14100"/>
          <ac:spMkLst>
            <pc:docMk/>
            <pc:sldMk cId="1562094868" sldId="627"/>
            <ac:spMk id="5" creationId="{DEC369AC-3F77-429F-9461-E095224CCF5D}"/>
          </ac:spMkLst>
        </pc:spChg>
      </pc:sldChg>
      <pc:sldChg chg="modSp add mod">
        <pc:chgData name="Димитър Минчев" userId="6da192e4-d32c-454b-8615-bbadf07b6639" providerId="ADAL" clId="{FED59590-BB05-40CD-B995-F3F72B528FBF}" dt="2024-01-31T11:32:47.443" v="77" actId="207"/>
        <pc:sldMkLst>
          <pc:docMk/>
          <pc:sldMk cId="2847507651" sldId="628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2847507651" sldId="628"/>
            <ac:spMk id="2" creationId="{878754EF-BB6A-47B3-ACC2-DC5026F73517}"/>
          </ac:spMkLst>
        </pc:spChg>
        <pc:spChg chg="mod">
          <ac:chgData name="Димитър Минчев" userId="6da192e4-d32c-454b-8615-bbadf07b6639" providerId="ADAL" clId="{FED59590-BB05-40CD-B995-F3F72B528FBF}" dt="2024-01-31T11:32:47.443" v="77" actId="207"/>
          <ac:spMkLst>
            <pc:docMk/>
            <pc:sldMk cId="2847507651" sldId="628"/>
            <ac:spMk id="3" creationId="{3D54CC71-3C90-4662-94B5-4B4262801AC7}"/>
          </ac:spMkLst>
        </pc:spChg>
        <pc:spChg chg="mod">
          <ac:chgData name="Димитър Минчев" userId="6da192e4-d32c-454b-8615-bbadf07b6639" providerId="ADAL" clId="{FED59590-BB05-40CD-B995-F3F72B528FBF}" dt="2024-01-31T11:32:37.710" v="76" actId="207"/>
          <ac:spMkLst>
            <pc:docMk/>
            <pc:sldMk cId="2847507651" sldId="628"/>
            <ac:spMk id="5" creationId="{17CE0BC1-F158-4340-997A-5078B8125BCD}"/>
          </ac:spMkLst>
        </pc:spChg>
      </pc:sldChg>
      <pc:sldChg chg="modSp add mod">
        <pc:chgData name="Димитър Минчев" userId="6da192e4-d32c-454b-8615-bbadf07b6639" providerId="ADAL" clId="{FED59590-BB05-40CD-B995-F3F72B528FBF}" dt="2024-01-31T11:32:21.946" v="73" actId="14100"/>
        <pc:sldMkLst>
          <pc:docMk/>
          <pc:sldMk cId="4263314255" sldId="629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4263314255" sldId="629"/>
            <ac:spMk id="2" creationId="{6AE5A70E-7B3F-4A3F-A616-49E94B6C3A54}"/>
          </ac:spMkLst>
        </pc:spChg>
        <pc:spChg chg="mod">
          <ac:chgData name="Димитър Минчев" userId="6da192e4-d32c-454b-8615-bbadf07b6639" providerId="ADAL" clId="{FED59590-BB05-40CD-B995-F3F72B528FBF}" dt="2024-01-31T11:32:21.946" v="73" actId="14100"/>
          <ac:spMkLst>
            <pc:docMk/>
            <pc:sldMk cId="4263314255" sldId="629"/>
            <ac:spMk id="3" creationId="{7791A6DB-B4A6-420A-A5EB-99ABC71EB8DE}"/>
          </ac:spMkLst>
        </pc:spChg>
        <pc:spChg chg="mod">
          <ac:chgData name="Димитър Минчев" userId="6da192e4-d32c-454b-8615-bbadf07b6639" providerId="ADAL" clId="{FED59590-BB05-40CD-B995-F3F72B528FBF}" dt="2024-01-31T11:32:15.635" v="72" actId="207"/>
          <ac:spMkLst>
            <pc:docMk/>
            <pc:sldMk cId="4263314255" sldId="629"/>
            <ac:spMk id="5" creationId="{799AEA3E-50C1-4A6E-AB65-43D9DD7D9565}"/>
          </ac:spMkLst>
        </pc:spChg>
      </pc:sldChg>
      <pc:sldChg chg="addSp modSp add mod">
        <pc:chgData name="Димитър Минчев" userId="6da192e4-d32c-454b-8615-bbadf07b6639" providerId="ADAL" clId="{FED59590-BB05-40CD-B995-F3F72B528FBF}" dt="2024-01-31T11:31:57.138" v="70" actId="207"/>
        <pc:sldMkLst>
          <pc:docMk/>
          <pc:sldMk cId="261262954" sldId="630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261262954" sldId="630"/>
            <ac:spMk id="2" creationId="{6AE5A70E-7B3F-4A3F-A616-49E94B6C3A54}"/>
          </ac:spMkLst>
        </pc:spChg>
        <pc:spChg chg="mod">
          <ac:chgData name="Димитър Минчев" userId="6da192e4-d32c-454b-8615-bbadf07b6639" providerId="ADAL" clId="{FED59590-BB05-40CD-B995-F3F72B528FBF}" dt="2024-01-31T11:31:38.702" v="67" actId="207"/>
          <ac:spMkLst>
            <pc:docMk/>
            <pc:sldMk cId="261262954" sldId="630"/>
            <ac:spMk id="3" creationId="{7791A6DB-B4A6-420A-A5EB-99ABC71EB8DE}"/>
          </ac:spMkLst>
        </pc:spChg>
        <pc:spChg chg="add mod">
          <ac:chgData name="Димитър Минчев" userId="6da192e4-d32c-454b-8615-bbadf07b6639" providerId="ADAL" clId="{FED59590-BB05-40CD-B995-F3F72B528FBF}" dt="2024-01-31T11:31:35.624" v="66" actId="571"/>
          <ac:spMkLst>
            <pc:docMk/>
            <pc:sldMk cId="261262954" sldId="630"/>
            <ac:spMk id="5" creationId="{303586A4-9452-94B6-0259-94BA9AF9F2E1}"/>
          </ac:spMkLst>
        </pc:spChg>
        <pc:spChg chg="mod">
          <ac:chgData name="Димитър Минчев" userId="6da192e4-d32c-454b-8615-bbadf07b6639" providerId="ADAL" clId="{FED59590-BB05-40CD-B995-F3F72B528FBF}" dt="2024-01-31T11:31:57.138" v="70" actId="207"/>
          <ac:spMkLst>
            <pc:docMk/>
            <pc:sldMk cId="261262954" sldId="630"/>
            <ac:spMk id="6" creationId="{69382D32-6BB7-4797-8677-C53C2603F4E4}"/>
          </ac:spMkLst>
        </pc:spChg>
      </pc:sldChg>
      <pc:sldChg chg="modSp add">
        <pc:chgData name="Димитър Минчев" userId="6da192e4-d32c-454b-8615-bbadf07b6639" providerId="ADAL" clId="{FED59590-BB05-40CD-B995-F3F72B528FBF}" dt="2024-01-31T11:31:30.844" v="64" actId="207"/>
        <pc:sldMkLst>
          <pc:docMk/>
          <pc:sldMk cId="3206531516" sldId="631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3206531516" sldId="631"/>
            <ac:spMk id="2" creationId="{9A0FFAB0-1CC9-4B86-9D39-0DA7F7124A1D}"/>
          </ac:spMkLst>
        </pc:spChg>
        <pc:spChg chg="mod">
          <ac:chgData name="Димитър Минчев" userId="6da192e4-d32c-454b-8615-bbadf07b6639" providerId="ADAL" clId="{FED59590-BB05-40CD-B995-F3F72B528FBF}" dt="2024-01-31T11:31:30.844" v="64" actId="207"/>
          <ac:spMkLst>
            <pc:docMk/>
            <pc:sldMk cId="3206531516" sldId="631"/>
            <ac:spMk id="3" creationId="{71DB7A9E-0BE1-4C61-A7E6-E7A479DAEF57}"/>
          </ac:spMkLst>
        </pc:spChg>
      </pc:sldChg>
      <pc:sldChg chg="addSp delSp modSp add mod delAnim">
        <pc:chgData name="Димитър Минчев" userId="6da192e4-d32c-454b-8615-bbadf07b6639" providerId="ADAL" clId="{FED59590-BB05-40CD-B995-F3F72B528FBF}" dt="2024-01-31T12:07:26.223" v="164" actId="1076"/>
        <pc:sldMkLst>
          <pc:docMk/>
          <pc:sldMk cId="3523975065" sldId="632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3523975065" sldId="632"/>
            <ac:spMk id="2" creationId="{0B0DC080-C528-47D9-8C76-DA036205A0C8}"/>
          </ac:spMkLst>
        </pc:spChg>
        <pc:spChg chg="mod">
          <ac:chgData name="Димитър Минчев" userId="6da192e4-d32c-454b-8615-bbadf07b6639" providerId="ADAL" clId="{FED59590-BB05-40CD-B995-F3F72B528FBF}" dt="2024-01-31T12:06:56.617" v="155" actId="14100"/>
          <ac:spMkLst>
            <pc:docMk/>
            <pc:sldMk cId="3523975065" sldId="632"/>
            <ac:spMk id="4" creationId="{CD2DC519-23C5-4A17-B072-0E2B5BF79CFB}"/>
          </ac:spMkLst>
        </pc:spChg>
        <pc:spChg chg="mod">
          <ac:chgData name="Димитър Минчев" userId="6da192e4-d32c-454b-8615-bbadf07b6639" providerId="ADAL" clId="{FED59590-BB05-40CD-B995-F3F72B528FBF}" dt="2024-01-31T12:07:18.505" v="161" actId="207"/>
          <ac:spMkLst>
            <pc:docMk/>
            <pc:sldMk cId="3523975065" sldId="632"/>
            <ac:spMk id="5" creationId="{9B50FB58-6962-4634-A525-EA09592159D9}"/>
          </ac:spMkLst>
        </pc:spChg>
        <pc:spChg chg="del mod">
          <ac:chgData name="Димитър Минчев" userId="6da192e4-d32c-454b-8615-bbadf07b6639" providerId="ADAL" clId="{FED59590-BB05-40CD-B995-F3F72B528FBF}" dt="2024-01-31T12:06:33.981" v="146" actId="478"/>
          <ac:spMkLst>
            <pc:docMk/>
            <pc:sldMk cId="3523975065" sldId="632"/>
            <ac:spMk id="6" creationId="{4A1B813F-CA93-447B-A66E-A06BE4BED5CF}"/>
          </ac:spMkLst>
        </pc:spChg>
        <pc:picChg chg="del mod">
          <ac:chgData name="Димитър Минчев" userId="6da192e4-d32c-454b-8615-bbadf07b6639" providerId="ADAL" clId="{FED59590-BB05-40CD-B995-F3F72B528FBF}" dt="2024-01-31T12:05:53.494" v="138" actId="478"/>
          <ac:picMkLst>
            <pc:docMk/>
            <pc:sldMk cId="3523975065" sldId="632"/>
            <ac:picMk id="7" creationId="{DC02D78F-352E-41BA-8673-772B2C1D082F}"/>
          </ac:picMkLst>
        </pc:picChg>
        <pc:picChg chg="add mod">
          <ac:chgData name="Димитър Минчев" userId="6da192e4-d32c-454b-8615-bbadf07b6639" providerId="ADAL" clId="{FED59590-BB05-40CD-B995-F3F72B528FBF}" dt="2024-01-31T12:07:26.223" v="164" actId="1076"/>
          <ac:picMkLst>
            <pc:docMk/>
            <pc:sldMk cId="3523975065" sldId="632"/>
            <ac:picMk id="8" creationId="{29A20A0B-E326-E1B1-D014-F1552D912EA6}"/>
          </ac:picMkLst>
        </pc:picChg>
      </pc:sldChg>
      <pc:sldChg chg="addSp delSp modSp add mod modAnim">
        <pc:chgData name="Димитър Минчев" userId="6da192e4-d32c-454b-8615-bbadf07b6639" providerId="ADAL" clId="{FED59590-BB05-40CD-B995-F3F72B528FBF}" dt="2024-01-31T12:12:09.218" v="304" actId="1076"/>
        <pc:sldMkLst>
          <pc:docMk/>
          <pc:sldMk cId="799836214" sldId="633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799836214" sldId="633"/>
            <ac:spMk id="2" creationId="{0B0DC080-C528-47D9-8C76-DA036205A0C8}"/>
          </ac:spMkLst>
        </pc:spChg>
        <pc:spChg chg="del mod">
          <ac:chgData name="Димитър Минчев" userId="6da192e4-d32c-454b-8615-bbadf07b6639" providerId="ADAL" clId="{FED59590-BB05-40CD-B995-F3F72B528FBF}" dt="2024-01-31T12:07:52.936" v="167" actId="478"/>
          <ac:spMkLst>
            <pc:docMk/>
            <pc:sldMk cId="799836214" sldId="633"/>
            <ac:spMk id="4" creationId="{CD2DC519-23C5-4A17-B072-0E2B5BF79CFB}"/>
          </ac:spMkLst>
        </pc:spChg>
        <pc:spChg chg="mod">
          <ac:chgData name="Димитър Минчев" userId="6da192e4-d32c-454b-8615-bbadf07b6639" providerId="ADAL" clId="{FED59590-BB05-40CD-B995-F3F72B528FBF}" dt="2024-01-31T12:12:09.218" v="304" actId="1076"/>
          <ac:spMkLst>
            <pc:docMk/>
            <pc:sldMk cId="799836214" sldId="633"/>
            <ac:spMk id="5" creationId="{587D34F5-2A08-4D1F-B4BD-734E732E8086}"/>
          </ac:spMkLst>
        </pc:spChg>
        <pc:spChg chg="add del mod">
          <ac:chgData name="Димитър Минчев" userId="6da192e4-d32c-454b-8615-bbadf07b6639" providerId="ADAL" clId="{FED59590-BB05-40CD-B995-F3F72B528FBF}" dt="2024-01-31T12:07:54.873" v="168" actId="478"/>
          <ac:spMkLst>
            <pc:docMk/>
            <pc:sldMk cId="799836214" sldId="633"/>
            <ac:spMk id="6" creationId="{BA079882-25D3-E38A-3428-5A8CD5B1E3C8}"/>
          </ac:spMkLst>
        </pc:spChg>
        <pc:spChg chg="add mod">
          <ac:chgData name="Димитър Минчев" userId="6da192e4-d32c-454b-8615-bbadf07b6639" providerId="ADAL" clId="{FED59590-BB05-40CD-B995-F3F72B528FBF}" dt="2024-01-31T12:08:12.705" v="222" actId="20577"/>
          <ac:spMkLst>
            <pc:docMk/>
            <pc:sldMk cId="799836214" sldId="633"/>
            <ac:spMk id="7" creationId="{A61D8211-5BB4-2BAC-CD40-88EB0E4440F9}"/>
          </ac:spMkLst>
        </pc:spChg>
      </pc:sldChg>
      <pc:sldChg chg="addSp delSp modSp add mod modAnim">
        <pc:chgData name="Димитър Минчев" userId="6da192e4-d32c-454b-8615-bbadf07b6639" providerId="ADAL" clId="{FED59590-BB05-40CD-B995-F3F72B528FBF}" dt="2024-01-31T12:12:02.376" v="302" actId="1076"/>
        <pc:sldMkLst>
          <pc:docMk/>
          <pc:sldMk cId="971598558" sldId="635"/>
        </pc:sldMkLst>
        <pc:spChg chg="mod">
          <ac:chgData name="Димитър Минчев" userId="6da192e4-d32c-454b-8615-bbadf07b6639" providerId="ADAL" clId="{FED59590-BB05-40CD-B995-F3F72B528FBF}" dt="2024-01-31T11:25:10.428" v="7"/>
          <ac:spMkLst>
            <pc:docMk/>
            <pc:sldMk cId="971598558" sldId="635"/>
            <ac:spMk id="2" creationId="{0B0DC080-C528-47D9-8C76-DA036205A0C8}"/>
          </ac:spMkLst>
        </pc:spChg>
        <pc:spChg chg="del">
          <ac:chgData name="Димитър Минчев" userId="6da192e4-d32c-454b-8615-bbadf07b6639" providerId="ADAL" clId="{FED59590-BB05-40CD-B995-F3F72B528FBF}" dt="2024-01-31T12:08:20.327" v="223" actId="478"/>
          <ac:spMkLst>
            <pc:docMk/>
            <pc:sldMk cId="971598558" sldId="635"/>
            <ac:spMk id="4" creationId="{CD2DC519-23C5-4A17-B072-0E2B5BF79CFB}"/>
          </ac:spMkLst>
        </pc:spChg>
        <pc:spChg chg="mod">
          <ac:chgData name="Димитър Минчев" userId="6da192e4-d32c-454b-8615-bbadf07b6639" providerId="ADAL" clId="{FED59590-BB05-40CD-B995-F3F72B528FBF}" dt="2024-01-31T12:12:02.376" v="302" actId="1076"/>
          <ac:spMkLst>
            <pc:docMk/>
            <pc:sldMk cId="971598558" sldId="635"/>
            <ac:spMk id="5" creationId="{587D34F5-2A08-4D1F-B4BD-734E732E8086}"/>
          </ac:spMkLst>
        </pc:spChg>
        <pc:spChg chg="add del mod">
          <ac:chgData name="Димитър Минчев" userId="6da192e4-d32c-454b-8615-bbadf07b6639" providerId="ADAL" clId="{FED59590-BB05-40CD-B995-F3F72B528FBF}" dt="2024-01-31T12:08:21.361" v="224" actId="478"/>
          <ac:spMkLst>
            <pc:docMk/>
            <pc:sldMk cId="971598558" sldId="635"/>
            <ac:spMk id="6" creationId="{3E1604DD-E145-C08C-DF20-D688A4F2B008}"/>
          </ac:spMkLst>
        </pc:spChg>
        <pc:spChg chg="add mod">
          <ac:chgData name="Димитър Минчев" userId="6da192e4-d32c-454b-8615-bbadf07b6639" providerId="ADAL" clId="{FED59590-BB05-40CD-B995-F3F72B528FBF}" dt="2024-01-31T12:08:24.531" v="226" actId="20577"/>
          <ac:spMkLst>
            <pc:docMk/>
            <pc:sldMk cId="971598558" sldId="635"/>
            <ac:spMk id="7" creationId="{48ED5005-0E37-727C-D0DE-BD078B3D473F}"/>
          </ac:spMkLst>
        </pc:spChg>
      </pc:sldChg>
      <pc:sldChg chg="modSp add mod ord">
        <pc:chgData name="Димитър Минчев" userId="6da192e4-d32c-454b-8615-bbadf07b6639" providerId="ADAL" clId="{FED59590-BB05-40CD-B995-F3F72B528FBF}" dt="2024-01-31T11:34:11.623" v="115" actId="20577"/>
        <pc:sldMkLst>
          <pc:docMk/>
          <pc:sldMk cId="1371116634" sldId="636"/>
        </pc:sldMkLst>
        <pc:spChg chg="mod">
          <ac:chgData name="Димитър Минчев" userId="6da192e4-d32c-454b-8615-bbadf07b6639" providerId="ADAL" clId="{FED59590-BB05-40CD-B995-F3F72B528FBF}" dt="2024-01-31T11:34:11.623" v="115" actId="20577"/>
          <ac:spMkLst>
            <pc:docMk/>
            <pc:sldMk cId="1371116634" sldId="636"/>
            <ac:spMk id="2" creationId="{1386E7D1-00BC-4CD3-B9CB-9685ABD080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9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/>
              <a:t>AJAX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  <a:p>
            <a:endParaRPr lang="en-US" dirty="0"/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5A70E-7B3F-4A3F-A616-49E94B6C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5948" cy="75367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GET</a:t>
            </a:r>
            <a:r>
              <a:rPr lang="en-US" dirty="0"/>
              <a:t> </a:t>
            </a:r>
            <a:r>
              <a:rPr lang="bg-BG" dirty="0"/>
              <a:t>заявката с </a:t>
            </a:r>
            <a:r>
              <a:rPr lang="en-US" b="1" dirty="0">
                <a:solidFill>
                  <a:srgbClr val="00B0F0"/>
                </a:solidFill>
              </a:rPr>
              <a:t>Fetch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API</a:t>
            </a:r>
            <a:r>
              <a:rPr lang="en-US" dirty="0"/>
              <a:t> </a:t>
            </a:r>
            <a:r>
              <a:rPr lang="bg-BG" dirty="0"/>
              <a:t>изглежда така: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AEA3E-50C1-4A6E-AB65-43D9DD7D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852" y="2644170"/>
            <a:ext cx="9913189" cy="156966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fetch('https://swapi.co/api/people/4')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((response) =&gt; response.json())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then</a:t>
            </a:r>
            <a:r>
              <a:rPr lang="en-US" sz="2400" b="1" dirty="0">
                <a:latin typeface="Consolas" panose="020B0609020204030204" pitchFamily="49" charset="0"/>
              </a:rPr>
              <a:t>((data) =&gt; console.log(JSON.stringify(data)))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.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catch</a:t>
            </a:r>
            <a:r>
              <a:rPr lang="en-US" sz="2400" b="1" dirty="0">
                <a:latin typeface="Consolas" panose="020B0609020204030204" pitchFamily="49" charset="0"/>
              </a:rPr>
              <a:t>((error) =&gt; console.error(error))</a:t>
            </a:r>
          </a:p>
        </p:txBody>
      </p:sp>
    </p:spTree>
    <p:extLst>
      <p:ext uri="{BB962C8B-B14F-4D97-AF65-F5344CB8AC3E}">
        <p14:creationId xmlns:p14="http://schemas.microsoft.com/office/powerpoint/2010/main" val="42633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5A70E-7B3F-4A3F-A616-49E94B6C3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A6DB-B4A6-420A-A5EB-99ABC71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да направим </a:t>
            </a:r>
            <a:r>
              <a:rPr lang="ru-RU" b="1" dirty="0">
                <a:solidFill>
                  <a:srgbClr val="00B0F0"/>
                </a:solidFill>
              </a:rPr>
              <a:t>POST</a:t>
            </a:r>
            <a:r>
              <a:rPr lang="ru-RU" dirty="0"/>
              <a:t> заявка, можем да зададем параметри на метода и тялото в опциите на 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fetch()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FFF600-ED04-404D-9749-5769F8CA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382D32-6BB7-4797-8677-C53C2603F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116" y="3262630"/>
            <a:ext cx="9852805" cy="193899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fetch('/url',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dirty="0"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post</a:t>
            </a:r>
            <a:r>
              <a:rPr lang="en-US" sz="2400" b="1" dirty="0">
                <a:latin typeface="Consolas" panose="020B0609020204030204" pitchFamily="49" charset="0"/>
              </a:rPr>
              <a:t>',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headers</a:t>
            </a:r>
            <a:r>
              <a:rPr lang="en-US" sz="2400" b="1" dirty="0">
                <a:latin typeface="Consolas" panose="020B0609020204030204" pitchFamily="49" charset="0"/>
              </a:rPr>
              <a:t>: { '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Content-type</a:t>
            </a:r>
            <a:r>
              <a:rPr lang="en-US" sz="2400" b="1" dirty="0">
                <a:latin typeface="Consolas" panose="020B0609020204030204" pitchFamily="49" charset="0"/>
              </a:rPr>
              <a:t>':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'application/json</a:t>
            </a:r>
            <a:r>
              <a:rPr lang="en-US" sz="2400" b="1" dirty="0">
                <a:latin typeface="Consolas" panose="020B0609020204030204" pitchFamily="49" charset="0"/>
              </a:rPr>
              <a:t>' },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latin typeface="Consolas" panose="020B0609020204030204" pitchFamily="49" charset="0"/>
              </a:rPr>
              <a:t>: JSON.stringify(data),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6126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FFAB0-1CC9-4B86-9D39-0DA7F7124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B7A9E-0BE1-4C61-A7E6-E7A479DA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clone()</a:t>
            </a:r>
            <a:r>
              <a:rPr lang="ru-RU" sz="3200" dirty="0">
                <a:solidFill>
                  <a:srgbClr val="00B0F0"/>
                </a:solidFill>
              </a:rPr>
              <a:t> </a:t>
            </a:r>
            <a:r>
              <a:rPr lang="ru-RU" sz="3200" dirty="0"/>
              <a:t>- създаване на копие на отговора</a:t>
            </a:r>
          </a:p>
          <a:p>
            <a:r>
              <a:rPr lang="ru-RU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json()</a:t>
            </a:r>
            <a:r>
              <a:rPr lang="ru-RU" sz="3200" dirty="0">
                <a:solidFill>
                  <a:srgbClr val="00B0F0"/>
                </a:solidFill>
              </a:rPr>
              <a:t> </a:t>
            </a:r>
            <a:r>
              <a:rPr lang="ru-RU" sz="3200" dirty="0"/>
              <a:t>- разрешава обещания с JSON</a:t>
            </a:r>
          </a:p>
          <a:p>
            <a:r>
              <a:rPr lang="ru-RU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redirect()</a:t>
            </a:r>
            <a:r>
              <a:rPr lang="ru-RU" sz="3200" dirty="0">
                <a:solidFill>
                  <a:srgbClr val="00B0F0"/>
                </a:solidFill>
              </a:rPr>
              <a:t> </a:t>
            </a:r>
            <a:r>
              <a:rPr lang="ru-RU" sz="3200" dirty="0"/>
              <a:t>- създаване на ново обещание, но с различен URL адрес</a:t>
            </a:r>
          </a:p>
          <a:p>
            <a:r>
              <a:rPr lang="ru-RU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text()</a:t>
            </a:r>
            <a:r>
              <a:rPr lang="ru-RU" sz="3200" dirty="0">
                <a:solidFill>
                  <a:srgbClr val="00B0F0"/>
                </a:solidFill>
              </a:rPr>
              <a:t> </a:t>
            </a:r>
            <a:r>
              <a:rPr lang="ru-RU" sz="3200" dirty="0"/>
              <a:t>- решава обещанието със низ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827C20-1F68-4CA5-9B6B-1CA7CE8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Тялото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3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2DC519-23C5-4A17-B072-0E2B5BF7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222"/>
          </a:xfrm>
        </p:spPr>
        <p:txBody>
          <a:bodyPr>
            <a:normAutofit/>
          </a:bodyPr>
          <a:lstStyle/>
          <a:p>
            <a:r>
              <a:rPr lang="bg-BG" sz="4000" dirty="0"/>
              <a:t>Задача</a:t>
            </a:r>
            <a:r>
              <a:rPr lang="en-US" sz="4000" dirty="0"/>
              <a:t>: Load GitHub Repos with 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0FB58-6962-4634-A525-EA095921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548" y="1354348"/>
            <a:ext cx="10140286" cy="120032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GitHub username: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type="text" id="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username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 value="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dimitarminchev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" /&gt;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 onclick="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loadRepos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()"&gt;Load Repos&lt;/button&gt;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&lt;ul id="repos"&gt;&lt;/ul&gt;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20A0B-E326-E1B1-D014-F1552D912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28" y="2802647"/>
            <a:ext cx="4896144" cy="37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7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56" y="1755474"/>
            <a:ext cx="10663687" cy="406265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loadRepos</a:t>
            </a:r>
            <a:r>
              <a:rPr lang="en-US" sz="2000" b="1" dirty="0">
                <a:latin typeface="Consolas" panose="020B0609020204030204" pitchFamily="49" charset="0"/>
              </a:rPr>
              <a:t>() {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     const repos = </a:t>
            </a:r>
            <a:r>
              <a:rPr lang="en-US" sz="20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000" b="1" dirty="0">
                <a:latin typeface="Consolas" panose="020B0609020204030204" pitchFamily="49" charset="0"/>
              </a:rPr>
              <a:t>("repos");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 err="1">
                <a:latin typeface="Consolas" panose="020B0609020204030204" pitchFamily="49" charset="0"/>
              </a:rPr>
              <a:t>repos.innerHTML</a:t>
            </a:r>
            <a:r>
              <a:rPr lang="en-US" sz="2000" b="1" dirty="0">
                <a:latin typeface="Consolas" panose="020B0609020204030204" pitchFamily="49" charset="0"/>
              </a:rPr>
              <a:t> = '';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const username = </a:t>
            </a:r>
            <a:r>
              <a:rPr lang="en-US" sz="20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2000" b="1" dirty="0">
                <a:latin typeface="Consolas" panose="020B0609020204030204" pitchFamily="49" charset="0"/>
              </a:rPr>
              <a:t>("username").value;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const 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 = `https://api.github.com/users/${username}/repos`;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    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fetch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    .then((response) =&gt; </a:t>
            </a:r>
            <a:r>
              <a:rPr lang="en-US" sz="2000" b="1" dirty="0" err="1">
                <a:latin typeface="Consolas" panose="020B0609020204030204" pitchFamily="49" charset="0"/>
              </a:rPr>
              <a:t>response.json</a:t>
            </a:r>
            <a:r>
              <a:rPr lang="en-US" sz="2000" b="1" dirty="0">
                <a:latin typeface="Consolas" panose="020B0609020204030204" pitchFamily="49" charset="0"/>
              </a:rPr>
              <a:t>())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    .then((data) =&gt;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displayRepos</a:t>
            </a:r>
            <a:r>
              <a:rPr lang="en-US" sz="2000" b="1" dirty="0">
                <a:latin typeface="Consolas" panose="020B0609020204030204" pitchFamily="49" charset="0"/>
              </a:rPr>
              <a:t>(data))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      .catch((err) =&gt;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displayError</a:t>
            </a:r>
            <a:r>
              <a:rPr lang="en-US" sz="2000" b="1" dirty="0">
                <a:latin typeface="Consolas" panose="020B0609020204030204" pitchFamily="49" charset="0"/>
              </a:rPr>
              <a:t>(err))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// Continues on the next slide...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A61D8211-5BB4-2BAC-CD40-88EB0E44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2" y="407989"/>
            <a:ext cx="11033169" cy="989222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Решение</a:t>
            </a:r>
            <a:r>
              <a:rPr lang="en-US" sz="4000" dirty="0"/>
              <a:t>: Load GitHub Repos with AJAX</a:t>
            </a:r>
            <a:r>
              <a:rPr lang="bg-BG" sz="4000" dirty="0"/>
              <a:t> </a:t>
            </a:r>
            <a:r>
              <a:rPr lang="en-US" sz="4000" dirty="0"/>
              <a:t>[1/2]</a:t>
            </a:r>
          </a:p>
        </p:txBody>
      </p:sp>
    </p:spTree>
    <p:extLst>
      <p:ext uri="{BB962C8B-B14F-4D97-AF65-F5344CB8AC3E}">
        <p14:creationId xmlns:p14="http://schemas.microsoft.com/office/powerpoint/2010/main" val="79983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DC080-C528-47D9-8C76-DA036205A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D34F5-2A08-4D1F-B4BD-734E732E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80" y="1561114"/>
            <a:ext cx="10639239" cy="43652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latin typeface="Consolas" panose="020B0609020204030204" pitchFamily="49" charset="0"/>
              </a:rPr>
              <a:t>createRepo</a:t>
            </a:r>
            <a:r>
              <a:rPr lang="en-US" sz="2000" b="1" dirty="0">
                <a:latin typeface="Consolas" panose="020B0609020204030204" pitchFamily="49" charset="0"/>
              </a:rPr>
              <a:t>(name, </a:t>
            </a:r>
            <a:r>
              <a:rPr lang="en-US" sz="2000" b="1" dirty="0" err="1">
                <a:latin typeface="Consolas" panose="020B0609020204030204" pitchFamily="49" charset="0"/>
              </a:rPr>
              <a:t>url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// TODO: Implement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displayRepos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repoItems</a:t>
            </a:r>
            <a:r>
              <a:rPr lang="en-US" sz="20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bg-BG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repoItems.forEach</a:t>
            </a:r>
            <a:r>
              <a:rPr lang="en-US" sz="2000" b="1" dirty="0">
                <a:latin typeface="Consolas" panose="020B0609020204030204" pitchFamily="49" charset="0"/>
              </a:rPr>
              <a:t>(repo =&gt;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const { </a:t>
            </a:r>
            <a:r>
              <a:rPr lang="en-US" sz="2000" b="1" dirty="0" err="1">
                <a:latin typeface="Consolas" panose="020B0609020204030204" pitchFamily="49" charset="0"/>
              </a:rPr>
              <a:t>full_name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html_url</a:t>
            </a:r>
            <a:r>
              <a:rPr lang="en-US" sz="2000" b="1" dirty="0">
                <a:latin typeface="Consolas" panose="020B0609020204030204" pitchFamily="49" charset="0"/>
              </a:rPr>
              <a:t> } = repo;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const </a:t>
            </a:r>
            <a:r>
              <a:rPr lang="en-US" sz="2000" b="1" dirty="0" err="1">
                <a:latin typeface="Consolas" panose="020B0609020204030204" pitchFamily="49" charset="0"/>
              </a:rPr>
              <a:t>repoItem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createRepo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full_name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</a:rPr>
              <a:t>html_url</a:t>
            </a:r>
            <a:r>
              <a:rPr lang="en-US" sz="2000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repos.appendChild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repoItem</a:t>
            </a:r>
            <a:r>
              <a:rPr lang="en-US" sz="2000" b="1" dirty="0">
                <a:latin typeface="Consolas" panose="020B0609020204030204" pitchFamily="49" charset="0"/>
              </a:rPr>
              <a:t>)}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displayError</a:t>
            </a:r>
            <a:r>
              <a:rPr lang="en-US" sz="2000" b="1" dirty="0">
                <a:latin typeface="Consolas" panose="020B0609020204030204" pitchFamily="49" charset="0"/>
              </a:rPr>
              <a:t>(err) {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const </a:t>
            </a:r>
            <a:r>
              <a:rPr lang="en-US" sz="2000" b="1" dirty="0" err="1">
                <a:latin typeface="Consolas" panose="020B0609020204030204" pitchFamily="49" charset="0"/>
              </a:rPr>
              <a:t>listItem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document.createElement</a:t>
            </a:r>
            <a:r>
              <a:rPr lang="en-US" sz="2000" b="1" dirty="0">
                <a:latin typeface="Consolas" panose="020B0609020204030204" pitchFamily="49" charset="0"/>
              </a:rPr>
              <a:t>('li');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listItem.textContent</a:t>
            </a:r>
            <a:r>
              <a:rPr lang="en-US" sz="2000" b="1" dirty="0">
                <a:latin typeface="Consolas" panose="020B0609020204030204" pitchFamily="49" charset="0"/>
              </a:rPr>
              <a:t> = err;</a:t>
            </a:r>
            <a:endParaRPr lang="bg-BG" sz="2000" b="1" dirty="0">
              <a:latin typeface="Consolas" panose="020B0609020204030204" pitchFamily="49" charset="0"/>
            </a:endParaRPr>
          </a:p>
          <a:p>
            <a:r>
              <a:rPr lang="bg-BG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repos</a:t>
            </a:r>
            <a:r>
              <a:rPr lang="en-US" sz="2000" b="1" dirty="0" err="1">
                <a:latin typeface="Consolas" panose="020B0609020204030204" pitchFamily="49" charset="0"/>
              </a:rPr>
              <a:t>.appendChild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listItem</a:t>
            </a:r>
            <a:r>
              <a:rPr lang="en-US" sz="2000" b="1" dirty="0">
                <a:latin typeface="Consolas" panose="020B0609020204030204" pitchFamily="49" charset="0"/>
              </a:rPr>
              <a:t>); }}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48ED5005-0E37-727C-D0DE-BD078B3D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2" y="407989"/>
            <a:ext cx="11033169" cy="989222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Решение</a:t>
            </a:r>
            <a:r>
              <a:rPr lang="en-US" sz="4000" dirty="0"/>
              <a:t>: Load GitHub Repos with AJAX</a:t>
            </a:r>
            <a:r>
              <a:rPr lang="bg-BG" sz="4000" dirty="0"/>
              <a:t> </a:t>
            </a:r>
            <a:r>
              <a:rPr lang="en-US" sz="4000" dirty="0"/>
              <a:t>[2/2]</a:t>
            </a:r>
          </a:p>
        </p:txBody>
      </p:sp>
    </p:spTree>
    <p:extLst>
      <p:ext uri="{BB962C8B-B14F-4D97-AF65-F5344CB8AC3E}">
        <p14:creationId xmlns:p14="http://schemas.microsoft.com/office/powerpoint/2010/main" val="97159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506" y="702009"/>
            <a:ext cx="9172074" cy="1325563"/>
          </a:xfrm>
        </p:spPr>
        <p:txBody>
          <a:bodyPr/>
          <a:lstStyle/>
          <a:p>
            <a:r>
              <a:rPr lang="bg-BG" b="1" dirty="0"/>
              <a:t>Обобщение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6" y="2162509"/>
            <a:ext cx="9172074" cy="358056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4000" dirty="0"/>
              <a:t>Какво е </a:t>
            </a:r>
            <a:r>
              <a:rPr lang="en-US" sz="4000" dirty="0"/>
              <a:t>AJAX?</a:t>
            </a:r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err="1"/>
              <a:t>XMLHttpRequest</a:t>
            </a:r>
            <a:endParaRPr lang="en-US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dirty="0"/>
              <a:t>Какво е </a:t>
            </a:r>
            <a:r>
              <a:rPr lang="en-US" sz="3600" dirty="0"/>
              <a:t>Fetch?</a:t>
            </a:r>
            <a:endParaRPr lang="bg-BG" sz="36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GET </a:t>
            </a:r>
            <a:r>
              <a:rPr lang="bg-BG" sz="3600" dirty="0"/>
              <a:t>заявка</a:t>
            </a:r>
            <a:endParaRPr lang="en-US" sz="36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POST</a:t>
            </a:r>
            <a:r>
              <a:rPr lang="bg-BG" sz="3600" dirty="0"/>
              <a:t> заявка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7111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506" y="702009"/>
            <a:ext cx="9172074" cy="1325563"/>
          </a:xfrm>
        </p:spPr>
        <p:txBody>
          <a:bodyPr/>
          <a:lstStyle/>
          <a:p>
            <a:r>
              <a:rPr lang="bg-BG" b="1" dirty="0"/>
              <a:t>Съдържание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6" y="2162509"/>
            <a:ext cx="9172074" cy="3580565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4000" dirty="0"/>
              <a:t>Какво е </a:t>
            </a:r>
            <a:r>
              <a:rPr lang="en-US" sz="4000" dirty="0"/>
              <a:t>AJAX?</a:t>
            </a:r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 err="1"/>
              <a:t>XMLHttpRequest</a:t>
            </a:r>
            <a:endParaRPr lang="en-US" sz="36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bg-BG" sz="3600" dirty="0"/>
              <a:t>Какво е </a:t>
            </a:r>
            <a:r>
              <a:rPr lang="en-US" sz="3600" dirty="0"/>
              <a:t>Fetch?</a:t>
            </a:r>
            <a:endParaRPr lang="bg-BG" sz="36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GET </a:t>
            </a:r>
            <a:r>
              <a:rPr lang="bg-BG" sz="3600" dirty="0"/>
              <a:t>заявка</a:t>
            </a:r>
            <a:endParaRPr lang="en-US" sz="3600" dirty="0"/>
          </a:p>
          <a:p>
            <a:pPr marL="750834" lvl="1" indent="-446088">
              <a:lnSpc>
                <a:spcPct val="100000"/>
              </a:lnSpc>
              <a:buFontTx/>
              <a:buAutoNum type="arabicPeriod"/>
            </a:pPr>
            <a:r>
              <a:rPr lang="en-US" sz="3600" dirty="0"/>
              <a:t>POST</a:t>
            </a:r>
            <a:r>
              <a:rPr lang="bg-BG" sz="3600" dirty="0"/>
              <a:t> заявка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10A225-2F5A-4E3E-B8CA-3BE0798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175752"/>
            <a:ext cx="9144000" cy="2387600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4E957-EA7B-4484-B156-9C924101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B7F9A-16F8-451F-8D0D-1F04E9A275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Difference Between Ajax and jQuery | Compare the Difference Between ...">
            <a:extLst>
              <a:ext uri="{FF2B5EF4-FFF2-40B4-BE49-F238E27FC236}">
                <a16:creationId xmlns:a16="http://schemas.microsoft.com/office/drawing/2014/main" id="{EC7DD5A0-E087-6DC1-02DA-8593AE8D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1957889"/>
            <a:ext cx="379095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38C5F-9822-47A6-8096-137204BC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B137E-0E3F-483E-BFCE-F21A633FD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66684" cy="44694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З</a:t>
            </a:r>
            <a:r>
              <a:rPr lang="ru-RU" sz="3200" dirty="0"/>
              <a:t>ареждане на заден план на динамично съдържание / данни</a:t>
            </a:r>
          </a:p>
          <a:p>
            <a:pPr>
              <a:buClr>
                <a:schemeClr val="tx1"/>
              </a:buClr>
            </a:pPr>
            <a:r>
              <a:rPr lang="ru-RU" sz="3200" dirty="0"/>
              <a:t>Зарежда данни от уеб сървъра и ги визуализира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Два вида </a:t>
            </a:r>
            <a:r>
              <a:rPr lang="en-US" sz="3200" dirty="0"/>
              <a:t>AJAX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Частично изобразяване на страница</a:t>
            </a:r>
          </a:p>
          <a:p>
            <a:pPr lvl="2">
              <a:buClr>
                <a:schemeClr val="tx1"/>
              </a:buClr>
            </a:pPr>
            <a:r>
              <a:rPr lang="ru-RU" sz="2400" dirty="0"/>
              <a:t>Зарежда HTML фрагмент + показва го в &lt;div&gt;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JSON </a:t>
            </a:r>
            <a:r>
              <a:rPr lang="bg-BG" sz="2800" dirty="0"/>
              <a:t>услуга</a:t>
            </a:r>
          </a:p>
          <a:p>
            <a:pPr lvl="2">
              <a:buClr>
                <a:schemeClr val="tx1"/>
              </a:buClr>
            </a:pPr>
            <a:r>
              <a:rPr lang="ru-RU" sz="2400" dirty="0"/>
              <a:t>Зарежда JSON обект и го показва с JS / jQuery</a:t>
            </a:r>
            <a:endParaRPr lang="bg-BG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2CF364-02E9-4680-B7C8-1081D02F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AJAX?</a:t>
            </a:r>
          </a:p>
        </p:txBody>
      </p:sp>
    </p:spTree>
    <p:extLst>
      <p:ext uri="{BB962C8B-B14F-4D97-AF65-F5344CB8AC3E}">
        <p14:creationId xmlns:p14="http://schemas.microsoft.com/office/powerpoint/2010/main" val="43923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B13D2-A156-4B18-AF24-1DA2E96E8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FD873-7FD1-4DED-9330-CB761C48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81"/>
            <a:ext cx="10515600" cy="1325563"/>
          </a:xfrm>
        </p:spPr>
        <p:txBody>
          <a:bodyPr>
            <a:normAutofit/>
          </a:bodyPr>
          <a:lstStyle/>
          <a:p>
            <a:pPr fontAlgn="t"/>
            <a:r>
              <a:rPr lang="en-US" dirty="0"/>
              <a:t>AJAX: </a:t>
            </a:r>
            <a:r>
              <a:rPr lang="bg-BG" dirty="0"/>
              <a:t>Работен процес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F34D7-6923-4948-868A-E0C784936F6E}"/>
              </a:ext>
            </a:extLst>
          </p:cNvPr>
          <p:cNvSpPr txBox="1"/>
          <p:nvPr/>
        </p:nvSpPr>
        <p:spPr>
          <a:xfrm>
            <a:off x="4168761" y="2015391"/>
            <a:ext cx="4097612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2. HTTP отговор (HTML страница)</a:t>
            </a:r>
            <a:endParaRPr lang="en-GB" sz="2199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341D4-8E6D-4559-ABFE-1748CADD3FDA}"/>
              </a:ext>
            </a:extLst>
          </p:cNvPr>
          <p:cNvSpPr txBox="1"/>
          <p:nvPr/>
        </p:nvSpPr>
        <p:spPr>
          <a:xfrm>
            <a:off x="5259607" y="2693426"/>
            <a:ext cx="363982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заявка</a:t>
            </a:r>
            <a:endParaRPr lang="en-GB" sz="21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CAC21-AAC1-4B08-8BAB-F30123B5211D}"/>
              </a:ext>
            </a:extLst>
          </p:cNvPr>
          <p:cNvSpPr txBox="1"/>
          <p:nvPr/>
        </p:nvSpPr>
        <p:spPr>
          <a:xfrm>
            <a:off x="5539476" y="3505201"/>
            <a:ext cx="3658386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199" dirty="0"/>
              <a:t>AJAX </a:t>
            </a:r>
            <a:r>
              <a:rPr lang="bg-BG" sz="2199" dirty="0"/>
              <a:t>отговор (асинхронен)</a:t>
            </a:r>
            <a:endParaRPr lang="en-GB" sz="2199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A2A9D-17B3-497A-9290-237AE38301DF}"/>
              </a:ext>
            </a:extLst>
          </p:cNvPr>
          <p:cNvSpPr txBox="1"/>
          <p:nvPr/>
        </p:nvSpPr>
        <p:spPr>
          <a:xfrm>
            <a:off x="5259606" y="4141242"/>
            <a:ext cx="3938256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Връща данни като JSON / HTML</a:t>
            </a:r>
            <a:endParaRPr lang="en-GB" sz="2199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BD8D49-3466-4E65-B49B-EAF63EE4D0C2}"/>
              </a:ext>
            </a:extLst>
          </p:cNvPr>
          <p:cNvGrpSpPr/>
          <p:nvPr/>
        </p:nvGrpSpPr>
        <p:grpSpPr>
          <a:xfrm>
            <a:off x="611030" y="2273644"/>
            <a:ext cx="2116431" cy="2458193"/>
            <a:chOff x="1785220" y="3851122"/>
            <a:chExt cx="2116982" cy="2458833"/>
          </a:xfrm>
        </p:grpSpPr>
        <p:pic>
          <p:nvPicPr>
            <p:cNvPr id="10" name="Picture 6" descr="http://www.freevectors.net/files/large/LaptopIcon.jpg">
              <a:extLst>
                <a:ext uri="{FF2B5EF4-FFF2-40B4-BE49-F238E27FC236}">
                  <a16:creationId xmlns:a16="http://schemas.microsoft.com/office/drawing/2014/main" id="{A0D2580B-CAB9-4CCE-A2BA-8FE738463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220" y="3851122"/>
              <a:ext cx="2116982" cy="2116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CCF146-D32B-4B5E-8CED-DDB52A671A88}"/>
                </a:ext>
              </a:extLst>
            </p:cNvPr>
            <p:cNvSpPr txBox="1"/>
            <p:nvPr/>
          </p:nvSpPr>
          <p:spPr>
            <a:xfrm>
              <a:off x="1857837" y="5786735"/>
              <a:ext cx="18229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Client</a:t>
              </a:r>
            </a:p>
          </p:txBody>
        </p:sp>
        <p:pic>
          <p:nvPicPr>
            <p:cNvPr id="12" name="Picture 2" descr="Резултат с изображение за browser icon">
              <a:extLst>
                <a:ext uri="{FF2B5EF4-FFF2-40B4-BE49-F238E27FC236}">
                  <a16:creationId xmlns:a16="http://schemas.microsoft.com/office/drawing/2014/main" id="{18C9F4B2-D824-401F-AE5A-77E458DE2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412" y="3990975"/>
              <a:ext cx="885825" cy="88582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504E06-9DEC-4C12-85FC-3F14B67D6578}"/>
              </a:ext>
            </a:extLst>
          </p:cNvPr>
          <p:cNvGrpSpPr/>
          <p:nvPr/>
        </p:nvGrpSpPr>
        <p:grpSpPr>
          <a:xfrm>
            <a:off x="9769195" y="2320784"/>
            <a:ext cx="2004766" cy="2465150"/>
            <a:chOff x="8060004" y="3823226"/>
            <a:chExt cx="2005288" cy="246579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5F2143-7538-43BE-B5D1-745291E95462}"/>
                </a:ext>
              </a:extLst>
            </p:cNvPr>
            <p:cNvSpPr txBox="1"/>
            <p:nvPr/>
          </p:nvSpPr>
          <p:spPr>
            <a:xfrm>
              <a:off x="8060004" y="5765798"/>
              <a:ext cx="2005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799" dirty="0"/>
                <a:t>Web Server</a:t>
              </a:r>
            </a:p>
          </p:txBody>
        </p:sp>
        <p:pic>
          <p:nvPicPr>
            <p:cNvPr id="15" name="Picture 2" descr="http://www.imid.adalet.gov.tr/baskanligimiz/subeler/subeler/kurum_arsivi.png">
              <a:extLst>
                <a:ext uri="{FF2B5EF4-FFF2-40B4-BE49-F238E27FC236}">
                  <a16:creationId xmlns:a16="http://schemas.microsoft.com/office/drawing/2014/main" id="{095AD33C-B67B-47BB-95C3-86717CD65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7204" y="3823226"/>
              <a:ext cx="1907248" cy="1907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://cdn2.hubspot.net/hubfs/295648/computer-icon-1.png">
            <a:extLst>
              <a:ext uri="{FF2B5EF4-FFF2-40B4-BE49-F238E27FC236}">
                <a16:creationId xmlns:a16="http://schemas.microsoft.com/office/drawing/2014/main" id="{5EC07559-5EDF-428A-9690-557CC088D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295" y="4956777"/>
            <a:ext cx="1776930" cy="149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9095D2F-E751-475B-8C1B-186AFB778E0A}"/>
              </a:ext>
            </a:extLst>
          </p:cNvPr>
          <p:cNvSpPr/>
          <p:nvPr/>
        </p:nvSpPr>
        <p:spPr bwMode="auto">
          <a:xfrm>
            <a:off x="2973994" y="2896832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UI Interaction</a:t>
            </a:r>
          </a:p>
        </p:txBody>
      </p:sp>
      <p:sp>
        <p:nvSpPr>
          <p:cNvPr id="18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A9F4FE36-A6EB-4B71-B7BE-893E22FCFEB9}"/>
              </a:ext>
            </a:extLst>
          </p:cNvPr>
          <p:cNvSpPr/>
          <p:nvPr/>
        </p:nvSpPr>
        <p:spPr bwMode="auto">
          <a:xfrm>
            <a:off x="2973994" y="3775870"/>
            <a:ext cx="2186985" cy="402222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AJAX handler</a:t>
            </a:r>
          </a:p>
        </p:txBody>
      </p:sp>
      <p:sp>
        <p:nvSpPr>
          <p:cNvPr id="19" name="Закръглено правоъгълно изнесено означение 7">
            <a:extLst>
              <a:ext uri="{FF2B5EF4-FFF2-40B4-BE49-F238E27FC236}">
                <a16:creationId xmlns:a16="http://schemas.microsoft.com/office/drawing/2014/main" id="{74E6585F-E4E2-4088-B420-0F7C8B292AE6}"/>
              </a:ext>
            </a:extLst>
          </p:cNvPr>
          <p:cNvSpPr/>
          <p:nvPr/>
        </p:nvSpPr>
        <p:spPr bwMode="auto">
          <a:xfrm>
            <a:off x="3195311" y="5298473"/>
            <a:ext cx="1930622" cy="803606"/>
          </a:xfrm>
          <a:prstGeom prst="wedgeRoundRectCallout">
            <a:avLst>
              <a:gd name="adj1" fmla="val 49598"/>
              <a:gd name="adj2" fmla="val 24853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199" dirty="0">
                <a:solidFill>
                  <a:schemeClr val="tx1"/>
                </a:solidFill>
              </a:rPr>
              <a:t>Modify the page DOM</a:t>
            </a:r>
          </a:p>
        </p:txBody>
      </p:sp>
      <p:sp>
        <p:nvSpPr>
          <p:cNvPr id="20" name="Right Arrow 4">
            <a:extLst>
              <a:ext uri="{FF2B5EF4-FFF2-40B4-BE49-F238E27FC236}">
                <a16:creationId xmlns:a16="http://schemas.microsoft.com/office/drawing/2014/main" id="{2159BA88-4C27-4F03-9CA7-9F9617F010B8}"/>
              </a:ext>
            </a:extLst>
          </p:cNvPr>
          <p:cNvSpPr/>
          <p:nvPr/>
        </p:nvSpPr>
        <p:spPr bwMode="auto">
          <a:xfrm>
            <a:off x="3417573" y="1460858"/>
            <a:ext cx="5601296" cy="286027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Left Arrow 5">
            <a:extLst>
              <a:ext uri="{FF2B5EF4-FFF2-40B4-BE49-F238E27FC236}">
                <a16:creationId xmlns:a16="http://schemas.microsoft.com/office/drawing/2014/main" id="{BF53859F-CC64-44EE-83A4-6CA563FA6BD1}"/>
              </a:ext>
            </a:extLst>
          </p:cNvPr>
          <p:cNvSpPr/>
          <p:nvPr/>
        </p:nvSpPr>
        <p:spPr bwMode="auto">
          <a:xfrm>
            <a:off x="3416267" y="2390202"/>
            <a:ext cx="5602602" cy="312507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ight Arrow 6">
            <a:extLst>
              <a:ext uri="{FF2B5EF4-FFF2-40B4-BE49-F238E27FC236}">
                <a16:creationId xmlns:a16="http://schemas.microsoft.com/office/drawing/2014/main" id="{310EA8DC-7D26-4A90-A8DC-ECA6B2604BE9}"/>
              </a:ext>
            </a:extLst>
          </p:cNvPr>
          <p:cNvSpPr/>
          <p:nvPr/>
        </p:nvSpPr>
        <p:spPr bwMode="auto">
          <a:xfrm>
            <a:off x="5398855" y="3035904"/>
            <a:ext cx="3620015" cy="310123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Left Arrow 7">
            <a:extLst>
              <a:ext uri="{FF2B5EF4-FFF2-40B4-BE49-F238E27FC236}">
                <a16:creationId xmlns:a16="http://schemas.microsoft.com/office/drawing/2014/main" id="{30104BDB-B1DB-4A29-95AC-81B2BB64460B}"/>
              </a:ext>
            </a:extLst>
          </p:cNvPr>
          <p:cNvSpPr/>
          <p:nvPr/>
        </p:nvSpPr>
        <p:spPr bwMode="auto">
          <a:xfrm>
            <a:off x="5398855" y="3857799"/>
            <a:ext cx="3620015" cy="300788"/>
          </a:xfrm>
          <a:prstGeom prst="lef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Down Arrow 17">
            <a:extLst>
              <a:ext uri="{FF2B5EF4-FFF2-40B4-BE49-F238E27FC236}">
                <a16:creationId xmlns:a16="http://schemas.microsoft.com/office/drawing/2014/main" id="{BF68055F-B217-4555-B4D9-86D3A3213F36}"/>
              </a:ext>
            </a:extLst>
          </p:cNvPr>
          <p:cNvSpPr/>
          <p:nvPr/>
        </p:nvSpPr>
        <p:spPr bwMode="auto">
          <a:xfrm>
            <a:off x="3883929" y="4401079"/>
            <a:ext cx="367110" cy="721419"/>
          </a:xfrm>
          <a:prstGeom prst="down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ight Arrow 20">
            <a:extLst>
              <a:ext uri="{FF2B5EF4-FFF2-40B4-BE49-F238E27FC236}">
                <a16:creationId xmlns:a16="http://schemas.microsoft.com/office/drawing/2014/main" id="{672D73E2-8606-451A-B6F6-4A78DCE7E55A}"/>
              </a:ext>
            </a:extLst>
          </p:cNvPr>
          <p:cNvSpPr/>
          <p:nvPr/>
        </p:nvSpPr>
        <p:spPr bwMode="auto">
          <a:xfrm>
            <a:off x="5390470" y="5484786"/>
            <a:ext cx="827099" cy="348252"/>
          </a:xfrm>
          <a:prstGeom prst="rightArrow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accent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715243-296E-4079-867F-4CDE94904BA1}"/>
              </a:ext>
            </a:extLst>
          </p:cNvPr>
          <p:cNvSpPr txBox="1"/>
          <p:nvPr/>
        </p:nvSpPr>
        <p:spPr>
          <a:xfrm>
            <a:off x="2736834" y="1093242"/>
            <a:ext cx="6961469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99" dirty="0"/>
              <a:t>1. HTTP заявка (първоначално зареждане на страницата)</a:t>
            </a:r>
            <a:endParaRPr lang="en-GB" sz="2199" dirty="0"/>
          </a:p>
        </p:txBody>
      </p:sp>
    </p:spTree>
    <p:extLst>
      <p:ext uri="{BB962C8B-B14F-4D97-AF65-F5344CB8AC3E}">
        <p14:creationId xmlns:p14="http://schemas.microsoft.com/office/powerpoint/2010/main" val="16367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F473-3E44-48CD-8FC1-11867F37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74C9E5-1D4D-4905-8FC3-7665DED2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890"/>
            <a:ext cx="10515600" cy="1325563"/>
          </a:xfrm>
        </p:spPr>
        <p:txBody>
          <a:bodyPr/>
          <a:lstStyle/>
          <a:p>
            <a:r>
              <a:rPr lang="en-US" dirty="0" err="1"/>
              <a:t>XMLHttpRequest</a:t>
            </a:r>
            <a:br>
              <a:rPr lang="en-US" dirty="0"/>
            </a:br>
            <a:r>
              <a:rPr lang="bg-BG" dirty="0"/>
              <a:t>стандартен </a:t>
            </a:r>
            <a:r>
              <a:rPr lang="en-US" dirty="0"/>
              <a:t>API </a:t>
            </a:r>
            <a:r>
              <a:rPr lang="bg-BG" dirty="0"/>
              <a:t>за </a:t>
            </a:r>
            <a:r>
              <a:rPr lang="en-US" dirty="0"/>
              <a:t>AJAX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ADE419-74C8-4087-83B0-ACEDE046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69269"/>
            <a:ext cx="10363200" cy="70788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loadRepos()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"&gt;Load Repos&lt;/button&gt;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&lt;div id="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res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"&gt;&lt;/div&gt;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4C25B-5FDD-4664-84EE-B309EED6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39107"/>
            <a:ext cx="10363200" cy="347787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function 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loadRepos()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const req = 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new XMLHttpRequest()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req.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onreadystatechange</a:t>
            </a:r>
            <a:r>
              <a:rPr lang="en-US" sz="2000" b="1" dirty="0">
                <a:latin typeface="Consolas" panose="020B0609020204030204" pitchFamily="49" charset="0"/>
              </a:rPr>
              <a:t> = function()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if (this.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readyState</a:t>
            </a:r>
            <a:r>
              <a:rPr lang="en-US" sz="2000" b="1" dirty="0">
                <a:latin typeface="Consolas" panose="020B0609020204030204" pitchFamily="49" charset="0"/>
              </a:rPr>
              <a:t> == 4 &amp;&amp; this.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status</a:t>
            </a:r>
            <a:r>
              <a:rPr lang="en-US" sz="2000" b="1" dirty="0">
                <a:latin typeface="Consolas" panose="020B0609020204030204" pitchFamily="49" charset="0"/>
              </a:rPr>
              <a:t> == 200)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document.getElementById("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res</a:t>
            </a:r>
            <a:r>
              <a:rPr lang="en-US" sz="2000" b="1" dirty="0">
                <a:latin typeface="Consolas" panose="020B0609020204030204" pitchFamily="49" charset="0"/>
              </a:rPr>
              <a:t>").textContent =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this.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responseText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};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req.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open</a:t>
            </a:r>
            <a:r>
              <a:rPr lang="en-US" sz="2000" b="1" dirty="0">
                <a:latin typeface="Consolas" panose="020B0609020204030204" pitchFamily="49" charset="0"/>
              </a:rPr>
              <a:t>("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GET</a:t>
            </a:r>
            <a:r>
              <a:rPr lang="en-US" sz="20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"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https://api.github.com/users/testnakov/repos</a:t>
            </a:r>
            <a:r>
              <a:rPr lang="en-US" sz="2000" b="1" dirty="0">
                <a:latin typeface="Consolas" panose="020B0609020204030204" pitchFamily="49" charset="0"/>
              </a:rPr>
              <a:t>", true);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req.</a:t>
            </a:r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12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FA7A6E-0787-4A8E-AE38-0DDBAD69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A6F473-3E44-48CD-8FC1-11867F3703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EA93E-79C4-4F65-9F13-6D5A4C2D0EBB}"/>
              </a:ext>
            </a:extLst>
          </p:cNvPr>
          <p:cNvSpPr txBox="1"/>
          <p:nvPr/>
        </p:nvSpPr>
        <p:spPr>
          <a:xfrm>
            <a:off x="3505200" y="32766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B0F0"/>
                </a:solidFill>
                <a:latin typeface="Consolas" panose="020B0609020204030204" pitchFamily="49" charset="0"/>
              </a:rPr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3960672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0F5E08-7005-454C-A878-44041B288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93DF-3D85-4683-98D0-3D224C01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Методът 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fetch()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позволява извикване на уеб заявки</a:t>
            </a:r>
          </a:p>
          <a:p>
            <a:r>
              <a:rPr lang="ru-RU" dirty="0"/>
              <a:t>Той е подобен на 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XMLHttpRequest</a:t>
            </a:r>
            <a:r>
              <a:rPr lang="ru-RU" dirty="0"/>
              <a:t> (</a:t>
            </a:r>
            <a:r>
              <a:rPr lang="ru-RU" b="1" dirty="0">
                <a:solidFill>
                  <a:srgbClr val="00B0F0"/>
                </a:solidFill>
              </a:rPr>
              <a:t>XHR</a:t>
            </a:r>
            <a:r>
              <a:rPr lang="ru-RU" dirty="0"/>
              <a:t>). Основната разлика е, че </a:t>
            </a:r>
            <a:r>
              <a:rPr lang="ru-RU" b="1" dirty="0">
                <a:solidFill>
                  <a:srgbClr val="00B0F0"/>
                </a:solidFill>
              </a:rPr>
              <a:t>Fetch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>
                <a:solidFill>
                  <a:srgbClr val="00B0F0"/>
                </a:solidFill>
              </a:rPr>
              <a:t>API</a:t>
            </a:r>
            <a:r>
              <a:rPr lang="ru-RU" dirty="0"/>
              <a:t>:</a:t>
            </a:r>
          </a:p>
          <a:p>
            <a:pPr lvl="1"/>
            <a:r>
              <a:rPr lang="bg-BG" dirty="0"/>
              <a:t>Използва обещания (</a:t>
            </a:r>
            <a:r>
              <a:rPr lang="en-US" dirty="0"/>
              <a:t>Promises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dirty="0"/>
              <a:t>Е</a:t>
            </a:r>
            <a:r>
              <a:rPr lang="ru-RU" dirty="0"/>
              <a:t> по-прост и чист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875C34-AA2F-4451-A727-03B47A2A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Fetch?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369AC-3F77-429F-9461-E095224CC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86" y="4480671"/>
            <a:ext cx="8803430" cy="120032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fetch</a:t>
            </a:r>
            <a:r>
              <a:rPr lang="en-US" sz="2400" b="1" dirty="0">
                <a:latin typeface="Consolas" panose="020B0609020204030204" pitchFamily="49" charset="0"/>
              </a:rPr>
              <a:t>('./api/some.json')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.then</a:t>
            </a:r>
            <a:r>
              <a:rPr lang="en-US" sz="2400" b="1" dirty="0">
                <a:latin typeface="Consolas" panose="020B0609020204030204" pitchFamily="49" charset="0"/>
              </a:rPr>
              <a:t>(function(response) {…})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.catch</a:t>
            </a:r>
            <a:r>
              <a:rPr lang="en-US" sz="2400" b="1" dirty="0">
                <a:latin typeface="Consolas" panose="020B0609020204030204" pitchFamily="49" charset="0"/>
              </a:rPr>
              <a:t>(function(err) {…})</a:t>
            </a:r>
          </a:p>
        </p:txBody>
      </p:sp>
    </p:spTree>
    <p:extLst>
      <p:ext uri="{BB962C8B-B14F-4D97-AF65-F5344CB8AC3E}">
        <p14:creationId xmlns:p14="http://schemas.microsoft.com/office/powerpoint/2010/main" val="156209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754EF-BB6A-47B3-ACC2-DC5026F73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CC71-3C90-4662-94B5-4B426280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Отговорът на заявка</a:t>
            </a:r>
            <a:r>
              <a:rPr lang="bg-BG" dirty="0"/>
              <a:t>та от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fetch()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/>
              <a:t>е </a:t>
            </a:r>
            <a:r>
              <a:rPr lang="ru-RU" b="1" dirty="0">
                <a:solidFill>
                  <a:srgbClr val="00B0F0"/>
                </a:solidFill>
              </a:rPr>
              <a:t>Stream</a:t>
            </a:r>
            <a:r>
              <a:rPr lang="en-US" dirty="0"/>
              <a:t> </a:t>
            </a:r>
            <a:r>
              <a:rPr lang="ru-RU" dirty="0"/>
              <a:t>обект</a:t>
            </a:r>
            <a:endParaRPr lang="en-US" dirty="0"/>
          </a:p>
          <a:p>
            <a:r>
              <a:rPr lang="ru-RU" dirty="0"/>
              <a:t>Четенето на потока се случва асинхронно</a:t>
            </a:r>
            <a:endParaRPr lang="en-US" dirty="0"/>
          </a:p>
          <a:p>
            <a:r>
              <a:rPr lang="ru-RU" dirty="0"/>
              <a:t>Когато се извика методът </a:t>
            </a:r>
            <a:r>
              <a:rPr lang="ru-RU" b="1" dirty="0">
                <a:solidFill>
                  <a:srgbClr val="00B0F0"/>
                </a:solidFill>
                <a:latin typeface="Consolas" panose="020B0609020204030204" pitchFamily="49" charset="0"/>
              </a:rPr>
              <a:t>json()</a:t>
            </a:r>
            <a:r>
              <a:rPr lang="ru-RU" dirty="0"/>
              <a:t>, се връща обещание</a:t>
            </a:r>
            <a:endParaRPr lang="en-US" dirty="0"/>
          </a:p>
          <a:p>
            <a:pPr lvl="1"/>
            <a:r>
              <a:rPr lang="bg-BG" dirty="0"/>
              <a:t>Статуса</a:t>
            </a:r>
            <a:r>
              <a:rPr lang="ru-RU" dirty="0"/>
              <a:t> на отговора се проверява (трябва да е 200), преди да се преобрази отговора в JSON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09120-5941-4C0B-BE04-6E24EB33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Проста </a:t>
            </a:r>
            <a:r>
              <a:rPr lang="en-US" dirty="0"/>
              <a:t>Request </a:t>
            </a:r>
            <a:r>
              <a:rPr lang="bg-BG" dirty="0"/>
              <a:t>Заявка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CE0BC1-F158-4340-997A-5078B8125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395" y="4894739"/>
            <a:ext cx="9086491" cy="147732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if (response.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status</a:t>
            </a:r>
            <a:r>
              <a:rPr lang="en-US" b="1" dirty="0">
                <a:latin typeface="Consolas" panose="020B0609020204030204" pitchFamily="49" charset="0"/>
              </a:rPr>
              <a:t> !== 200) {</a:t>
            </a:r>
          </a:p>
          <a:p>
            <a:r>
              <a:rPr lang="en-US" b="1" dirty="0">
                <a:latin typeface="Consolas" panose="020B0609020204030204" pitchFamily="49" charset="0"/>
              </a:rPr>
              <a:t>  // handle error</a:t>
            </a:r>
          </a:p>
          <a:p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latin typeface="Consolas" panose="020B0609020204030204" pitchFamily="49" charset="0"/>
              </a:rPr>
              <a:t>response.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json()</a:t>
            </a:r>
          </a:p>
          <a:p>
            <a:r>
              <a:rPr lang="en-US" b="1" dirty="0">
                <a:latin typeface="Consolas" panose="020B0609020204030204" pitchFamily="49" charset="0"/>
              </a:rPr>
              <a:t>  .then(function(data) { console.log(data)})</a:t>
            </a:r>
          </a:p>
        </p:txBody>
      </p:sp>
    </p:spTree>
    <p:extLst>
      <p:ext uri="{BB962C8B-B14F-4D97-AF65-F5344CB8AC3E}">
        <p14:creationId xmlns:p14="http://schemas.microsoft.com/office/powerpoint/2010/main" val="284750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942</Words>
  <Application>Microsoft Office PowerPoint</Application>
  <PresentationFormat>Widescreen</PresentationFormat>
  <Paragraphs>148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Comfortaa</vt:lpstr>
      <vt:lpstr>Consolas</vt:lpstr>
      <vt:lpstr>Office Theme</vt:lpstr>
      <vt:lpstr>AJAX</vt:lpstr>
      <vt:lpstr>Съдържание</vt:lpstr>
      <vt:lpstr>Какво е AJAX?</vt:lpstr>
      <vt:lpstr>Какво е AJAX?</vt:lpstr>
      <vt:lpstr>AJAX: Работен процес</vt:lpstr>
      <vt:lpstr>XMLHttpRequest стандартен API за AJAX</vt:lpstr>
      <vt:lpstr>Какво е Fetch?</vt:lpstr>
      <vt:lpstr>Какво е Fetch?</vt:lpstr>
      <vt:lpstr>Проста Request Заявка</vt:lpstr>
      <vt:lpstr>GET Заявка</vt:lpstr>
      <vt:lpstr>POST Заявка</vt:lpstr>
      <vt:lpstr>Методи на Тялото</vt:lpstr>
      <vt:lpstr>Задача: Load GitHub Repos with AJAX</vt:lpstr>
      <vt:lpstr>Решение: Load GitHub Repos with AJAX [1/2]</vt:lpstr>
      <vt:lpstr>Решение: Load GitHub Repos with AJAX [2/2]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2024-01-31T12:12:37Z</dcterms:modified>
</cp:coreProperties>
</file>