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8" r:id="rId2"/>
    <p:sldId id="574" r:id="rId3"/>
    <p:sldId id="575" r:id="rId4"/>
    <p:sldId id="576" r:id="rId5"/>
    <p:sldId id="577" r:id="rId6"/>
    <p:sldId id="578" r:id="rId7"/>
    <p:sldId id="579" r:id="rId8"/>
    <p:sldId id="580" r:id="rId9"/>
    <p:sldId id="581" r:id="rId10"/>
    <p:sldId id="582" r:id="rId11"/>
    <p:sldId id="583" r:id="rId12"/>
    <p:sldId id="584" r:id="rId13"/>
    <p:sldId id="585" r:id="rId14"/>
    <p:sldId id="586" r:id="rId15"/>
    <p:sldId id="5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957AFF30-D3EF-4A4C-882B-88A78EBC3E77}"/>
    <pc:docChg chg="undo custSel addSld delSld modSld modSection">
      <pc:chgData name="Димитър Минчев" userId="6da192e4-d32c-454b-8615-bbadf07b6639" providerId="ADAL" clId="{957AFF30-D3EF-4A4C-882B-88A78EBC3E77}" dt="2024-02-08T09:56:12.885" v="1179" actId="14100"/>
      <pc:docMkLst>
        <pc:docMk/>
      </pc:docMkLst>
      <pc:sldChg chg="modSp mod">
        <pc:chgData name="Димитър Минчев" userId="6da192e4-d32c-454b-8615-bbadf07b6639" providerId="ADAL" clId="{957AFF30-D3EF-4A4C-882B-88A78EBC3E77}" dt="2024-02-08T09:55:34.950" v="1156" actId="1076"/>
        <pc:sldMkLst>
          <pc:docMk/>
          <pc:sldMk cId="2386959723" sldId="258"/>
        </pc:sldMkLst>
        <pc:spChg chg="mod">
          <ac:chgData name="Димитър Минчев" userId="6da192e4-d32c-454b-8615-bbadf07b6639" providerId="ADAL" clId="{957AFF30-D3EF-4A4C-882B-88A78EBC3E77}" dt="2024-02-08T09:38:53.462" v="11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957AFF30-D3EF-4A4C-882B-88A78EBC3E77}" dt="2024-02-08T09:55:34.950" v="1156" actId="1076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Димитър Минчев" userId="6da192e4-d32c-454b-8615-bbadf07b6639" providerId="ADAL" clId="{957AFF30-D3EF-4A4C-882B-88A78EBC3E77}" dt="2024-02-08T09:40:29.902" v="182" actId="47"/>
        <pc:sldMkLst>
          <pc:docMk/>
          <pc:sldMk cId="3452212417" sldId="573"/>
        </pc:sldMkLst>
      </pc:sldChg>
      <pc:sldChg chg="addSp delSp modSp new mod">
        <pc:chgData name="Димитър Минчев" userId="6da192e4-d32c-454b-8615-bbadf07b6639" providerId="ADAL" clId="{957AFF30-D3EF-4A4C-882B-88A78EBC3E77}" dt="2024-02-08T09:48:37.443" v="602" actId="1036"/>
        <pc:sldMkLst>
          <pc:docMk/>
          <pc:sldMk cId="704866769" sldId="574"/>
        </pc:sldMkLst>
        <pc:spChg chg="mod">
          <ac:chgData name="Димитър Минчев" userId="6da192e4-d32c-454b-8615-bbadf07b6639" providerId="ADAL" clId="{957AFF30-D3EF-4A4C-882B-88A78EBC3E77}" dt="2024-02-08T09:48:37.443" v="602" actId="1036"/>
          <ac:spMkLst>
            <pc:docMk/>
            <pc:sldMk cId="704866769" sldId="574"/>
            <ac:spMk id="2" creationId="{1D6D2C24-E79B-BE48-D629-1C1B7D786D1A}"/>
          </ac:spMkLst>
        </pc:spChg>
        <pc:spChg chg="del">
          <ac:chgData name="Димитър Минчев" userId="6da192e4-d32c-454b-8615-bbadf07b6639" providerId="ADAL" clId="{957AFF30-D3EF-4A4C-882B-88A78EBC3E77}" dt="2024-02-08T09:39:56.233" v="135"/>
          <ac:spMkLst>
            <pc:docMk/>
            <pc:sldMk cId="704866769" sldId="574"/>
            <ac:spMk id="3" creationId="{D6F0F13C-B241-B2F2-5A45-CECB9B788A74}"/>
          </ac:spMkLst>
        </pc:spChg>
        <pc:picChg chg="add mod">
          <ac:chgData name="Димитър Минчев" userId="6da192e4-d32c-454b-8615-bbadf07b6639" providerId="ADAL" clId="{957AFF30-D3EF-4A4C-882B-88A78EBC3E77}" dt="2024-02-08T09:40:50.862" v="191" actId="14100"/>
          <ac:picMkLst>
            <pc:docMk/>
            <pc:sldMk cId="704866769" sldId="574"/>
            <ac:picMk id="5" creationId="{C3634FA7-CEF0-A781-ACCF-ACC48748AFDC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48:04.060" v="550" actId="20577"/>
        <pc:sldMkLst>
          <pc:docMk/>
          <pc:sldMk cId="207482734" sldId="575"/>
        </pc:sldMkLst>
        <pc:spChg chg="mod">
          <ac:chgData name="Димитър Минчев" userId="6da192e4-d32c-454b-8615-bbadf07b6639" providerId="ADAL" clId="{957AFF30-D3EF-4A4C-882B-88A78EBC3E77}" dt="2024-02-08T09:48:04.060" v="550" actId="20577"/>
          <ac:spMkLst>
            <pc:docMk/>
            <pc:sldMk cId="207482734" sldId="575"/>
            <ac:spMk id="2" creationId="{9C6F31F1-6C50-EC0F-1445-738FF2E02713}"/>
          </ac:spMkLst>
        </pc:spChg>
        <pc:spChg chg="add del mod">
          <ac:chgData name="Димитър Минчев" userId="6da192e4-d32c-454b-8615-bbadf07b6639" providerId="ADAL" clId="{957AFF30-D3EF-4A4C-882B-88A78EBC3E77}" dt="2024-02-08T09:41:02.330" v="194" actId="478"/>
          <ac:spMkLst>
            <pc:docMk/>
            <pc:sldMk cId="207482734" sldId="575"/>
            <ac:spMk id="4" creationId="{5A923332-28BF-679D-A802-AC33D6BFB58C}"/>
          </ac:spMkLst>
        </pc:spChg>
        <pc:picChg chg="del">
          <ac:chgData name="Димитър Минчев" userId="6da192e4-d32c-454b-8615-bbadf07b6639" providerId="ADAL" clId="{957AFF30-D3EF-4A4C-882B-88A78EBC3E77}" dt="2024-02-08T09:40:59.789" v="193" actId="478"/>
          <ac:picMkLst>
            <pc:docMk/>
            <pc:sldMk cId="207482734" sldId="575"/>
            <ac:picMk id="5" creationId="{5A6166D4-BAE9-6B1A-B04F-353C13D5F88D}"/>
          </ac:picMkLst>
        </pc:picChg>
        <pc:picChg chg="add mod">
          <ac:chgData name="Димитър Минчев" userId="6da192e4-d32c-454b-8615-bbadf07b6639" providerId="ADAL" clId="{957AFF30-D3EF-4A4C-882B-88A78EBC3E77}" dt="2024-02-08T09:41:08.936" v="197" actId="1076"/>
          <ac:picMkLst>
            <pc:docMk/>
            <pc:sldMk cId="207482734" sldId="575"/>
            <ac:picMk id="7" creationId="{7FDBBF46-0EE9-4857-2BB7-AB58078E8EC2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42:30.204" v="279" actId="20577"/>
        <pc:sldMkLst>
          <pc:docMk/>
          <pc:sldMk cId="3625600328" sldId="576"/>
        </pc:sldMkLst>
        <pc:spChg chg="mod">
          <ac:chgData name="Димитър Минчев" userId="6da192e4-d32c-454b-8615-bbadf07b6639" providerId="ADAL" clId="{957AFF30-D3EF-4A4C-882B-88A78EBC3E77}" dt="2024-02-08T09:42:30.204" v="279" actId="20577"/>
          <ac:spMkLst>
            <pc:docMk/>
            <pc:sldMk cId="3625600328" sldId="576"/>
            <ac:spMk id="2" creationId="{3B77208A-09CE-B5D0-28A5-2BC7EE7B5625}"/>
          </ac:spMkLst>
        </pc:spChg>
        <pc:picChg chg="add mod">
          <ac:chgData name="Димитър Минчев" userId="6da192e4-d32c-454b-8615-bbadf07b6639" providerId="ADAL" clId="{957AFF30-D3EF-4A4C-882B-88A78EBC3E77}" dt="2024-02-08T09:42:07.142" v="226" actId="1076"/>
          <ac:picMkLst>
            <pc:docMk/>
            <pc:sldMk cId="3625600328" sldId="576"/>
            <ac:picMk id="4" creationId="{9AC141EB-D740-A1B2-8EC9-2FDA04486696}"/>
          </ac:picMkLst>
        </pc:picChg>
        <pc:picChg chg="del">
          <ac:chgData name="Димитър Минчев" userId="6da192e4-d32c-454b-8615-bbadf07b6639" providerId="ADAL" clId="{957AFF30-D3EF-4A4C-882B-88A78EBC3E77}" dt="2024-02-08T09:41:57.244" v="222" actId="478"/>
          <ac:picMkLst>
            <pc:docMk/>
            <pc:sldMk cId="3625600328" sldId="576"/>
            <ac:picMk id="7" creationId="{E56F6968-E916-BC25-D35C-ACEBB6A855CA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44:59.919" v="343" actId="20577"/>
        <pc:sldMkLst>
          <pc:docMk/>
          <pc:sldMk cId="3578274916" sldId="577"/>
        </pc:sldMkLst>
        <pc:spChg chg="mod">
          <ac:chgData name="Димитър Минчев" userId="6da192e4-d32c-454b-8615-bbadf07b6639" providerId="ADAL" clId="{957AFF30-D3EF-4A4C-882B-88A78EBC3E77}" dt="2024-02-08T09:44:59.919" v="343" actId="20577"/>
          <ac:spMkLst>
            <pc:docMk/>
            <pc:sldMk cId="3578274916" sldId="577"/>
            <ac:spMk id="2" creationId="{CA635573-CB70-AEB3-3C9F-B1714BF74894}"/>
          </ac:spMkLst>
        </pc:spChg>
        <pc:picChg chg="del">
          <ac:chgData name="Димитър Минчев" userId="6da192e4-d32c-454b-8615-bbadf07b6639" providerId="ADAL" clId="{957AFF30-D3EF-4A4C-882B-88A78EBC3E77}" dt="2024-02-08T09:42:41.705" v="281" actId="478"/>
          <ac:picMkLst>
            <pc:docMk/>
            <pc:sldMk cId="3578274916" sldId="577"/>
            <ac:picMk id="4" creationId="{34C57341-B21E-FE32-F393-817F91B4B32D}"/>
          </ac:picMkLst>
        </pc:picChg>
        <pc:picChg chg="add mod">
          <ac:chgData name="Димитър Минчев" userId="6da192e4-d32c-454b-8615-bbadf07b6639" providerId="ADAL" clId="{957AFF30-D3EF-4A4C-882B-88A78EBC3E77}" dt="2024-02-08T09:42:49.675" v="284" actId="1076"/>
          <ac:picMkLst>
            <pc:docMk/>
            <pc:sldMk cId="3578274916" sldId="577"/>
            <ac:picMk id="5" creationId="{F5E9B059-907C-B916-BEC3-DB2EE6170239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45:33.322" v="388" actId="1076"/>
        <pc:sldMkLst>
          <pc:docMk/>
          <pc:sldMk cId="2427984773" sldId="578"/>
        </pc:sldMkLst>
        <pc:spChg chg="mod">
          <ac:chgData name="Димитър Минчев" userId="6da192e4-d32c-454b-8615-bbadf07b6639" providerId="ADAL" clId="{957AFF30-D3EF-4A4C-882B-88A78EBC3E77}" dt="2024-02-08T09:45:29.479" v="387" actId="20577"/>
          <ac:spMkLst>
            <pc:docMk/>
            <pc:sldMk cId="2427984773" sldId="578"/>
            <ac:spMk id="2" creationId="{3768CD5E-DD36-DFEC-FED2-9A0AB8CCCE1E}"/>
          </ac:spMkLst>
        </pc:spChg>
        <pc:picChg chg="add mod">
          <ac:chgData name="Димитър Минчев" userId="6da192e4-d32c-454b-8615-bbadf07b6639" providerId="ADAL" clId="{957AFF30-D3EF-4A4C-882B-88A78EBC3E77}" dt="2024-02-08T09:45:33.322" v="388" actId="1076"/>
          <ac:picMkLst>
            <pc:docMk/>
            <pc:sldMk cId="2427984773" sldId="578"/>
            <ac:picMk id="4" creationId="{C883831F-D31C-2ADF-B5D4-59CED08871AD}"/>
          </ac:picMkLst>
        </pc:picChg>
        <pc:picChg chg="del">
          <ac:chgData name="Димитър Минчев" userId="6da192e4-d32c-454b-8615-bbadf07b6639" providerId="ADAL" clId="{957AFF30-D3EF-4A4C-882B-88A78EBC3E77}" dt="2024-02-08T09:45:06.667" v="345" actId="478"/>
          <ac:picMkLst>
            <pc:docMk/>
            <pc:sldMk cId="2427984773" sldId="578"/>
            <ac:picMk id="5" creationId="{181C6CB0-AA9E-5C7D-EA8D-92DCCA61FDDA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46:29.095" v="451" actId="20577"/>
        <pc:sldMkLst>
          <pc:docMk/>
          <pc:sldMk cId="3207391421" sldId="579"/>
        </pc:sldMkLst>
        <pc:spChg chg="mod">
          <ac:chgData name="Димитър Минчев" userId="6da192e4-d32c-454b-8615-bbadf07b6639" providerId="ADAL" clId="{957AFF30-D3EF-4A4C-882B-88A78EBC3E77}" dt="2024-02-08T09:46:29.095" v="451" actId="20577"/>
          <ac:spMkLst>
            <pc:docMk/>
            <pc:sldMk cId="3207391421" sldId="579"/>
            <ac:spMk id="2" creationId="{48849BE3-F1EA-E220-BDBA-D34A4A615036}"/>
          </ac:spMkLst>
        </pc:spChg>
        <pc:picChg chg="del">
          <ac:chgData name="Димитър Минчев" userId="6da192e4-d32c-454b-8615-bbadf07b6639" providerId="ADAL" clId="{957AFF30-D3EF-4A4C-882B-88A78EBC3E77}" dt="2024-02-08T09:45:48.336" v="392" actId="478"/>
          <ac:picMkLst>
            <pc:docMk/>
            <pc:sldMk cId="3207391421" sldId="579"/>
            <ac:picMk id="4" creationId="{2E4A35AA-3610-B0A2-FA4F-6EA21B074E5D}"/>
          </ac:picMkLst>
        </pc:picChg>
        <pc:picChg chg="add mod">
          <ac:chgData name="Димитър Минчев" userId="6da192e4-d32c-454b-8615-bbadf07b6639" providerId="ADAL" clId="{957AFF30-D3EF-4A4C-882B-88A78EBC3E77}" dt="2024-02-08T09:46:06.440" v="398" actId="1076"/>
          <ac:picMkLst>
            <pc:docMk/>
            <pc:sldMk cId="3207391421" sldId="579"/>
            <ac:picMk id="5" creationId="{84DE744B-7210-1244-4A2C-8BDC0235B26D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50:02.158" v="696" actId="1036"/>
        <pc:sldMkLst>
          <pc:docMk/>
          <pc:sldMk cId="3125778524" sldId="580"/>
        </pc:sldMkLst>
        <pc:spChg chg="mod">
          <ac:chgData name="Димитър Минчев" userId="6da192e4-d32c-454b-8615-bbadf07b6639" providerId="ADAL" clId="{957AFF30-D3EF-4A4C-882B-88A78EBC3E77}" dt="2024-02-08T09:50:02.158" v="696" actId="1036"/>
          <ac:spMkLst>
            <pc:docMk/>
            <pc:sldMk cId="3125778524" sldId="580"/>
            <ac:spMk id="2" creationId="{07394B08-4423-9BCD-BD85-FE93F52B9C9C}"/>
          </ac:spMkLst>
        </pc:spChg>
        <pc:picChg chg="add mod">
          <ac:chgData name="Димитър Минчев" userId="6da192e4-d32c-454b-8615-bbadf07b6639" providerId="ADAL" clId="{957AFF30-D3EF-4A4C-882B-88A78EBC3E77}" dt="2024-02-08T09:47:29.874" v="526" actId="1076"/>
          <ac:picMkLst>
            <pc:docMk/>
            <pc:sldMk cId="3125778524" sldId="580"/>
            <ac:picMk id="4" creationId="{F4A4BCE2-8D0D-7367-544C-01C1BEC98212}"/>
          </ac:picMkLst>
        </pc:picChg>
        <pc:picChg chg="del">
          <ac:chgData name="Димитър Минчев" userId="6da192e4-d32c-454b-8615-bbadf07b6639" providerId="ADAL" clId="{957AFF30-D3EF-4A4C-882B-88A78EBC3E77}" dt="2024-02-08T09:46:43.389" v="455" actId="478"/>
          <ac:picMkLst>
            <pc:docMk/>
            <pc:sldMk cId="3125778524" sldId="580"/>
            <ac:picMk id="5" creationId="{3F29305C-9B52-B987-4D08-45A978EAFE5D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49:54.597" v="694" actId="14100"/>
        <pc:sldMkLst>
          <pc:docMk/>
          <pc:sldMk cId="2115848922" sldId="581"/>
        </pc:sldMkLst>
        <pc:spChg chg="mod">
          <ac:chgData name="Димитър Минчев" userId="6da192e4-d32c-454b-8615-bbadf07b6639" providerId="ADAL" clId="{957AFF30-D3EF-4A4C-882B-88A78EBC3E77}" dt="2024-02-08T09:49:44.674" v="693" actId="20577"/>
          <ac:spMkLst>
            <pc:docMk/>
            <pc:sldMk cId="2115848922" sldId="581"/>
            <ac:spMk id="2" creationId="{BA85C97D-D031-D6D3-9B8C-610B854E4BCA}"/>
          </ac:spMkLst>
        </pc:spChg>
        <pc:picChg chg="del">
          <ac:chgData name="Димитър Минчев" userId="6da192e4-d32c-454b-8615-bbadf07b6639" providerId="ADAL" clId="{957AFF30-D3EF-4A4C-882B-88A78EBC3E77}" dt="2024-02-08T09:49:02.626" v="603" actId="478"/>
          <ac:picMkLst>
            <pc:docMk/>
            <pc:sldMk cId="2115848922" sldId="581"/>
            <ac:picMk id="4" creationId="{65F7424B-610C-F2D7-AE69-F3C6E494D36A}"/>
          </ac:picMkLst>
        </pc:picChg>
        <pc:picChg chg="add mod">
          <ac:chgData name="Димитър Минчев" userId="6da192e4-d32c-454b-8615-bbadf07b6639" providerId="ADAL" clId="{957AFF30-D3EF-4A4C-882B-88A78EBC3E77}" dt="2024-02-08T09:49:54.597" v="694" actId="14100"/>
          <ac:picMkLst>
            <pc:docMk/>
            <pc:sldMk cId="2115848922" sldId="581"/>
            <ac:picMk id="5" creationId="{2B372E76-AE76-43A8-B23B-46C25EC66D79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50:42.889" v="745" actId="20577"/>
        <pc:sldMkLst>
          <pc:docMk/>
          <pc:sldMk cId="664792905" sldId="582"/>
        </pc:sldMkLst>
        <pc:spChg chg="mod">
          <ac:chgData name="Димитър Минчев" userId="6da192e4-d32c-454b-8615-bbadf07b6639" providerId="ADAL" clId="{957AFF30-D3EF-4A4C-882B-88A78EBC3E77}" dt="2024-02-08T09:50:42.889" v="745" actId="20577"/>
          <ac:spMkLst>
            <pc:docMk/>
            <pc:sldMk cId="664792905" sldId="582"/>
            <ac:spMk id="2" creationId="{607C2E5E-A50E-E46A-9B16-E8865A26E5CD}"/>
          </ac:spMkLst>
        </pc:spChg>
        <pc:picChg chg="add mod">
          <ac:chgData name="Димитър Минчев" userId="6da192e4-d32c-454b-8615-bbadf07b6639" providerId="ADAL" clId="{957AFF30-D3EF-4A4C-882B-88A78EBC3E77}" dt="2024-02-08T09:50:22.131" v="702" actId="1076"/>
          <ac:picMkLst>
            <pc:docMk/>
            <pc:sldMk cId="664792905" sldId="582"/>
            <ac:picMk id="4" creationId="{D395E483-D821-64F0-D4D3-0C50C2504347}"/>
          </ac:picMkLst>
        </pc:picChg>
        <pc:picChg chg="del">
          <ac:chgData name="Димитър Минчев" userId="6da192e4-d32c-454b-8615-bbadf07b6639" providerId="ADAL" clId="{957AFF30-D3EF-4A4C-882B-88A78EBC3E77}" dt="2024-02-08T09:50:12.030" v="698" actId="478"/>
          <ac:picMkLst>
            <pc:docMk/>
            <pc:sldMk cId="664792905" sldId="582"/>
            <ac:picMk id="5" creationId="{44965A78-6AC8-27D0-A975-CDB4F5F56420}"/>
          </ac:picMkLst>
        </pc:picChg>
      </pc:sldChg>
      <pc:sldChg chg="addSp delSp modSp add del mod">
        <pc:chgData name="Димитър Минчев" userId="6da192e4-d32c-454b-8615-bbadf07b6639" providerId="ADAL" clId="{957AFF30-D3EF-4A4C-882B-88A78EBC3E77}" dt="2024-02-08T09:51:44.602" v="831" actId="2696"/>
        <pc:sldMkLst>
          <pc:docMk/>
          <pc:sldMk cId="1147452769" sldId="583"/>
        </pc:sldMkLst>
        <pc:spChg chg="mod">
          <ac:chgData name="Димитър Минчев" userId="6da192e4-d32c-454b-8615-bbadf07b6639" providerId="ADAL" clId="{957AFF30-D3EF-4A4C-882B-88A78EBC3E77}" dt="2024-02-08T09:51:34.578" v="829" actId="20577"/>
          <ac:spMkLst>
            <pc:docMk/>
            <pc:sldMk cId="1147452769" sldId="583"/>
            <ac:spMk id="2" creationId="{EF78282A-5CF2-4165-9A29-D0C29BAEE1C2}"/>
          </ac:spMkLst>
        </pc:spChg>
        <pc:picChg chg="del">
          <ac:chgData name="Димитър Минчев" userId="6da192e4-d32c-454b-8615-bbadf07b6639" providerId="ADAL" clId="{957AFF30-D3EF-4A4C-882B-88A78EBC3E77}" dt="2024-02-08T09:50:58.202" v="750" actId="478"/>
          <ac:picMkLst>
            <pc:docMk/>
            <pc:sldMk cId="1147452769" sldId="583"/>
            <ac:picMk id="4" creationId="{5FD50712-9246-807A-0115-7A89591A7247}"/>
          </ac:picMkLst>
        </pc:picChg>
        <pc:picChg chg="add mod">
          <ac:chgData name="Димитър Минчев" userId="6da192e4-d32c-454b-8615-bbadf07b6639" providerId="ADAL" clId="{957AFF30-D3EF-4A4C-882B-88A78EBC3E77}" dt="2024-02-08T09:51:12.917" v="755" actId="14100"/>
          <ac:picMkLst>
            <pc:docMk/>
            <pc:sldMk cId="1147452769" sldId="583"/>
            <ac:picMk id="5" creationId="{BDE0D556-5565-2224-F9E7-3277AB78FC4A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52:42.709" v="901" actId="14100"/>
        <pc:sldMkLst>
          <pc:docMk/>
          <pc:sldMk cId="965057270" sldId="584"/>
        </pc:sldMkLst>
        <pc:spChg chg="mod">
          <ac:chgData name="Димитър Минчев" userId="6da192e4-d32c-454b-8615-bbadf07b6639" providerId="ADAL" clId="{957AFF30-D3EF-4A4C-882B-88A78EBC3E77}" dt="2024-02-08T09:52:42.709" v="901" actId="14100"/>
          <ac:spMkLst>
            <pc:docMk/>
            <pc:sldMk cId="965057270" sldId="584"/>
            <ac:spMk id="2" creationId="{638ABEC2-73BA-697C-3594-C43D1B1A1811}"/>
          </ac:spMkLst>
        </pc:spChg>
        <pc:picChg chg="add mod">
          <ac:chgData name="Димитър Минчев" userId="6da192e4-d32c-454b-8615-bbadf07b6639" providerId="ADAL" clId="{957AFF30-D3EF-4A4C-882B-88A78EBC3E77}" dt="2024-02-08T09:52:10.091" v="838" actId="1076"/>
          <ac:picMkLst>
            <pc:docMk/>
            <pc:sldMk cId="965057270" sldId="584"/>
            <ac:picMk id="4" creationId="{7E39C79D-564B-1B27-5E0E-DB1971BD209F}"/>
          </ac:picMkLst>
        </pc:picChg>
        <pc:picChg chg="del">
          <ac:chgData name="Димитър Минчев" userId="6da192e4-d32c-454b-8615-bbadf07b6639" providerId="ADAL" clId="{957AFF30-D3EF-4A4C-882B-88A78EBC3E77}" dt="2024-02-08T09:52:03.109" v="835" actId="478"/>
          <ac:picMkLst>
            <pc:docMk/>
            <pc:sldMk cId="965057270" sldId="584"/>
            <ac:picMk id="5" creationId="{825B3553-E58D-FBA0-014B-BE5451A23793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53:41.606" v="1002" actId="20577"/>
        <pc:sldMkLst>
          <pc:docMk/>
          <pc:sldMk cId="345586746" sldId="585"/>
        </pc:sldMkLst>
        <pc:spChg chg="mod">
          <ac:chgData name="Димитър Минчев" userId="6da192e4-d32c-454b-8615-bbadf07b6639" providerId="ADAL" clId="{957AFF30-D3EF-4A4C-882B-88A78EBC3E77}" dt="2024-02-08T09:53:41.606" v="1002" actId="20577"/>
          <ac:spMkLst>
            <pc:docMk/>
            <pc:sldMk cId="345586746" sldId="585"/>
            <ac:spMk id="2" creationId="{B053928A-FCBC-E2FF-B13A-DF867EE8ABFD}"/>
          </ac:spMkLst>
        </pc:spChg>
        <pc:picChg chg="del">
          <ac:chgData name="Димитър Минчев" userId="6da192e4-d32c-454b-8615-bbadf07b6639" providerId="ADAL" clId="{957AFF30-D3EF-4A4C-882B-88A78EBC3E77}" dt="2024-02-08T09:52:50.447" v="903" actId="478"/>
          <ac:picMkLst>
            <pc:docMk/>
            <pc:sldMk cId="345586746" sldId="585"/>
            <ac:picMk id="4" creationId="{8FBA445F-284A-18FB-FF8E-6CEED39D0A84}"/>
          </ac:picMkLst>
        </pc:picChg>
        <pc:picChg chg="add mod">
          <ac:chgData name="Димитър Минчев" userId="6da192e4-d32c-454b-8615-bbadf07b6639" providerId="ADAL" clId="{957AFF30-D3EF-4A4C-882B-88A78EBC3E77}" dt="2024-02-08T09:53:28.647" v="976" actId="1076"/>
          <ac:picMkLst>
            <pc:docMk/>
            <pc:sldMk cId="345586746" sldId="585"/>
            <ac:picMk id="5" creationId="{7F8524B2-C359-19BC-E8DD-81681DEB322A}"/>
          </ac:picMkLst>
        </pc:picChg>
      </pc:sldChg>
      <pc:sldChg chg="addSp delSp modSp add mod">
        <pc:chgData name="Димитър Минчев" userId="6da192e4-d32c-454b-8615-bbadf07b6639" providerId="ADAL" clId="{957AFF30-D3EF-4A4C-882B-88A78EBC3E77}" dt="2024-02-08T09:56:12.885" v="1179" actId="14100"/>
        <pc:sldMkLst>
          <pc:docMk/>
          <pc:sldMk cId="3094944876" sldId="586"/>
        </pc:sldMkLst>
        <pc:spChg chg="mod">
          <ac:chgData name="Димитър Минчев" userId="6da192e4-d32c-454b-8615-bbadf07b6639" providerId="ADAL" clId="{957AFF30-D3EF-4A4C-882B-88A78EBC3E77}" dt="2024-02-08T09:56:12.885" v="1179" actId="14100"/>
          <ac:spMkLst>
            <pc:docMk/>
            <pc:sldMk cId="3094944876" sldId="586"/>
            <ac:spMk id="2" creationId="{0B59D70D-D421-6DE9-469F-CD2A144F24CA}"/>
          </ac:spMkLst>
        </pc:spChg>
        <pc:picChg chg="add mod">
          <ac:chgData name="Димитър Минчев" userId="6da192e4-d32c-454b-8615-bbadf07b6639" providerId="ADAL" clId="{957AFF30-D3EF-4A4C-882B-88A78EBC3E77}" dt="2024-02-08T09:55:55.329" v="1162" actId="1076"/>
          <ac:picMkLst>
            <pc:docMk/>
            <pc:sldMk cId="3094944876" sldId="586"/>
            <ac:picMk id="4" creationId="{0B094277-B16F-9EBB-85BA-D3C907911A88}"/>
          </ac:picMkLst>
        </pc:picChg>
        <pc:picChg chg="del">
          <ac:chgData name="Димитър Минчев" userId="6da192e4-d32c-454b-8615-bbadf07b6639" providerId="ADAL" clId="{957AFF30-D3EF-4A4C-882B-88A78EBC3E77}" dt="2024-02-08T09:53:48.541" v="1004" actId="478"/>
          <ac:picMkLst>
            <pc:docMk/>
            <pc:sldMk cId="3094944876" sldId="586"/>
            <ac:picMk id="5" creationId="{1A26A713-F54A-8E0E-E226-FE635F63C3EF}"/>
          </ac:picMkLst>
        </pc:picChg>
      </pc:sldChg>
    </pc:docChg>
  </pc:docChgLst>
  <pc:docChgLst>
    <pc:chgData name="Димитър Минчев" userId="6da192e4-d32c-454b-8615-bbadf07b6639" providerId="ADAL" clId="{AF8A3883-5260-4C1B-8F91-D8D602C1C802}"/>
    <pc:docChg chg="undo custSel modSld">
      <pc:chgData name="Димитър Минчев" userId="6da192e4-d32c-454b-8615-bbadf07b6639" providerId="ADAL" clId="{AF8A3883-5260-4C1B-8F91-D8D602C1C802}" dt="2024-02-08T11:42:13.371" v="182" actId="1036"/>
      <pc:docMkLst>
        <pc:docMk/>
      </pc:docMkLst>
      <pc:sldChg chg="addSp delSp modSp mod">
        <pc:chgData name="Димитър Минчев" userId="6da192e4-d32c-454b-8615-bbadf07b6639" providerId="ADAL" clId="{AF8A3883-5260-4C1B-8F91-D8D602C1C802}" dt="2024-02-08T11:36:02.923" v="3" actId="14100"/>
        <pc:sldMkLst>
          <pc:docMk/>
          <pc:sldMk cId="704866769" sldId="574"/>
        </pc:sldMkLst>
        <pc:spChg chg="add del mod">
          <ac:chgData name="Димитър Минчев" userId="6da192e4-d32c-454b-8615-bbadf07b6639" providerId="ADAL" clId="{AF8A3883-5260-4C1B-8F91-D8D602C1C802}" dt="2024-02-08T11:35:59.092" v="1"/>
          <ac:spMkLst>
            <pc:docMk/>
            <pc:sldMk cId="704866769" sldId="574"/>
            <ac:spMk id="4" creationId="{A01DD8EB-24F8-AA9D-AEFC-B7F1C95CDA3E}"/>
          </ac:spMkLst>
        </pc:spChg>
        <pc:picChg chg="del">
          <ac:chgData name="Димитър Минчев" userId="6da192e4-d32c-454b-8615-bbadf07b6639" providerId="ADAL" clId="{AF8A3883-5260-4C1B-8F91-D8D602C1C802}" dt="2024-02-08T11:35:57.514" v="0" actId="478"/>
          <ac:picMkLst>
            <pc:docMk/>
            <pc:sldMk cId="704866769" sldId="574"/>
            <ac:picMk id="5" creationId="{C3634FA7-CEF0-A781-ACCF-ACC48748AFDC}"/>
          </ac:picMkLst>
        </pc:picChg>
        <pc:picChg chg="add mod">
          <ac:chgData name="Димитър Минчев" userId="6da192e4-d32c-454b-8615-bbadf07b6639" providerId="ADAL" clId="{AF8A3883-5260-4C1B-8F91-D8D602C1C802}" dt="2024-02-08T11:36:02.923" v="3" actId="14100"/>
          <ac:picMkLst>
            <pc:docMk/>
            <pc:sldMk cId="704866769" sldId="574"/>
            <ac:picMk id="7" creationId="{283211D1-AF01-EAEF-C60C-54762EFBD54B}"/>
          </ac:picMkLst>
        </pc:picChg>
      </pc:sldChg>
      <pc:sldChg chg="addSp delSp modSp mod">
        <pc:chgData name="Димитър Минчев" userId="6da192e4-d32c-454b-8615-bbadf07b6639" providerId="ADAL" clId="{AF8A3883-5260-4C1B-8F91-D8D602C1C802}" dt="2024-02-08T11:36:57.801" v="48" actId="1076"/>
        <pc:sldMkLst>
          <pc:docMk/>
          <pc:sldMk cId="3625600328" sldId="576"/>
        </pc:sldMkLst>
        <pc:spChg chg="mod">
          <ac:chgData name="Димитър Минчев" userId="6da192e4-d32c-454b-8615-bbadf07b6639" providerId="ADAL" clId="{AF8A3883-5260-4C1B-8F91-D8D602C1C802}" dt="2024-02-08T11:36:41.870" v="45" actId="20577"/>
          <ac:spMkLst>
            <pc:docMk/>
            <pc:sldMk cId="3625600328" sldId="576"/>
            <ac:spMk id="2" creationId="{3B77208A-09CE-B5D0-28A5-2BC7EE7B5625}"/>
          </ac:spMkLst>
        </pc:spChg>
        <pc:picChg chg="del">
          <ac:chgData name="Димитър Минчев" userId="6da192e4-d32c-454b-8615-bbadf07b6639" providerId="ADAL" clId="{AF8A3883-5260-4C1B-8F91-D8D602C1C802}" dt="2024-02-08T11:36:14.961" v="4" actId="478"/>
          <ac:picMkLst>
            <pc:docMk/>
            <pc:sldMk cId="3625600328" sldId="576"/>
            <ac:picMk id="4" creationId="{9AC141EB-D740-A1B2-8EC9-2FDA04486696}"/>
          </ac:picMkLst>
        </pc:picChg>
        <pc:picChg chg="add mod">
          <ac:chgData name="Димитър Минчев" userId="6da192e4-d32c-454b-8615-bbadf07b6639" providerId="ADAL" clId="{AF8A3883-5260-4C1B-8F91-D8D602C1C802}" dt="2024-02-08T11:36:57.801" v="48" actId="1076"/>
          <ac:picMkLst>
            <pc:docMk/>
            <pc:sldMk cId="3625600328" sldId="576"/>
            <ac:picMk id="5" creationId="{9F1BD645-8997-5C65-7CE1-F5ABF340A448}"/>
          </ac:picMkLst>
        </pc:picChg>
      </pc:sldChg>
      <pc:sldChg chg="addSp delSp modSp mod">
        <pc:chgData name="Димитър Минчев" userId="6da192e4-d32c-454b-8615-bbadf07b6639" providerId="ADAL" clId="{AF8A3883-5260-4C1B-8F91-D8D602C1C802}" dt="2024-02-08T11:38:05.023" v="59" actId="14100"/>
        <pc:sldMkLst>
          <pc:docMk/>
          <pc:sldMk cId="2115848922" sldId="581"/>
        </pc:sldMkLst>
        <pc:picChg chg="add mod">
          <ac:chgData name="Димитър Минчев" userId="6da192e4-d32c-454b-8615-bbadf07b6639" providerId="ADAL" clId="{AF8A3883-5260-4C1B-8F91-D8D602C1C802}" dt="2024-02-08T11:38:05.023" v="59" actId="14100"/>
          <ac:picMkLst>
            <pc:docMk/>
            <pc:sldMk cId="2115848922" sldId="581"/>
            <ac:picMk id="4" creationId="{05C5B064-946A-4AF5-A546-FDE3893BD5B0}"/>
          </ac:picMkLst>
        </pc:picChg>
        <pc:picChg chg="del">
          <ac:chgData name="Димитър Минчев" userId="6da192e4-d32c-454b-8615-bbadf07b6639" providerId="ADAL" clId="{AF8A3883-5260-4C1B-8F91-D8D602C1C802}" dt="2024-02-08T11:37:20.163" v="49" actId="478"/>
          <ac:picMkLst>
            <pc:docMk/>
            <pc:sldMk cId="2115848922" sldId="581"/>
            <ac:picMk id="5" creationId="{2B372E76-AE76-43A8-B23B-46C25EC66D79}"/>
          </ac:picMkLst>
        </pc:picChg>
      </pc:sldChg>
      <pc:sldChg chg="addSp delSp modSp mod">
        <pc:chgData name="Димитър Минчев" userId="6da192e4-d32c-454b-8615-bbadf07b6639" providerId="ADAL" clId="{AF8A3883-5260-4C1B-8F91-D8D602C1C802}" dt="2024-02-08T11:38:00.759" v="58" actId="14100"/>
        <pc:sldMkLst>
          <pc:docMk/>
          <pc:sldMk cId="664792905" sldId="582"/>
        </pc:sldMkLst>
        <pc:picChg chg="del">
          <ac:chgData name="Димитър Минчев" userId="6da192e4-d32c-454b-8615-bbadf07b6639" providerId="ADAL" clId="{AF8A3883-5260-4C1B-8F91-D8D602C1C802}" dt="2024-02-08T11:37:48.198" v="53" actId="478"/>
          <ac:picMkLst>
            <pc:docMk/>
            <pc:sldMk cId="664792905" sldId="582"/>
            <ac:picMk id="4" creationId="{D395E483-D821-64F0-D4D3-0C50C2504347}"/>
          </ac:picMkLst>
        </pc:picChg>
        <pc:picChg chg="add mod">
          <ac:chgData name="Димитър Минчев" userId="6da192e4-d32c-454b-8615-bbadf07b6639" providerId="ADAL" clId="{AF8A3883-5260-4C1B-8F91-D8D602C1C802}" dt="2024-02-08T11:38:00.759" v="58" actId="14100"/>
          <ac:picMkLst>
            <pc:docMk/>
            <pc:sldMk cId="664792905" sldId="582"/>
            <ac:picMk id="5" creationId="{E2B28CBF-EF12-BED3-E900-852340A86FED}"/>
          </ac:picMkLst>
        </pc:picChg>
      </pc:sldChg>
      <pc:sldChg chg="addSp delSp modSp mod">
        <pc:chgData name="Димитър Минчев" userId="6da192e4-d32c-454b-8615-bbadf07b6639" providerId="ADAL" clId="{AF8A3883-5260-4C1B-8F91-D8D602C1C802}" dt="2024-02-08T11:38:26.477" v="65" actId="1076"/>
        <pc:sldMkLst>
          <pc:docMk/>
          <pc:sldMk cId="965057270" sldId="584"/>
        </pc:sldMkLst>
        <pc:picChg chg="del">
          <ac:chgData name="Димитър Минчев" userId="6da192e4-d32c-454b-8615-bbadf07b6639" providerId="ADAL" clId="{AF8A3883-5260-4C1B-8F91-D8D602C1C802}" dt="2024-02-08T11:38:17.192" v="60" actId="478"/>
          <ac:picMkLst>
            <pc:docMk/>
            <pc:sldMk cId="965057270" sldId="584"/>
            <ac:picMk id="4" creationId="{7E39C79D-564B-1B27-5E0E-DB1971BD209F}"/>
          </ac:picMkLst>
        </pc:picChg>
        <pc:picChg chg="add mod">
          <ac:chgData name="Димитър Минчев" userId="6da192e4-d32c-454b-8615-bbadf07b6639" providerId="ADAL" clId="{AF8A3883-5260-4C1B-8F91-D8D602C1C802}" dt="2024-02-08T11:38:26.477" v="65" actId="1076"/>
          <ac:picMkLst>
            <pc:docMk/>
            <pc:sldMk cId="965057270" sldId="584"/>
            <ac:picMk id="5" creationId="{F0C7C300-E2A0-A85B-27EC-F69B74A01D76}"/>
          </ac:picMkLst>
        </pc:picChg>
      </pc:sldChg>
      <pc:sldChg chg="addSp delSp modSp mod">
        <pc:chgData name="Димитър Минчев" userId="6da192e4-d32c-454b-8615-bbadf07b6639" providerId="ADAL" clId="{AF8A3883-5260-4C1B-8F91-D8D602C1C802}" dt="2024-02-08T11:38:40.322" v="72" actId="14100"/>
        <pc:sldMkLst>
          <pc:docMk/>
          <pc:sldMk cId="345586746" sldId="585"/>
        </pc:sldMkLst>
        <pc:picChg chg="add mod">
          <ac:chgData name="Димитър Минчев" userId="6da192e4-d32c-454b-8615-bbadf07b6639" providerId="ADAL" clId="{AF8A3883-5260-4C1B-8F91-D8D602C1C802}" dt="2024-02-08T11:38:40.322" v="72" actId="14100"/>
          <ac:picMkLst>
            <pc:docMk/>
            <pc:sldMk cId="345586746" sldId="585"/>
            <ac:picMk id="4" creationId="{F9D6D399-A4EF-6D0C-6932-5A6F9DE0D90C}"/>
          </ac:picMkLst>
        </pc:picChg>
        <pc:picChg chg="del">
          <ac:chgData name="Димитър Минчев" userId="6da192e4-d32c-454b-8615-bbadf07b6639" providerId="ADAL" clId="{AF8A3883-5260-4C1B-8F91-D8D602C1C802}" dt="2024-02-08T11:38:30.333" v="66" actId="478"/>
          <ac:picMkLst>
            <pc:docMk/>
            <pc:sldMk cId="345586746" sldId="585"/>
            <ac:picMk id="5" creationId="{7F8524B2-C359-19BC-E8DD-81681DEB322A}"/>
          </ac:picMkLst>
        </pc:picChg>
      </pc:sldChg>
      <pc:sldChg chg="addSp delSp modSp mod">
        <pc:chgData name="Димитър Минчев" userId="6da192e4-d32c-454b-8615-bbadf07b6639" providerId="ADAL" clId="{AF8A3883-5260-4C1B-8F91-D8D602C1C802}" dt="2024-02-08T11:42:13.371" v="182" actId="1036"/>
        <pc:sldMkLst>
          <pc:docMk/>
          <pc:sldMk cId="3094944876" sldId="586"/>
        </pc:sldMkLst>
        <pc:spChg chg="add mod">
          <ac:chgData name="Димитър Минчев" userId="6da192e4-d32c-454b-8615-bbadf07b6639" providerId="ADAL" clId="{AF8A3883-5260-4C1B-8F91-D8D602C1C802}" dt="2024-02-08T11:42:13.371" v="182" actId="1036"/>
          <ac:spMkLst>
            <pc:docMk/>
            <pc:sldMk cId="3094944876" sldId="586"/>
            <ac:spMk id="7" creationId="{BC27DADE-842C-DD76-6C07-1C496A064C05}"/>
          </ac:spMkLst>
        </pc:spChg>
        <pc:picChg chg="del">
          <ac:chgData name="Димитър Минчев" userId="6da192e4-d32c-454b-8615-bbadf07b6639" providerId="ADAL" clId="{AF8A3883-5260-4C1B-8F91-D8D602C1C802}" dt="2024-02-08T11:38:43.661" v="73" actId="478"/>
          <ac:picMkLst>
            <pc:docMk/>
            <pc:sldMk cId="3094944876" sldId="586"/>
            <ac:picMk id="4" creationId="{0B094277-B16F-9EBB-85BA-D3C907911A88}"/>
          </ac:picMkLst>
        </pc:picChg>
        <pc:picChg chg="add mod">
          <ac:chgData name="Димитър Минчев" userId="6da192e4-d32c-454b-8615-bbadf07b6639" providerId="ADAL" clId="{AF8A3883-5260-4C1B-8F91-D8D602C1C802}" dt="2024-02-08T11:42:09.796" v="181" actId="1036"/>
          <ac:picMkLst>
            <pc:docMk/>
            <pc:sldMk cId="3094944876" sldId="586"/>
            <ac:picMk id="5" creationId="{C99FF8A8-F967-D5FD-AC0F-AF2F4B674F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8.2.2024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tkarieramonbg.azurewebsites.net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/>
              <a:t>Deployment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3200" y="4577101"/>
            <a:ext cx="6994358" cy="1655762"/>
          </a:xfrm>
        </p:spPr>
        <p:txBody>
          <a:bodyPr/>
          <a:lstStyle/>
          <a:p>
            <a:r>
              <a:rPr lang="bg-BG" dirty="0"/>
              <a:t>Публикуване на </a:t>
            </a:r>
            <a:r>
              <a:rPr lang="en-US" dirty="0"/>
              <a:t>ASP.NET Core Web App </a:t>
            </a:r>
            <a:r>
              <a:rPr lang="bg-BG" dirty="0"/>
              <a:t>в </a:t>
            </a:r>
            <a:r>
              <a:rPr lang="en-US" dirty="0"/>
              <a:t>Microsoft Azure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E30F-FCD4-7156-8431-3C0EB2E1C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2E5E-A50E-E46A-9B16-E8865A26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0347158" cy="1446695"/>
          </a:xfrm>
        </p:spPr>
        <p:txBody>
          <a:bodyPr>
            <a:normAutofit/>
          </a:bodyPr>
          <a:lstStyle/>
          <a:p>
            <a:r>
              <a:rPr lang="bg-BG" sz="3200" dirty="0"/>
              <a:t>9. Потвърдете с натискане на бутон </a:t>
            </a:r>
            <a:r>
              <a:rPr lang="en-US" sz="3200" dirty="0"/>
              <a:t>Finish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28CBF-EF12-BED3-E900-852340A8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26" y="1356812"/>
            <a:ext cx="7236103" cy="50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9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2F992-3CBB-A18B-A016-8C5D8E5C5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8282A-5CF2-4165-9A29-D0C29BAE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0347158" cy="1446695"/>
          </a:xfrm>
        </p:spPr>
        <p:txBody>
          <a:bodyPr>
            <a:normAutofit/>
          </a:bodyPr>
          <a:lstStyle/>
          <a:p>
            <a:r>
              <a:rPr lang="bg-BG" sz="3200" dirty="0"/>
              <a:t>10. Затворете екрана с бутон </a:t>
            </a:r>
            <a:r>
              <a:rPr lang="en-US" sz="3200" dirty="0"/>
              <a:t>Close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0D556-5565-2224-F9E7-3277AB78F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70" y="1383548"/>
            <a:ext cx="7175122" cy="50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18ABA-26DF-E3D9-3FCD-BBAD5E22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BEC2-73BA-697C-3594-C43D1B1A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240634"/>
            <a:ext cx="10427369" cy="938460"/>
          </a:xfrm>
        </p:spPr>
        <p:txBody>
          <a:bodyPr>
            <a:normAutofit/>
          </a:bodyPr>
          <a:lstStyle/>
          <a:p>
            <a:r>
              <a:rPr lang="bg-BG" sz="3200" dirty="0"/>
              <a:t>1</a:t>
            </a:r>
            <a:r>
              <a:rPr lang="en-US" sz="3200" dirty="0"/>
              <a:t>1</a:t>
            </a:r>
            <a:r>
              <a:rPr lang="bg-BG" sz="3200" dirty="0"/>
              <a:t>. Н</a:t>
            </a:r>
            <a:r>
              <a:rPr lang="en-US" sz="3200" dirty="0"/>
              <a:t>a</a:t>
            </a:r>
            <a:r>
              <a:rPr lang="bg-BG" sz="3200" dirty="0"/>
              <a:t>тиснете бутон </a:t>
            </a:r>
            <a:r>
              <a:rPr lang="en-US" sz="3200" dirty="0"/>
              <a:t>Publish </a:t>
            </a:r>
            <a:r>
              <a:rPr lang="bg-BG" sz="3200" dirty="0"/>
              <a:t>в </a:t>
            </a:r>
            <a:r>
              <a:rPr lang="en-US" sz="3200" dirty="0"/>
              <a:t>Visual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7C300-E2A0-A85B-27EC-F69B74A01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6" y="1119896"/>
            <a:ext cx="8143449" cy="549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5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27C3-0B91-9D44-9823-098B9D49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928A-FCBC-E2FF-B13A-DF867EE8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4"/>
            <a:ext cx="8373980" cy="938460"/>
          </a:xfrm>
        </p:spPr>
        <p:txBody>
          <a:bodyPr>
            <a:normAutofit fontScale="90000"/>
          </a:bodyPr>
          <a:lstStyle/>
          <a:p>
            <a:r>
              <a:rPr lang="bg-BG" sz="3200" dirty="0"/>
              <a:t>1</a:t>
            </a:r>
            <a:r>
              <a:rPr lang="en-US" sz="3200" dirty="0"/>
              <a:t>2</a:t>
            </a:r>
            <a:r>
              <a:rPr lang="bg-BG" sz="3200" dirty="0"/>
              <a:t>. Когато публикуването приключи, отворете линка на уеб приложението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6D399-A4EF-6D0C-6932-5A6F9DE0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45" y="1303421"/>
            <a:ext cx="7669607" cy="517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7071-F328-720B-D738-315D4B30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70D-D421-6DE9-469F-CD2A144F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7" y="240633"/>
            <a:ext cx="11405937" cy="1171071"/>
          </a:xfrm>
        </p:spPr>
        <p:txBody>
          <a:bodyPr>
            <a:normAutofit/>
          </a:bodyPr>
          <a:lstStyle/>
          <a:p>
            <a:r>
              <a:rPr lang="bg-BG" sz="3200" dirty="0"/>
              <a:t>13. Поздравления, Вие успешно публикувахте </a:t>
            </a:r>
            <a:r>
              <a:rPr lang="en-US" sz="3200" dirty="0"/>
              <a:t>ASP.NET Core Web App </a:t>
            </a:r>
            <a:r>
              <a:rPr lang="bg-BG" sz="3200" dirty="0"/>
              <a:t>в </a:t>
            </a:r>
            <a:r>
              <a:rPr lang="en-US" sz="3200" dirty="0"/>
              <a:t>Microsoft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FF8A8-F967-D5FD-AC0F-AF2F4B67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77" y="1491914"/>
            <a:ext cx="10932185" cy="4586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7DADE-842C-DD76-6C07-1C496A064C05}"/>
              </a:ext>
            </a:extLst>
          </p:cNvPr>
          <p:cNvSpPr txBox="1"/>
          <p:nvPr/>
        </p:nvSpPr>
        <p:spPr>
          <a:xfrm>
            <a:off x="368967" y="6265383"/>
            <a:ext cx="11165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000" dirty="0">
                <a:latin typeface="Comfortaa" pitchFamily="2" charset="0"/>
              </a:rPr>
              <a:t>Демонстрационно приложение</a:t>
            </a:r>
            <a:r>
              <a:rPr lang="en-US" sz="2000" dirty="0">
                <a:latin typeface="Comfortaa" pitchFamily="2" charset="0"/>
              </a:rPr>
              <a:t>: </a:t>
            </a:r>
            <a:r>
              <a:rPr lang="en-US" sz="2000" dirty="0">
                <a:latin typeface="Comfortaa" pitchFamily="2" charset="0"/>
                <a:hlinkClick r:id="rId3"/>
              </a:rPr>
              <a:t>https://itkarieramonbg.azurewebsites.net</a:t>
            </a:r>
            <a:r>
              <a:rPr lang="en-US" sz="2000" dirty="0">
                <a:latin typeface="Comforta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494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C24-E79B-BE48-D629-1C1B7D78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144381"/>
            <a:ext cx="8101264" cy="1251283"/>
          </a:xfrm>
        </p:spPr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bg-BG" sz="3200" dirty="0"/>
              <a:t>Създайте </a:t>
            </a:r>
            <a:r>
              <a:rPr lang="en-US" sz="3200" dirty="0"/>
              <a:t>ASP.NET Core Web App (Model-View-Controller)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3211D1-AF01-EAEF-C60C-54762EFBD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82" y="1395664"/>
            <a:ext cx="7494727" cy="4989094"/>
          </a:xfrm>
        </p:spPr>
      </p:pic>
    </p:spTree>
    <p:extLst>
      <p:ext uri="{BB962C8B-B14F-4D97-AF65-F5344CB8AC3E}">
        <p14:creationId xmlns:p14="http://schemas.microsoft.com/office/powerpoint/2010/main" val="70486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AB99B-55EA-1EB7-74AA-498A0DFD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31F1-6C50-EC0F-1445-738FF2E0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1502190" cy="1251283"/>
          </a:xfrm>
        </p:spPr>
        <p:txBody>
          <a:bodyPr>
            <a:normAutofit/>
          </a:bodyPr>
          <a:lstStyle/>
          <a:p>
            <a:r>
              <a:rPr lang="en-US" sz="3200" dirty="0"/>
              <a:t>2. </a:t>
            </a:r>
            <a:r>
              <a:rPr lang="bg-BG" sz="3200" dirty="0"/>
              <a:t>Изберете </a:t>
            </a:r>
            <a:r>
              <a:rPr lang="en-US" sz="3200" dirty="0"/>
              <a:t>.NET 8.0 (Long Term Support)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BBF46-0EE9-4857-2BB7-AB58078E8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77" y="1318990"/>
            <a:ext cx="7959339" cy="529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C9664-77F2-DC70-1125-23336C03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208A-09CE-B5D0-28A5-2BC7EE7B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1502190" cy="1251283"/>
          </a:xfrm>
        </p:spPr>
        <p:txBody>
          <a:bodyPr>
            <a:normAutofit/>
          </a:bodyPr>
          <a:lstStyle/>
          <a:p>
            <a:r>
              <a:rPr lang="bg-BG" sz="3200" dirty="0"/>
              <a:t>3</a:t>
            </a:r>
            <a:r>
              <a:rPr lang="en-US" sz="3200" dirty="0"/>
              <a:t>. </a:t>
            </a:r>
            <a:r>
              <a:rPr lang="bg-BG" sz="3200" dirty="0"/>
              <a:t>Стартирайте помощника </a:t>
            </a:r>
            <a:r>
              <a:rPr lang="en-US" sz="3200" dirty="0"/>
              <a:t>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BD645-8997-5C65-7CE1-F5ABF340A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5" y="1552074"/>
            <a:ext cx="9593179" cy="41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38FA9-8E2D-F1CF-C239-1A0DCA4DA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5573-CB70-AEB3-3C9F-B1714BF7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1502190" cy="1251283"/>
          </a:xfrm>
        </p:spPr>
        <p:txBody>
          <a:bodyPr>
            <a:normAutofit/>
          </a:bodyPr>
          <a:lstStyle/>
          <a:p>
            <a:r>
              <a:rPr lang="bg-BG" sz="3200" dirty="0"/>
              <a:t>4. От </a:t>
            </a:r>
            <a:r>
              <a:rPr lang="en-US" sz="3200" dirty="0"/>
              <a:t>Publish </a:t>
            </a:r>
            <a:r>
              <a:rPr lang="bg-BG" sz="3200" dirty="0"/>
              <a:t>изберете </a:t>
            </a:r>
            <a:r>
              <a:rPr lang="en-US" sz="3200" dirty="0"/>
              <a:t>Azure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9B059-907C-B916-BEC3-DB2EE6170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1243095"/>
            <a:ext cx="7661197" cy="53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7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A311D-B7D0-0065-5B8C-E2682E1A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CD5E-DD36-DFEC-FED2-9A0AB8CC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1502190" cy="1251283"/>
          </a:xfrm>
        </p:spPr>
        <p:txBody>
          <a:bodyPr>
            <a:normAutofit/>
          </a:bodyPr>
          <a:lstStyle/>
          <a:p>
            <a:r>
              <a:rPr lang="en-US" sz="3200" dirty="0"/>
              <a:t>5</a:t>
            </a:r>
            <a:r>
              <a:rPr lang="bg-BG" sz="3200" dirty="0"/>
              <a:t>. Изберете </a:t>
            </a:r>
            <a:r>
              <a:rPr lang="en-US" sz="3200" dirty="0"/>
              <a:t>Azure App Service (Windows)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3831F-D31C-2ADF-B5D4-59CED0887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8" y="1243095"/>
            <a:ext cx="7661197" cy="537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8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62CFE-011E-7079-4469-B2B738461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9BE3-F1EA-E220-BDBA-D34A4A61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1502190" cy="1251283"/>
          </a:xfrm>
        </p:spPr>
        <p:txBody>
          <a:bodyPr>
            <a:normAutofit/>
          </a:bodyPr>
          <a:lstStyle/>
          <a:p>
            <a:r>
              <a:rPr lang="en-US" sz="3200" dirty="0"/>
              <a:t>6</a:t>
            </a:r>
            <a:r>
              <a:rPr lang="bg-BG" sz="3200" dirty="0"/>
              <a:t>. Влезте във Вашият </a:t>
            </a:r>
            <a:r>
              <a:rPr lang="en-US" sz="3200" dirty="0"/>
              <a:t>Microsoft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E744B-7210-1244-4A2C-8BDC0235B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89" y="1400974"/>
            <a:ext cx="7338943" cy="51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9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C14F4-1EA6-7150-7D66-3E8A6E135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4B08-4423-9BCD-BD85-FE93F52B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72717"/>
            <a:ext cx="8486274" cy="1010651"/>
          </a:xfrm>
        </p:spPr>
        <p:txBody>
          <a:bodyPr>
            <a:normAutofit/>
          </a:bodyPr>
          <a:lstStyle/>
          <a:p>
            <a:r>
              <a:rPr lang="en-US" sz="3200" dirty="0"/>
              <a:t>7</a:t>
            </a:r>
            <a:r>
              <a:rPr lang="bg-BG" sz="3200" dirty="0"/>
              <a:t>. Изберете абонамент и натиснете бутона </a:t>
            </a:r>
            <a:r>
              <a:rPr lang="en-US" sz="3200" dirty="0"/>
              <a:t>Create new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4BCE2-8D0D-7367-544C-01C1BEC98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48" y="1508316"/>
            <a:ext cx="7283116" cy="510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7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19AB4-D052-0131-46E8-B7694A155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C97D-D031-D6D3-9B8C-610B854E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240633"/>
            <a:ext cx="10347158" cy="1446695"/>
          </a:xfrm>
        </p:spPr>
        <p:txBody>
          <a:bodyPr>
            <a:normAutofit/>
          </a:bodyPr>
          <a:lstStyle/>
          <a:p>
            <a:r>
              <a:rPr lang="en-US" sz="3200" dirty="0"/>
              <a:t>8</a:t>
            </a:r>
            <a:r>
              <a:rPr lang="bg-BG" sz="3200" dirty="0"/>
              <a:t>. Задайте име на уеб приложението и натиснете бутона </a:t>
            </a:r>
            <a:r>
              <a:rPr lang="en-US" sz="3200" dirty="0"/>
              <a:t>Create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5B064-946A-4AF5-A546-FDE3893BD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6" y="1687328"/>
            <a:ext cx="6677254" cy="493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4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246</Words>
  <Application>Microsoft Office PowerPoint</Application>
  <PresentationFormat>Widescreen</PresentationFormat>
  <Paragraphs>27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Comfortaa</vt:lpstr>
      <vt:lpstr>Office Theme</vt:lpstr>
      <vt:lpstr>Deployment</vt:lpstr>
      <vt:lpstr>1. Създайте ASP.NET Core Web App (Model-View-Controller)</vt:lpstr>
      <vt:lpstr>2. Изберете .NET 8.0 (Long Term Support)</vt:lpstr>
      <vt:lpstr>3. Стартирайте помощника Publish</vt:lpstr>
      <vt:lpstr>4. От Publish изберете Azure </vt:lpstr>
      <vt:lpstr>5. Изберете Azure App Service (Windows)</vt:lpstr>
      <vt:lpstr>6. Влезте във Вашият Microsoft Account</vt:lpstr>
      <vt:lpstr>7. Изберете абонамент и натиснете бутона Create new</vt:lpstr>
      <vt:lpstr>8. Задайте име на уеб приложението и натиснете бутона Create</vt:lpstr>
      <vt:lpstr>9. Потвърдете с натискане на бутон Finish</vt:lpstr>
      <vt:lpstr>10. Затворете екрана с бутон Close</vt:lpstr>
      <vt:lpstr>11. Нaтиснете бутон Publish в Visual Studio</vt:lpstr>
      <vt:lpstr>12. Когато публикуването приключи, отворете линка на уеб приложението</vt:lpstr>
      <vt:lpstr>13. Поздравления, Вие успешно публикувахте ASP.NET Core Web App в Microsoft Azure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2024-02-08T11:42:17Z</dcterms:modified>
</cp:coreProperties>
</file>