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188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52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0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168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63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94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792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029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057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38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2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33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8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76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89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8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8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4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2800">
                <a:latin typeface="Arial"/>
              </a:rPr>
              <a:t>Въведение в Интернет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1800">
                <a:latin typeface="Arial"/>
              </a:rPr>
              <a:t>История, принципи на работа и бъдеще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>
                <a:latin typeface="Arial"/>
              </a:rPr>
              <a:t>Бъдещето на Интернет - какво ни очаква?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latin typeface="Arial"/>
              </a:rPr>
              <a:t>Очаква се броят на свързаните устройства да нарасне до десетки милиарди.</a:t>
            </a:r>
          </a:p>
          <a:p>
            <a:r>
              <a:rPr sz="1800">
                <a:latin typeface="Arial"/>
              </a:rPr>
              <a:t>Развитие на Internet of Things (IoT) - свързване на 'умни' устройства в ежедневието.</a:t>
            </a:r>
          </a:p>
          <a:p>
            <a:r>
              <a:rPr sz="1800">
                <a:latin typeface="Arial"/>
              </a:rPr>
              <a:t>Нови технологии като 5G и 6G - по-бързи и надеждни връзки.</a:t>
            </a:r>
          </a:p>
          <a:p>
            <a:r>
              <a:rPr sz="1800">
                <a:latin typeface="Arial"/>
              </a:rPr>
              <a:t>Изкуствен интелект и машинно обучение - персонализиране на преживяването в Интернет.</a:t>
            </a:r>
          </a:p>
          <a:p>
            <a:r>
              <a:rPr sz="1800">
                <a:latin typeface="Arial"/>
              </a:rPr>
              <a:t>Виртуална и добавена реалност - нови форми на взаимодействие и забавление.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>
                <a:latin typeface="Arial"/>
              </a:rPr>
              <a:t>От Електронни мозъци до Глобална мрежа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latin typeface="Arial"/>
              </a:rPr>
              <a:t>50-те години: Раждането на електронните компютри - първите стъпки към цифровата ера.</a:t>
            </a:r>
          </a:p>
          <a:p>
            <a:r>
              <a:rPr sz="1800">
                <a:latin typeface="Arial"/>
              </a:rPr>
              <a:t>60-те години: Разработване на мрежи за обмен на данни - ARPANET, предшественикът на Интернет.</a:t>
            </a:r>
          </a:p>
          <a:p>
            <a:r>
              <a:rPr sz="1800">
                <a:latin typeface="Arial"/>
              </a:rPr>
              <a:t>70-те години: Създаване на Интернет протокола (IP) - стандартизиране на комуникацията между мрежи.</a:t>
            </a:r>
          </a:p>
          <a:p>
            <a:r>
              <a:rPr sz="1800">
                <a:latin typeface="Arial"/>
              </a:rPr>
              <a:t>80-те години: Тим Бърнърс-Ли създава World Wide Web - революция в достъпа до информация.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>
                <a:latin typeface="Arial"/>
              </a:rPr>
              <a:t>Интернет - Глобална мрежа от възможности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latin typeface="Arial"/>
              </a:rPr>
              <a:t>Мрежа от мрежи, свързваща милиарди устройства по света - от компютри до мобилни телефони и 'умни' устройства.</a:t>
            </a:r>
          </a:p>
          <a:p>
            <a:r>
              <a:rPr sz="1800">
                <a:latin typeface="Arial"/>
              </a:rPr>
              <a:t>Състои се от мрежови устройства (рутери, сървъри) и трасета от кабели (оптични, медни), които предават данни.</a:t>
            </a:r>
          </a:p>
          <a:p>
            <a:r>
              <a:rPr sz="1800">
                <a:latin typeface="Arial"/>
              </a:rPr>
              <a:t>Глобална система за комуникация, обмен на информация, забавление и бизнес.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>
                <a:latin typeface="Arial"/>
              </a:rPr>
              <a:t>Ключови понятия в Интернет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latin typeface="Arial"/>
              </a:rPr>
              <a:t>Сървър: Мощен компютър, който предоставя услуги (уеб страници, файлове, електронна поща) на други устройства.</a:t>
            </a:r>
          </a:p>
          <a:p>
            <a:r>
              <a:rPr sz="1800">
                <a:latin typeface="Arial"/>
              </a:rPr>
              <a:t>Клиент: Устройство (компютър, телефон), което се свързва към услугите на сървъра.</a:t>
            </a:r>
          </a:p>
          <a:p>
            <a:r>
              <a:rPr sz="1800">
                <a:latin typeface="Arial"/>
              </a:rPr>
              <a:t>Мрежов протокол: Набор от правила, които позволяват на устройствата да комуникират помежду си (TCP/IP, HTTP, FTP).</a:t>
            </a:r>
          </a:p>
          <a:p>
            <a:r>
              <a:rPr sz="1800">
                <a:latin typeface="Arial"/>
              </a:rPr>
              <a:t>Пакети: Данните се разделят на малки части, наречени пакети, за по-ефективно предаване през мрежата.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>
                <a:latin typeface="Arial"/>
              </a:rPr>
              <a:t>IP адреси и DNS - като пощенски адрес и телефонен указател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latin typeface="Arial"/>
              </a:rPr>
              <a:t>IP адрес: Уникален числов идентификатор за всяко устройство в Интернет (като пощенски адрес).</a:t>
            </a:r>
          </a:p>
          <a:p>
            <a:r>
              <a:rPr sz="1800">
                <a:latin typeface="Arial"/>
              </a:rPr>
              <a:t>IPv4 и IPv6: Две версии на IP адреси - IPv6 предлага много повече възможни адреси поради нарастващия брой устройства.</a:t>
            </a:r>
          </a:p>
          <a:p>
            <a:r>
              <a:rPr sz="1800">
                <a:latin typeface="Arial"/>
              </a:rPr>
              <a:t>DNS (Domain Name System): Свързва имена на домейни (google.com) с IP адреси (като телефонен указател).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>
                <a:latin typeface="Arial"/>
              </a:rPr>
              <a:t>Транспортни протоколи: TCP и UDP - надеждност срещу скорост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latin typeface="Arial"/>
              </a:rPr>
              <a:t>TCP (Transmission Control Protocol): Осигурява надеждност при предаване на данни, проверявайки дали всички пакети са получени и в правилния ред.</a:t>
            </a:r>
          </a:p>
          <a:p>
            <a:r>
              <a:rPr sz="1800">
                <a:latin typeface="Arial"/>
              </a:rPr>
              <a:t>UDP (User Datagram Protocol): По-бърз, но не гарантира, че данните ще бъдат получени. Използва се за видео стрийминг, онлайн игри и други приложения.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>
                <a:latin typeface="Arial"/>
              </a:rPr>
              <a:t>OSI модел - 7 слоя на мрежовата комуникация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sz="1800">
                <a:latin typeface="Arial"/>
              </a:rPr>
              <a:t>Физически слой: Преобразува данните в електрически или оптични сигнали.</a:t>
            </a:r>
          </a:p>
          <a:p>
            <a:r>
              <a:rPr sz="1800">
                <a:latin typeface="Arial"/>
              </a:rPr>
              <a:t>Канален слой: Осигурява прехвърляне на данни между устройства в локална мрежа.</a:t>
            </a:r>
          </a:p>
          <a:p>
            <a:r>
              <a:rPr sz="1800">
                <a:latin typeface="Arial"/>
              </a:rPr>
              <a:t>Мрежов слой: Управлява маршрутизацията на пакети между различни мрежи (IP протокол).</a:t>
            </a:r>
          </a:p>
          <a:p>
            <a:r>
              <a:rPr sz="1800">
                <a:latin typeface="Arial"/>
              </a:rPr>
              <a:t>Транспортен слой: Осигурява надеждност и контрол на грешките при предаване на данни (TCP, UDP).</a:t>
            </a:r>
          </a:p>
          <a:p>
            <a:r>
              <a:rPr sz="1800">
                <a:latin typeface="Arial"/>
              </a:rPr>
              <a:t>Сесиен слой: Управлява сесиите за комуникация между приложения.</a:t>
            </a:r>
          </a:p>
          <a:p>
            <a:r>
              <a:rPr sz="1800">
                <a:latin typeface="Arial"/>
              </a:rPr>
              <a:t>Представителен слой: Преобразува данните в различни формати (криптиране, компресиране).</a:t>
            </a:r>
          </a:p>
          <a:p>
            <a:r>
              <a:rPr sz="1800">
                <a:latin typeface="Arial"/>
              </a:rPr>
              <a:t>Приложен слой: Предоставя интерфейс за приложенията да взаимодействат с мрежата (HTTP, FTP, SMTP).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>
                <a:latin typeface="Arial"/>
              </a:rPr>
              <a:t>Socket - ключът към връзката между приложенията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latin typeface="Arial"/>
              </a:rPr>
              <a:t>Комбинация от IP адрес и порт, която идентифицира конкретно приложение, работещо на дадено устройство.</a:t>
            </a:r>
          </a:p>
          <a:p>
            <a:r>
              <a:rPr sz="1800">
                <a:latin typeface="Arial"/>
              </a:rPr>
              <a:t>Използва се за свързване на две устройства/приложения в мрежата и осъществяване на двупосочно предаване на информация.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>
                <a:latin typeface="Arial"/>
              </a:rPr>
              <a:t>Мрежов хардуер - градивните елементи на Интернет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1800">
                <a:latin typeface="Arial"/>
              </a:rPr>
              <a:t>Кабели: Оптични, медни - за предаване на данни.</a:t>
            </a:r>
          </a:p>
          <a:p>
            <a:r>
              <a:rPr sz="1800">
                <a:latin typeface="Arial"/>
              </a:rPr>
              <a:t>Маршрутизатори: Устройства, които насочват пакетите между различни мрежи.</a:t>
            </a:r>
          </a:p>
          <a:p>
            <a:r>
              <a:rPr sz="1800">
                <a:latin typeface="Arial"/>
              </a:rPr>
              <a:t>Повторители: Усилват сигнала, за да преодолеят загубите при предаване на големи разстояния.</a:t>
            </a:r>
          </a:p>
          <a:p>
            <a:r>
              <a:rPr sz="1800">
                <a:latin typeface="Arial"/>
              </a:rPr>
              <a:t>Хъбове: Свързват устройства в локална мрежа (остарели).</a:t>
            </a:r>
          </a:p>
          <a:p>
            <a:r>
              <a:rPr sz="1800">
                <a:latin typeface="Arial"/>
              </a:rPr>
              <a:t>Суичове: Подобни на хъбове, но по-интелигентни - насочват пакетите само към получателя.</a:t>
            </a:r>
          </a:p>
          <a:p>
            <a:r>
              <a:rPr sz="1800">
                <a:latin typeface="Arial"/>
              </a:rPr>
              <a:t>Мостове: Свързват две локални мрежи.</a:t>
            </a:r>
          </a:p>
          <a:p>
            <a:r>
              <a:rPr sz="1800">
                <a:latin typeface="Arial"/>
              </a:rPr>
              <a:t>Шлюзове: Свързват различни типове мрежи.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664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Въведение в Интернет</vt:lpstr>
      <vt:lpstr>От Електронни мозъци до Глобална мрежа</vt:lpstr>
      <vt:lpstr>Интернет - Глобална мрежа от възможности</vt:lpstr>
      <vt:lpstr>Ключови понятия в Интернет</vt:lpstr>
      <vt:lpstr>IP адреси и DNS - като пощенски адрес и телефонен указател</vt:lpstr>
      <vt:lpstr>Транспортни протоколи: TCP и UDP - надеждност срещу скорост</vt:lpstr>
      <vt:lpstr>OSI модел - 7 слоя на мрежовата комуникация</vt:lpstr>
      <vt:lpstr>Socket - ключът към връзката между приложенията</vt:lpstr>
      <vt:lpstr>Мрежов хардуер - градивните елементи на Интернет</vt:lpstr>
      <vt:lpstr>Бъдещето на Интернет - какво ни очаква?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Николай Табальов 06</cp:lastModifiedBy>
  <cp:revision>2</cp:revision>
  <dcterms:created xsi:type="dcterms:W3CDTF">2013-01-27T09:14:16Z</dcterms:created>
  <dcterms:modified xsi:type="dcterms:W3CDTF">2025-01-27T17:54:53Z</dcterms:modified>
  <cp:category/>
</cp:coreProperties>
</file>