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8" r:id="rId2"/>
    <p:sldId id="573" r:id="rId3"/>
    <p:sldId id="620" r:id="rId4"/>
    <p:sldId id="621" r:id="rId5"/>
    <p:sldId id="651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52" r:id="rId22"/>
    <p:sldId id="639" r:id="rId23"/>
    <p:sldId id="640" r:id="rId24"/>
    <p:sldId id="641" r:id="rId25"/>
    <p:sldId id="642" r:id="rId26"/>
    <p:sldId id="643" r:id="rId27"/>
    <p:sldId id="644" r:id="rId28"/>
    <p:sldId id="653" r:id="rId29"/>
    <p:sldId id="646" r:id="rId30"/>
    <p:sldId id="654" r:id="rId31"/>
    <p:sldId id="648" r:id="rId32"/>
    <p:sldId id="649" r:id="rId33"/>
    <p:sldId id="650" r:id="rId34"/>
    <p:sldId id="5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View Engine" id="{0B0C01F3-1F60-4ADB-AC1E-9589654EAEF3}">
          <p14:sldIdLst>
            <p14:sldId id="620"/>
            <p14:sldId id="621"/>
            <p14:sldId id="651"/>
            <p14:sldId id="623"/>
            <p14:sldId id="624"/>
          </p14:sldIdLst>
        </p14:section>
        <p14:section name="Razor синтаксис" id="{BA8E2632-7CE7-4C23-BDF3-F19EE5873ADE}">
          <p14:sldIdLst>
            <p14:sldId id="625"/>
            <p14:sldId id="626"/>
            <p14:sldId id="627"/>
            <p14:sldId id="628"/>
            <p14:sldId id="629"/>
            <p14:sldId id="630"/>
          </p14:sldIdLst>
        </p14:section>
        <p14:section name="Файлове за оформление и специални изгледи" id="{48C3A8D4-C585-4077-839C-A40AE499F689}">
          <p14:sldIdLst>
            <p14:sldId id="631"/>
            <p14:sldId id="632"/>
            <p14:sldId id="633"/>
            <p14:sldId id="634"/>
            <p14:sldId id="635"/>
          </p14:sldIdLst>
        </p14:section>
        <p14:section name="HTML Helpers и Tag Helpers" id="{E7E0DDAC-2B03-4D35-94EA-18B1516ED15D}">
          <p14:sldIdLst>
            <p14:sldId id="636"/>
            <p14:sldId id="637"/>
            <p14:sldId id="652"/>
            <p14:sldId id="639"/>
            <p14:sldId id="640"/>
            <p14:sldId id="641"/>
          </p14:sldIdLst>
        </p14:section>
        <p14:section name="Частични изгледи и преглед на компоненти" id="{21FDE21F-DB55-4476-BFEF-2CC4288DAA79}">
          <p14:sldIdLst>
            <p14:sldId id="642"/>
            <p14:sldId id="643"/>
            <p14:sldId id="644"/>
            <p14:sldId id="653"/>
            <p14:sldId id="646"/>
            <p14:sldId id="654"/>
            <p14:sldId id="648"/>
            <p14:sldId id="649"/>
          </p14:sldIdLst>
        </p14:section>
        <p14:section name="Заключение" id="{9315BEE7-605C-4839-996A-A4EEA70921D9}">
          <p14:sldIdLst>
            <p14:sldId id="650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88E0D-A96B-4195-B42C-796E0B895594}" v="90" dt="2024-01-25T10:33:44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93A88E0D-A96B-4195-B42C-796E0B895594}"/>
    <pc:docChg chg="undo custSel addSld modSld sldOrd addSection modSection">
      <pc:chgData name="Димитър Минчев" userId="6da192e4-d32c-454b-8615-bbadf07b6639" providerId="ADAL" clId="{93A88E0D-A96B-4195-B42C-796E0B895594}" dt="2024-01-25T10:33:44.357" v="434" actId="207"/>
      <pc:docMkLst>
        <pc:docMk/>
      </pc:docMkLst>
      <pc:sldChg chg="modSp mod">
        <pc:chgData name="Димитър Минчев" userId="6da192e4-d32c-454b-8615-bbadf07b6639" providerId="ADAL" clId="{93A88E0D-A96B-4195-B42C-796E0B895594}" dt="2024-01-25T10:08:47.014" v="3" actId="6549"/>
        <pc:sldMkLst>
          <pc:docMk/>
          <pc:sldMk cId="2386959723" sldId="258"/>
        </pc:sldMkLst>
        <pc:spChg chg="mod">
          <ac:chgData name="Димитър Минчев" userId="6da192e4-d32c-454b-8615-bbadf07b6639" providerId="ADAL" clId="{93A88E0D-A96B-4195-B42C-796E0B895594}" dt="2024-01-25T10:08:36.731" v="1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93A88E0D-A96B-4195-B42C-796E0B895594}" dt="2024-01-25T10:08:47.014" v="3" actId="6549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Димитър Минчев" userId="6da192e4-d32c-454b-8615-bbadf07b6639" providerId="ADAL" clId="{93A88E0D-A96B-4195-B42C-796E0B895594}" dt="2024-01-25T10:08:59.425" v="6"/>
        <pc:sldMkLst>
          <pc:docMk/>
          <pc:sldMk cId="3452212417" sldId="573"/>
        </pc:sldMkLst>
        <pc:spChg chg="mod">
          <ac:chgData name="Димитър Минчев" userId="6da192e4-d32c-454b-8615-bbadf07b6639" providerId="ADAL" clId="{93A88E0D-A96B-4195-B42C-796E0B895594}" dt="2024-01-25T10:08:55.955" v="4"/>
          <ac:spMkLst>
            <pc:docMk/>
            <pc:sldMk cId="3452212417" sldId="573"/>
            <ac:spMk id="3" creationId="{CBA1A5CB-723C-4F28-BBCE-7147BCDF670A}"/>
          </ac:spMkLst>
        </pc:spChg>
      </pc:sldChg>
      <pc:sldChg chg="delSp modSp add mod">
        <pc:chgData name="Димитър Минчев" userId="6da192e4-d32c-454b-8615-bbadf07b6639" providerId="ADAL" clId="{93A88E0D-A96B-4195-B42C-796E0B895594}" dt="2024-01-25T10:09:56.601" v="31" actId="1076"/>
        <pc:sldMkLst>
          <pc:docMk/>
          <pc:sldMk cId="3557462867" sldId="620"/>
        </pc:sldMkLst>
        <pc:spChg chg="mod">
          <ac:chgData name="Димитър Минчев" userId="6da192e4-d32c-454b-8615-bbadf07b6639" providerId="ADAL" clId="{93A88E0D-A96B-4195-B42C-796E0B895594}" dt="2024-01-25T10:09:39.670" v="25" actId="20577"/>
          <ac:spMkLst>
            <pc:docMk/>
            <pc:sldMk cId="3557462867" sldId="620"/>
            <ac:spMk id="2" creationId="{79F3D278-388C-43C2-A8CD-A9475A0A874C}"/>
          </ac:spMkLst>
        </pc:spChg>
        <pc:spChg chg="mod">
          <ac:chgData name="Димитър Минчев" userId="6da192e4-d32c-454b-8615-bbadf07b6639" providerId="ADAL" clId="{93A88E0D-A96B-4195-B42C-796E0B895594}" dt="2024-01-25T10:09:56.601" v="31" actId="1076"/>
          <ac:spMkLst>
            <pc:docMk/>
            <pc:sldMk cId="3557462867" sldId="620"/>
            <ac:spMk id="4" creationId="{36003445-7C5D-54BD-C40E-05D902CCBA17}"/>
          </ac:spMkLst>
        </pc:spChg>
        <pc:spChg chg="mod">
          <ac:chgData name="Димитър Минчев" userId="6da192e4-d32c-454b-8615-bbadf07b6639" providerId="ADAL" clId="{93A88E0D-A96B-4195-B42C-796E0B895594}" dt="2024-01-25T10:09:56.601" v="31" actId="1076"/>
          <ac:spMkLst>
            <pc:docMk/>
            <pc:sldMk cId="3557462867" sldId="620"/>
            <ac:spMk id="5" creationId="{5B12D665-1FE9-2149-9C1A-F3B8130A1E43}"/>
          </ac:spMkLst>
        </pc:spChg>
        <pc:grpChg chg="del mod">
          <ac:chgData name="Димитър Минчев" userId="6da192e4-d32c-454b-8615-bbadf07b6639" providerId="ADAL" clId="{93A88E0D-A96B-4195-B42C-796E0B895594}" dt="2024-01-25T10:09:13.327" v="14" actId="27803"/>
          <ac:grpSpMkLst>
            <pc:docMk/>
            <pc:sldMk cId="3557462867" sldId="620"/>
            <ac:grpSpMk id="3" creationId="{72D5255E-8D6D-3ADE-710D-36BC70088693}"/>
          </ac:grpSpMkLst>
        </pc:grpChg>
        <pc:picChg chg="del">
          <ac:chgData name="Димитър Минчев" userId="6da192e4-d32c-454b-8615-bbadf07b6639" providerId="ADAL" clId="{93A88E0D-A96B-4195-B42C-796E0B895594}" dt="2024-01-25T10:09:13.327" v="14" actId="27803"/>
          <ac:picMkLst>
            <pc:docMk/>
            <pc:sldMk cId="3557462867" sldId="620"/>
            <ac:picMk id="6" creationId="{627604A8-2BA3-48CE-862C-066EA9AA3BEA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10:19.191" v="38" actId="1076"/>
        <pc:sldMkLst>
          <pc:docMk/>
          <pc:sldMk cId="2773132431" sldId="621"/>
        </pc:sldMkLst>
        <pc:spChg chg="mod">
          <ac:chgData name="Димитър Минчев" userId="6da192e4-d32c-454b-8615-bbadf07b6639" providerId="ADAL" clId="{93A88E0D-A96B-4195-B42C-796E0B895594}" dt="2024-01-25T10:10:19.191" v="38" actId="1076"/>
          <ac:spMkLst>
            <pc:docMk/>
            <pc:sldMk cId="2773132431" sldId="621"/>
            <ac:spMk id="4" creationId="{551B1BE9-EF2E-4CC4-B6C2-BE0C2DE214B2}"/>
          </ac:spMkLst>
        </pc:spChg>
        <pc:spChg chg="mod">
          <ac:chgData name="Димитър Минчев" userId="6da192e4-d32c-454b-8615-bbadf07b6639" providerId="ADAL" clId="{93A88E0D-A96B-4195-B42C-796E0B895594}" dt="2024-01-25T10:10:15.233" v="37" actId="14100"/>
          <ac:spMkLst>
            <pc:docMk/>
            <pc:sldMk cId="2773132431" sldId="621"/>
            <ac:spMk id="6" creationId="{1F289C25-2C45-4439-9F5F-CAEDB965A4B3}"/>
          </ac:spMkLst>
        </pc:spChg>
        <pc:picChg chg="mod">
          <ac:chgData name="Димитър Минчев" userId="6da192e4-d32c-454b-8615-bbadf07b6639" providerId="ADAL" clId="{93A88E0D-A96B-4195-B42C-796E0B895594}" dt="2024-01-25T10:10:03.434" v="32" actId="1076"/>
          <ac:picMkLst>
            <pc:docMk/>
            <pc:sldMk cId="2773132431" sldId="621"/>
            <ac:picMk id="7" creationId="{E0081F15-0EB8-4470-9918-47077CDD95F2}"/>
          </ac:picMkLst>
        </pc:picChg>
      </pc:sldChg>
      <pc:sldChg chg="modSp add mod modAnim">
        <pc:chgData name="Димитър Минчев" userId="6da192e4-d32c-454b-8615-bbadf07b6639" providerId="ADAL" clId="{93A88E0D-A96B-4195-B42C-796E0B895594}" dt="2024-01-25T10:15:02.594" v="102"/>
        <pc:sldMkLst>
          <pc:docMk/>
          <pc:sldMk cId="1677214784" sldId="623"/>
        </pc:sldMkLst>
        <pc:spChg chg="mod">
          <ac:chgData name="Димитър Минчев" userId="6da192e4-d32c-454b-8615-bbadf07b6639" providerId="ADAL" clId="{93A88E0D-A96B-4195-B42C-796E0B895594}" dt="2024-01-25T10:13:54.211" v="50" actId="1076"/>
          <ac:spMkLst>
            <pc:docMk/>
            <pc:sldMk cId="1677214784" sldId="623"/>
            <ac:spMk id="2" creationId="{7C0D564D-91E1-4F8B-BD14-DDE7B14E539B}"/>
          </ac:spMkLst>
        </pc:spChg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1677214784" sldId="623"/>
            <ac:spMk id="4" creationId="{DF56FA97-8E16-44D2-839B-D4C8A61C22F7}"/>
          </ac:spMkLst>
        </pc:spChg>
        <pc:spChg chg="mod">
          <ac:chgData name="Димитър Минчев" userId="6da192e4-d32c-454b-8615-bbadf07b6639" providerId="ADAL" clId="{93A88E0D-A96B-4195-B42C-796E0B895594}" dt="2024-01-25T10:14:19.991" v="58" actId="207"/>
          <ac:spMkLst>
            <pc:docMk/>
            <pc:sldMk cId="1677214784" sldId="623"/>
            <ac:spMk id="5" creationId="{C3414D85-528E-4591-9757-DA432E376965}"/>
          </ac:spMkLst>
        </pc:spChg>
        <pc:spChg chg="mod">
          <ac:chgData name="Димитър Минчев" userId="6da192e4-d32c-454b-8615-bbadf07b6639" providerId="ADAL" clId="{93A88E0D-A96B-4195-B42C-796E0B895594}" dt="2024-01-25T10:15:02.594" v="102"/>
          <ac:spMkLst>
            <pc:docMk/>
            <pc:sldMk cId="1677214784" sldId="623"/>
            <ac:spMk id="6" creationId="{7B5037AC-46C1-4594-A7A3-FB20F11CC55F}"/>
          </ac:spMkLst>
        </pc:spChg>
      </pc:sldChg>
      <pc:sldChg chg="modSp add mod">
        <pc:chgData name="Димитър Минчев" userId="6da192e4-d32c-454b-8615-bbadf07b6639" providerId="ADAL" clId="{93A88E0D-A96B-4195-B42C-796E0B895594}" dt="2024-01-25T10:16:47.892" v="128" actId="2085"/>
        <pc:sldMkLst>
          <pc:docMk/>
          <pc:sldMk cId="3652170571" sldId="624"/>
        </pc:sldMkLst>
        <pc:spChg chg="mod">
          <ac:chgData name="Димитър Минчев" userId="6da192e4-d32c-454b-8615-bbadf07b6639" providerId="ADAL" clId="{93A88E0D-A96B-4195-B42C-796E0B895594}" dt="2024-01-25T10:15:37.810" v="113" actId="1076"/>
          <ac:spMkLst>
            <pc:docMk/>
            <pc:sldMk cId="3652170571" sldId="624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3652170571" sldId="624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6:37.942" v="125" actId="404"/>
          <ac:spMkLst>
            <pc:docMk/>
            <pc:sldMk cId="3652170571" sldId="624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6:41.403" v="126" actId="14100"/>
          <ac:spMkLst>
            <pc:docMk/>
            <pc:sldMk cId="3652170571" sldId="624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6:37.942" v="125" actId="404"/>
          <ac:spMkLst>
            <pc:docMk/>
            <pc:sldMk cId="3652170571" sldId="624"/>
            <ac:spMk id="8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6:37.942" v="125" actId="404"/>
          <ac:spMkLst>
            <pc:docMk/>
            <pc:sldMk cId="3652170571" sldId="624"/>
            <ac:spMk id="1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6:47.892" v="128" actId="2085"/>
          <ac:spMkLst>
            <pc:docMk/>
            <pc:sldMk cId="3652170571" sldId="624"/>
            <ac:spMk id="14" creationId="{6DBC5125-7112-4BC4-95FE-624F8AC946D9}"/>
          </ac:spMkLst>
        </pc:spChg>
        <pc:picChg chg="mod">
          <ac:chgData name="Димитър Минчев" userId="6da192e4-d32c-454b-8615-bbadf07b6639" providerId="ADAL" clId="{93A88E0D-A96B-4195-B42C-796E0B895594}" dt="2024-01-25T10:15:56.733" v="118" actId="1076"/>
          <ac:picMkLst>
            <pc:docMk/>
            <pc:sldMk cId="3652170571" sldId="624"/>
            <ac:picMk id="9" creationId="{00000000-0000-0000-0000-000000000000}"/>
          </ac:picMkLst>
        </pc:picChg>
        <pc:picChg chg="mod">
          <ac:chgData name="Димитър Минчев" userId="6da192e4-d32c-454b-8615-bbadf07b6639" providerId="ADAL" clId="{93A88E0D-A96B-4195-B42C-796E0B895594}" dt="2024-01-25T10:15:16.542" v="104" actId="1076"/>
          <ac:picMkLst>
            <pc:docMk/>
            <pc:sldMk cId="3652170571" sldId="624"/>
            <ac:picMk id="10" creationId="{00000000-0000-0000-0000-000000000000}"/>
          </ac:picMkLst>
        </pc:picChg>
        <pc:picChg chg="mod">
          <ac:chgData name="Димитър Минчев" userId="6da192e4-d32c-454b-8615-bbadf07b6639" providerId="ADAL" clId="{93A88E0D-A96B-4195-B42C-796E0B895594}" dt="2024-01-25T10:15:30.754" v="110" actId="1076"/>
          <ac:picMkLst>
            <pc:docMk/>
            <pc:sldMk cId="3652170571" sldId="624"/>
            <ac:picMk id="11" creationId="{00000000-0000-0000-0000-000000000000}"/>
          </ac:picMkLst>
        </pc:picChg>
        <pc:picChg chg="mod">
          <ac:chgData name="Димитър Минчев" userId="6da192e4-d32c-454b-8615-bbadf07b6639" providerId="ADAL" clId="{93A88E0D-A96B-4195-B42C-796E0B895594}" dt="2024-01-25T10:15:20.319" v="106" actId="1076"/>
          <ac:picMkLst>
            <pc:docMk/>
            <pc:sldMk cId="3652170571" sldId="624"/>
            <ac:picMk id="12" creationId="{00000000-0000-0000-0000-000000000000}"/>
          </ac:picMkLst>
        </pc:picChg>
      </pc:sldChg>
      <pc:sldChg chg="delSp modSp add mod">
        <pc:chgData name="Димитър Минчев" userId="6da192e4-d32c-454b-8615-bbadf07b6639" providerId="ADAL" clId="{93A88E0D-A96B-4195-B42C-796E0B895594}" dt="2024-01-25T10:20:00.540" v="179" actId="113"/>
        <pc:sldMkLst>
          <pc:docMk/>
          <pc:sldMk cId="1679016397" sldId="625"/>
        </pc:sldMkLst>
        <pc:spChg chg="mod">
          <ac:chgData name="Димитър Минчев" userId="6da192e4-d32c-454b-8615-bbadf07b6639" providerId="ADAL" clId="{93A88E0D-A96B-4195-B42C-796E0B895594}" dt="2024-01-25T10:20:00.540" v="179" actId="113"/>
          <ac:spMkLst>
            <pc:docMk/>
            <pc:sldMk cId="1679016397" sldId="625"/>
            <ac:spMk id="5" creationId="{D3CA5C75-1C2C-4124-B377-02EF6741C016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6" creationId="{1CC7BA16-82E2-2CDD-C62B-26819029774B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7" creationId="{C7F019CB-DA76-9D01-D092-5B443F6EF74B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8" creationId="{1A70B104-89EB-3FE8-EF9F-2FDE8CB4A6B0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9" creationId="{928AFBF7-A26C-8AF8-D31E-F7407C345027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10" creationId="{4D95184D-19AE-1637-24FE-0AE0EC8A7AE2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11" creationId="{FE35F292-10D9-0B3F-57AA-9315CFE75944}"/>
          </ac:spMkLst>
        </pc:spChg>
        <pc:spChg chg="mod">
          <ac:chgData name="Димитър Минчев" userId="6da192e4-d32c-454b-8615-bbadf07b6639" providerId="ADAL" clId="{93A88E0D-A96B-4195-B42C-796E0B895594}" dt="2024-01-25T10:19:38.119" v="172" actId="207"/>
          <ac:spMkLst>
            <pc:docMk/>
            <pc:sldMk cId="1679016397" sldId="625"/>
            <ac:spMk id="12" creationId="{E14E9E43-15A2-4106-3A2A-AFE90460CD8D}"/>
          </ac:spMkLst>
        </pc:spChg>
        <pc:grpChg chg="mod">
          <ac:chgData name="Димитър Минчев" userId="6da192e4-d32c-454b-8615-bbadf07b6639" providerId="ADAL" clId="{93A88E0D-A96B-4195-B42C-796E0B895594}" dt="2024-01-25T10:19:43.764" v="174" actId="1076"/>
          <ac:grpSpMkLst>
            <pc:docMk/>
            <pc:sldMk cId="1679016397" sldId="625"/>
            <ac:grpSpMk id="2" creationId="{FAA91A9A-258F-371A-D3F7-800D106A682F}"/>
          </ac:grpSpMkLst>
        </pc:grpChg>
        <pc:picChg chg="del">
          <ac:chgData name="Димитър Минчев" userId="6da192e4-d32c-454b-8615-bbadf07b6639" providerId="ADAL" clId="{93A88E0D-A96B-4195-B42C-796E0B895594}" dt="2024-01-25T10:19:33.056" v="171" actId="27803"/>
          <ac:picMkLst>
            <pc:docMk/>
            <pc:sldMk cId="1679016397" sldId="625"/>
            <ac:picMk id="3" creationId="{5D9D9133-A572-4791-A622-7D190450EC9D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18:47.647" v="159" actId="1076"/>
        <pc:sldMkLst>
          <pc:docMk/>
          <pc:sldMk cId="2509146385" sldId="626"/>
        </pc:sldMkLst>
        <pc:spChg chg="mod">
          <ac:chgData name="Димитър Минчев" userId="6da192e4-d32c-454b-8615-bbadf07b6639" providerId="ADAL" clId="{93A88E0D-A96B-4195-B42C-796E0B895594}" dt="2024-01-25T10:18:47.647" v="159" actId="1076"/>
          <ac:spMkLst>
            <pc:docMk/>
            <pc:sldMk cId="2509146385" sldId="62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7:47.954" v="150" actId="27636"/>
          <ac:spMkLst>
            <pc:docMk/>
            <pc:sldMk cId="2509146385" sldId="626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18:42.586" v="157" actId="207"/>
          <ac:spMkLst>
            <pc:docMk/>
            <pc:sldMk cId="2509146385" sldId="626"/>
            <ac:spMk id="9" creationId="{2F551DE0-2326-4150-AFA4-07B8C271A2AD}"/>
          </ac:spMkLst>
        </pc:spChg>
        <pc:spChg chg="mod">
          <ac:chgData name="Димитър Минчев" userId="6da192e4-d32c-454b-8615-bbadf07b6639" providerId="ADAL" clId="{93A88E0D-A96B-4195-B42C-796E0B895594}" dt="2024-01-25T10:18:42.586" v="157" actId="207"/>
          <ac:spMkLst>
            <pc:docMk/>
            <pc:sldMk cId="2509146385" sldId="626"/>
            <ac:spMk id="10" creationId="{D1F6853C-9BF3-4684-A554-51C0E55DFD10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21:34.975" v="209" actId="1076"/>
        <pc:sldMkLst>
          <pc:docMk/>
          <pc:sldMk cId="4270597338" sldId="627"/>
        </pc:sldMkLst>
        <pc:spChg chg="del">
          <ac:chgData name="Димитър Минчев" userId="6da192e4-d32c-454b-8615-bbadf07b6639" providerId="ADAL" clId="{93A88E0D-A96B-4195-B42C-796E0B895594}" dt="2024-01-25T10:18:56.387" v="160" actId="478"/>
          <ac:spMkLst>
            <pc:docMk/>
            <pc:sldMk cId="4270597338" sldId="62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0:12.049" v="181" actId="113"/>
          <ac:spMkLst>
            <pc:docMk/>
            <pc:sldMk cId="4270597338" sldId="627"/>
            <ac:spMk id="3" creationId="{00000000-0000-0000-0000-000000000000}"/>
          </ac:spMkLst>
        </pc:spChg>
        <pc:spChg chg="add del mod">
          <ac:chgData name="Димитър Минчев" userId="6da192e4-d32c-454b-8615-bbadf07b6639" providerId="ADAL" clId="{93A88E0D-A96B-4195-B42C-796E0B895594}" dt="2024-01-25T10:18:57.390" v="161" actId="478"/>
          <ac:spMkLst>
            <pc:docMk/>
            <pc:sldMk cId="4270597338" sldId="627"/>
            <ac:spMk id="5" creationId="{08B2AD32-7003-4A10-9878-A286070BA540}"/>
          </ac:spMkLst>
        </pc:spChg>
        <pc:spChg chg="add mod">
          <ac:chgData name="Димитър Минчев" userId="6da192e4-d32c-454b-8615-bbadf07b6639" providerId="ADAL" clId="{93A88E0D-A96B-4195-B42C-796E0B895594}" dt="2024-01-25T10:19:00.161" v="163" actId="20577"/>
          <ac:spMkLst>
            <pc:docMk/>
            <pc:sldMk cId="4270597338" sldId="627"/>
            <ac:spMk id="6" creationId="{A7ACA1AC-72CE-6178-21A3-9EEFFC2A3567}"/>
          </ac:spMkLst>
        </pc:spChg>
        <pc:spChg chg="mod">
          <ac:chgData name="Димитър Минчев" userId="6da192e4-d32c-454b-8615-bbadf07b6639" providerId="ADAL" clId="{93A88E0D-A96B-4195-B42C-796E0B895594}" dt="2024-01-25T10:21:34.975" v="209" actId="1076"/>
          <ac:spMkLst>
            <pc:docMk/>
            <pc:sldMk cId="4270597338" sldId="627"/>
            <ac:spMk id="8" creationId="{AA88159F-173A-4B34-9248-C03B4470BCDC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20:47.741" v="194" actId="207"/>
        <pc:sldMkLst>
          <pc:docMk/>
          <pc:sldMk cId="263876391" sldId="628"/>
        </pc:sldMkLst>
        <pc:spChg chg="del">
          <ac:chgData name="Димитър Минчев" userId="6da192e4-d32c-454b-8615-bbadf07b6639" providerId="ADAL" clId="{93A88E0D-A96B-4195-B42C-796E0B895594}" dt="2024-01-25T10:20:15.934" v="182" actId="478"/>
          <ac:spMkLst>
            <pc:docMk/>
            <pc:sldMk cId="263876391" sldId="62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0:31.497" v="189" actId="20577"/>
          <ac:spMkLst>
            <pc:docMk/>
            <pc:sldMk cId="263876391" sldId="628"/>
            <ac:spMk id="3" creationId="{00000000-0000-0000-0000-000000000000}"/>
          </ac:spMkLst>
        </pc:spChg>
        <pc:spChg chg="add del mod">
          <ac:chgData name="Димитър Минчев" userId="6da192e4-d32c-454b-8615-bbadf07b6639" providerId="ADAL" clId="{93A88E0D-A96B-4195-B42C-796E0B895594}" dt="2024-01-25T10:20:16.684" v="183" actId="478"/>
          <ac:spMkLst>
            <pc:docMk/>
            <pc:sldMk cId="263876391" sldId="628"/>
            <ac:spMk id="5" creationId="{1A6FEB66-5D8E-85DC-1D60-F3CA983DCB28}"/>
          </ac:spMkLst>
        </pc:spChg>
        <pc:spChg chg="add mod">
          <ac:chgData name="Димитър Минчев" userId="6da192e4-d32c-454b-8615-bbadf07b6639" providerId="ADAL" clId="{93A88E0D-A96B-4195-B42C-796E0B895594}" dt="2024-01-25T10:20:19.954" v="185" actId="20577"/>
          <ac:spMkLst>
            <pc:docMk/>
            <pc:sldMk cId="263876391" sldId="628"/>
            <ac:spMk id="6" creationId="{BC2A1367-94D4-7728-2607-A0AA17749348}"/>
          </ac:spMkLst>
        </pc:spChg>
        <pc:spChg chg="mod">
          <ac:chgData name="Димитър Минчев" userId="6da192e4-d32c-454b-8615-bbadf07b6639" providerId="ADAL" clId="{93A88E0D-A96B-4195-B42C-796E0B895594}" dt="2024-01-25T10:20:47.741" v="194" actId="207"/>
          <ac:spMkLst>
            <pc:docMk/>
            <pc:sldMk cId="263876391" sldId="628"/>
            <ac:spMk id="10" creationId="{376C28DF-CBE2-45A5-9CA4-2EF965099A48}"/>
          </ac:spMkLst>
        </pc:spChg>
        <pc:spChg chg="mod">
          <ac:chgData name="Димитър Минчев" userId="6da192e4-d32c-454b-8615-bbadf07b6639" providerId="ADAL" clId="{93A88E0D-A96B-4195-B42C-796E0B895594}" dt="2024-01-25T10:20:47.741" v="194" actId="207"/>
          <ac:spMkLst>
            <pc:docMk/>
            <pc:sldMk cId="263876391" sldId="628"/>
            <ac:spMk id="16" creationId="{9F6BB63B-90CC-4C39-A179-983DC84AD774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21:21.598" v="206" actId="207"/>
        <pc:sldMkLst>
          <pc:docMk/>
          <pc:sldMk cId="535409876" sldId="629"/>
        </pc:sldMkLst>
        <pc:spChg chg="del">
          <ac:chgData name="Димитър Минчев" userId="6da192e4-d32c-454b-8615-bbadf07b6639" providerId="ADAL" clId="{93A88E0D-A96B-4195-B42C-796E0B895594}" dt="2024-01-25T10:20:52.395" v="195" actId="478"/>
          <ac:spMkLst>
            <pc:docMk/>
            <pc:sldMk cId="535409876" sldId="62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1:08.335" v="203" actId="1076"/>
          <ac:spMkLst>
            <pc:docMk/>
            <pc:sldMk cId="535409876" sldId="629"/>
            <ac:spMk id="3" creationId="{00000000-0000-0000-0000-000000000000}"/>
          </ac:spMkLst>
        </pc:spChg>
        <pc:spChg chg="add del mod">
          <ac:chgData name="Димитър Минчев" userId="6da192e4-d32c-454b-8615-bbadf07b6639" providerId="ADAL" clId="{93A88E0D-A96B-4195-B42C-796E0B895594}" dt="2024-01-25T10:20:55.015" v="196" actId="478"/>
          <ac:spMkLst>
            <pc:docMk/>
            <pc:sldMk cId="535409876" sldId="629"/>
            <ac:spMk id="5" creationId="{AE2D745D-A1B5-059A-5530-E39EC156FCDA}"/>
          </ac:spMkLst>
        </pc:spChg>
        <pc:spChg chg="add mod">
          <ac:chgData name="Димитър Минчев" userId="6da192e4-d32c-454b-8615-bbadf07b6639" providerId="ADAL" clId="{93A88E0D-A96B-4195-B42C-796E0B895594}" dt="2024-01-25T10:20:57.916" v="198" actId="20577"/>
          <ac:spMkLst>
            <pc:docMk/>
            <pc:sldMk cId="535409876" sldId="629"/>
            <ac:spMk id="6" creationId="{917DD2CA-41C2-583D-E3BC-5609FB7AD052}"/>
          </ac:spMkLst>
        </pc:spChg>
        <pc:spChg chg="mod">
          <ac:chgData name="Димитър Минчев" userId="6da192e4-d32c-454b-8615-bbadf07b6639" providerId="ADAL" clId="{93A88E0D-A96B-4195-B42C-796E0B895594}" dt="2024-01-25T10:21:21.598" v="206" actId="207"/>
          <ac:spMkLst>
            <pc:docMk/>
            <pc:sldMk cId="535409876" sldId="629"/>
            <ac:spMk id="9" creationId="{9BEC0338-7B9B-470D-8756-748D440E3367}"/>
          </ac:spMkLst>
        </pc:spChg>
        <pc:spChg chg="mod">
          <ac:chgData name="Димитър Минчев" userId="6da192e4-d32c-454b-8615-bbadf07b6639" providerId="ADAL" clId="{93A88E0D-A96B-4195-B42C-796E0B895594}" dt="2024-01-25T10:21:21.598" v="206" actId="207"/>
          <ac:spMkLst>
            <pc:docMk/>
            <pc:sldMk cId="535409876" sldId="629"/>
            <ac:spMk id="10" creationId="{CFF5A991-842B-42B2-9ABE-4141BADFA939}"/>
          </ac:spMkLst>
        </pc:spChg>
      </pc:sldChg>
      <pc:sldChg chg="modSp add mod">
        <pc:chgData name="Димитър Минчев" userId="6da192e4-d32c-454b-8615-bbadf07b6639" providerId="ADAL" clId="{93A88E0D-A96B-4195-B42C-796E0B895594}" dt="2024-01-25T10:22:38.772" v="223" actId="1076"/>
        <pc:sldMkLst>
          <pc:docMk/>
          <pc:sldMk cId="2033136127" sldId="630"/>
        </pc:sldMkLst>
        <pc:spChg chg="mod">
          <ac:chgData name="Димитър Минчев" userId="6da192e4-d32c-454b-8615-bbadf07b6639" providerId="ADAL" clId="{93A88E0D-A96B-4195-B42C-796E0B895594}" dt="2024-01-25T10:22:04.285" v="218" actId="1076"/>
          <ac:spMkLst>
            <pc:docMk/>
            <pc:sldMk cId="2033136127" sldId="630"/>
            <ac:spMk id="4" creationId="{CD06A7E6-BC9A-4F8B-B8C6-B124E72CAD1C}"/>
          </ac:spMkLst>
        </pc:spChg>
        <pc:spChg chg="mod">
          <ac:chgData name="Димитър Минчев" userId="6da192e4-d32c-454b-8615-bbadf07b6639" providerId="ADAL" clId="{93A88E0D-A96B-4195-B42C-796E0B895594}" dt="2024-01-25T10:22:01.726" v="217" actId="1076"/>
          <ac:spMkLst>
            <pc:docMk/>
            <pc:sldMk cId="2033136127" sldId="630"/>
            <ac:spMk id="5" creationId="{E9A91E1C-6E60-4D93-90DD-24A1BB0D5D07}"/>
          </ac:spMkLst>
        </pc:spChg>
        <pc:spChg chg="mod">
          <ac:chgData name="Димитър Минчев" userId="6da192e4-d32c-454b-8615-bbadf07b6639" providerId="ADAL" clId="{93A88E0D-A96B-4195-B42C-796E0B895594}" dt="2024-01-25T10:22:38.772" v="223" actId="1076"/>
          <ac:spMkLst>
            <pc:docMk/>
            <pc:sldMk cId="2033136127" sldId="630"/>
            <ac:spMk id="7" creationId="{6DBC5125-7112-4BC4-95FE-624F8AC946D9}"/>
          </ac:spMkLst>
        </pc:spChg>
        <pc:picChg chg="mod">
          <ac:chgData name="Димитър Минчев" userId="6da192e4-d32c-454b-8615-bbadf07b6639" providerId="ADAL" clId="{93A88E0D-A96B-4195-B42C-796E0B895594}" dt="2024-01-25T10:22:20.282" v="220" actId="1076"/>
          <ac:picMkLst>
            <pc:docMk/>
            <pc:sldMk cId="2033136127" sldId="630"/>
            <ac:picMk id="2" creationId="{00000000-0000-0000-0000-000000000000}"/>
          </ac:picMkLst>
        </pc:picChg>
        <pc:picChg chg="mod">
          <ac:chgData name="Димитър Минчев" userId="6da192e4-d32c-454b-8615-bbadf07b6639" providerId="ADAL" clId="{93A88E0D-A96B-4195-B42C-796E0B895594}" dt="2024-01-25T10:22:34.531" v="222"/>
          <ac:picMkLst>
            <pc:docMk/>
            <pc:sldMk cId="2033136127" sldId="630"/>
            <ac:picMk id="3" creationId="{00000000-0000-0000-0000-000000000000}"/>
          </ac:picMkLst>
        </pc:picChg>
        <pc:picChg chg="mod modCrop">
          <ac:chgData name="Димитър Минчев" userId="6da192e4-d32c-454b-8615-bbadf07b6639" providerId="ADAL" clId="{93A88E0D-A96B-4195-B42C-796E0B895594}" dt="2024-01-25T10:22:15.475" v="219" actId="732"/>
          <ac:picMkLst>
            <pc:docMk/>
            <pc:sldMk cId="2033136127" sldId="630"/>
            <ac:picMk id="6" creationId="{54CB7153-FD42-4B73-A2F2-A8A131678FA0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17:10.437" v="132" actId="1076"/>
        <pc:sldMkLst>
          <pc:docMk/>
          <pc:sldMk cId="1760598050" sldId="631"/>
        </pc:sldMkLst>
        <pc:spChg chg="mod">
          <ac:chgData name="Димитър Минчев" userId="6da192e4-d32c-454b-8615-bbadf07b6639" providerId="ADAL" clId="{93A88E0D-A96B-4195-B42C-796E0B895594}" dt="2024-01-25T10:17:06.388" v="130" actId="113"/>
          <ac:spMkLst>
            <pc:docMk/>
            <pc:sldMk cId="1760598050" sldId="631"/>
            <ac:spMk id="5" creationId="{D3CA5C75-1C2C-4124-B377-02EF6741C016}"/>
          </ac:spMkLst>
        </pc:spChg>
        <pc:picChg chg="mod">
          <ac:chgData name="Димитър Минчев" userId="6da192e4-d32c-454b-8615-bbadf07b6639" providerId="ADAL" clId="{93A88E0D-A96B-4195-B42C-796E0B895594}" dt="2024-01-25T10:17:10.437" v="132" actId="1076"/>
          <ac:picMkLst>
            <pc:docMk/>
            <pc:sldMk cId="1760598050" sldId="631"/>
            <ac:picMk id="1026" creationId="{D4AD8A7E-BBAF-42EC-9B01-A2597C9027AE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24:08.014" v="251" actId="1076"/>
        <pc:sldMkLst>
          <pc:docMk/>
          <pc:sldMk cId="635622468" sldId="632"/>
        </pc:sldMkLst>
        <pc:spChg chg="mod">
          <ac:chgData name="Димитър Минчев" userId="6da192e4-d32c-454b-8615-bbadf07b6639" providerId="ADAL" clId="{93A88E0D-A96B-4195-B42C-796E0B895594}" dt="2024-01-25T10:24:01.768" v="248" actId="255"/>
          <ac:spMkLst>
            <pc:docMk/>
            <pc:sldMk cId="635622468" sldId="632"/>
            <ac:spMk id="3" creationId="{00000000-0000-0000-0000-000000000000}"/>
          </ac:spMkLst>
        </pc:spChg>
        <pc:picChg chg="mod">
          <ac:chgData name="Димитър Минчев" userId="6da192e4-d32c-454b-8615-bbadf07b6639" providerId="ADAL" clId="{93A88E0D-A96B-4195-B42C-796E0B895594}" dt="2024-01-25T10:24:08.014" v="251" actId="1076"/>
          <ac:picMkLst>
            <pc:docMk/>
            <pc:sldMk cId="635622468" sldId="632"/>
            <ac:picMk id="8" creationId="{EAA969A7-E425-499C-8FBB-881AF7399143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24:41.698" v="263" actId="207"/>
        <pc:sldMkLst>
          <pc:docMk/>
          <pc:sldMk cId="4287739400" sldId="633"/>
        </pc:sldMkLst>
        <pc:spChg chg="mod">
          <ac:chgData name="Димитър Минчев" userId="6da192e4-d32c-454b-8615-bbadf07b6639" providerId="ADAL" clId="{93A88E0D-A96B-4195-B42C-796E0B895594}" dt="2024-01-25T10:24:28.949" v="259" actId="27636"/>
          <ac:spMkLst>
            <pc:docMk/>
            <pc:sldMk cId="4287739400" sldId="633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4:41.698" v="263" actId="207"/>
          <ac:spMkLst>
            <pc:docMk/>
            <pc:sldMk cId="4287739400" sldId="633"/>
            <ac:spMk id="9" creationId="{2DA80D99-2472-4970-9578-30093D3A1359}"/>
          </ac:spMkLst>
        </pc:spChg>
        <pc:spChg chg="mod">
          <ac:chgData name="Димитър Минчев" userId="6da192e4-d32c-454b-8615-bbadf07b6639" providerId="ADAL" clId="{93A88E0D-A96B-4195-B42C-796E0B895594}" dt="2024-01-25T10:24:41.698" v="263" actId="207"/>
          <ac:spMkLst>
            <pc:docMk/>
            <pc:sldMk cId="4287739400" sldId="633"/>
            <ac:spMk id="10" creationId="{44E4D70C-8281-4A6A-B24D-556084ABB1E8}"/>
          </ac:spMkLst>
        </pc:spChg>
      </pc:sldChg>
      <pc:sldChg chg="modSp add mod">
        <pc:chgData name="Димитър Минчев" userId="6da192e4-d32c-454b-8615-bbadf07b6639" providerId="ADAL" clId="{93A88E0D-A96B-4195-B42C-796E0B895594}" dt="2024-01-25T10:25:09.744" v="271" actId="207"/>
        <pc:sldMkLst>
          <pc:docMk/>
          <pc:sldMk cId="2660361544" sldId="634"/>
        </pc:sldMkLst>
        <pc:spChg chg="mod">
          <ac:chgData name="Димитър Минчев" userId="6da192e4-d32c-454b-8615-bbadf07b6639" providerId="ADAL" clId="{93A88E0D-A96B-4195-B42C-796E0B895594}" dt="2024-01-25T10:24:55.638" v="266" actId="14100"/>
          <ac:spMkLst>
            <pc:docMk/>
            <pc:sldMk cId="2660361544" sldId="634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5:09.744" v="271" actId="207"/>
          <ac:spMkLst>
            <pc:docMk/>
            <pc:sldMk cId="2660361544" sldId="634"/>
            <ac:spMk id="10" creationId="{44E4D70C-8281-4A6A-B24D-556084ABB1E8}"/>
          </ac:spMkLst>
        </pc:spChg>
      </pc:sldChg>
      <pc:sldChg chg="modSp add mod">
        <pc:chgData name="Димитър Минчев" userId="6da192e4-d32c-454b-8615-bbadf07b6639" providerId="ADAL" clId="{93A88E0D-A96B-4195-B42C-796E0B895594}" dt="2024-01-25T10:25:45.244" v="280" actId="1076"/>
        <pc:sldMkLst>
          <pc:docMk/>
          <pc:sldMk cId="1285556395" sldId="635"/>
        </pc:sldMkLst>
        <pc:spChg chg="mod">
          <ac:chgData name="Димитър Минчев" userId="6da192e4-d32c-454b-8615-bbadf07b6639" providerId="ADAL" clId="{93A88E0D-A96B-4195-B42C-796E0B895594}" dt="2024-01-25T10:25:45.244" v="280" actId="1076"/>
          <ac:spMkLst>
            <pc:docMk/>
            <pc:sldMk cId="1285556395" sldId="635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5:45.244" v="280" actId="1076"/>
          <ac:spMkLst>
            <pc:docMk/>
            <pc:sldMk cId="1285556395" sldId="635"/>
            <ac:spMk id="3" creationId="{00000000-0000-0000-0000-000000000000}"/>
          </ac:spMkLst>
        </pc:spChg>
        <pc:picChg chg="mod">
          <ac:chgData name="Димитър Минчев" userId="6da192e4-d32c-454b-8615-bbadf07b6639" providerId="ADAL" clId="{93A88E0D-A96B-4195-B42C-796E0B895594}" dt="2024-01-25T10:25:45.244" v="280" actId="1076"/>
          <ac:picMkLst>
            <pc:docMk/>
            <pc:sldMk cId="1285556395" sldId="635"/>
            <ac:picMk id="5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23:24.062" v="233" actId="1076"/>
        <pc:sldMkLst>
          <pc:docMk/>
          <pc:sldMk cId="1289241015" sldId="636"/>
        </pc:sldMkLst>
        <pc:spChg chg="mod">
          <ac:chgData name="Димитър Минчев" userId="6da192e4-d32c-454b-8615-bbadf07b6639" providerId="ADAL" clId="{93A88E0D-A96B-4195-B42C-796E0B895594}" dt="2024-01-25T10:23:22.675" v="232" actId="1076"/>
          <ac:spMkLst>
            <pc:docMk/>
            <pc:sldMk cId="1289241015" sldId="636"/>
            <ac:spMk id="5" creationId="{D3CA5C75-1C2C-4124-B377-02EF6741C016}"/>
          </ac:spMkLst>
        </pc:spChg>
        <pc:picChg chg="mod">
          <ac:chgData name="Димитър Минчев" userId="6da192e4-d32c-454b-8615-bbadf07b6639" providerId="ADAL" clId="{93A88E0D-A96B-4195-B42C-796E0B895594}" dt="2024-01-25T10:23:24.062" v="233" actId="1076"/>
          <ac:picMkLst>
            <pc:docMk/>
            <pc:sldMk cId="1289241015" sldId="636"/>
            <ac:picMk id="1026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26:16.918" v="287" actId="1076"/>
        <pc:sldMkLst>
          <pc:docMk/>
          <pc:sldMk cId="87658660" sldId="637"/>
        </pc:sldMkLst>
        <pc:spChg chg="mod">
          <ac:chgData name="Димитър Минчев" userId="6da192e4-d32c-454b-8615-bbadf07b6639" providerId="ADAL" clId="{93A88E0D-A96B-4195-B42C-796E0B895594}" dt="2024-01-25T10:25:59.329" v="282" actId="1076"/>
          <ac:spMkLst>
            <pc:docMk/>
            <pc:sldMk cId="87658660" sldId="637"/>
            <ac:spMk id="3" creationId="{00000000-0000-0000-0000-000000000000}"/>
          </ac:spMkLst>
        </pc:spChg>
        <pc:graphicFrameChg chg="mod modGraphic">
          <ac:chgData name="Димитър Минчев" userId="6da192e4-d32c-454b-8615-bbadf07b6639" providerId="ADAL" clId="{93A88E0D-A96B-4195-B42C-796E0B895594}" dt="2024-01-25T10:26:10.415" v="284" actId="1076"/>
          <ac:graphicFrameMkLst>
            <pc:docMk/>
            <pc:sldMk cId="87658660" sldId="637"/>
            <ac:graphicFrameMk id="5" creationId="{F057D0FA-6C77-4D90-88D3-BAE05628455D}"/>
          </ac:graphicFrameMkLst>
        </pc:graphicFrameChg>
        <pc:picChg chg="mod">
          <ac:chgData name="Димитър Минчев" userId="6da192e4-d32c-454b-8615-bbadf07b6639" providerId="ADAL" clId="{93A88E0D-A96B-4195-B42C-796E0B895594}" dt="2024-01-25T10:26:16.918" v="287" actId="1076"/>
          <ac:picMkLst>
            <pc:docMk/>
            <pc:sldMk cId="87658660" sldId="637"/>
            <ac:picMk id="6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27:12.575" v="306" actId="1076"/>
        <pc:sldMkLst>
          <pc:docMk/>
          <pc:sldMk cId="2716859265" sldId="639"/>
        </pc:sldMkLst>
        <pc:spChg chg="mod">
          <ac:chgData name="Димитър Минчев" userId="6da192e4-d32c-454b-8615-bbadf07b6639" providerId="ADAL" clId="{93A88E0D-A96B-4195-B42C-796E0B895594}" dt="2024-01-25T10:27:08.412" v="305" actId="1076"/>
          <ac:spMkLst>
            <pc:docMk/>
            <pc:sldMk cId="2716859265" sldId="639"/>
            <ac:spMk id="5" creationId="{D141571E-E596-4B60-AB43-83E90F2D3D39}"/>
          </ac:spMkLst>
        </pc:spChg>
        <pc:spChg chg="mod">
          <ac:chgData name="Димитър Минчев" userId="6da192e4-d32c-454b-8615-bbadf07b6639" providerId="ADAL" clId="{93A88E0D-A96B-4195-B42C-796E0B895594}" dt="2024-01-25T10:27:12.575" v="306" actId="1076"/>
          <ac:spMkLst>
            <pc:docMk/>
            <pc:sldMk cId="2716859265" sldId="639"/>
            <ac:spMk id="6" creationId="{AE7F76BD-5FA6-4EB4-ADE0-4128918FCC6F}"/>
          </ac:spMkLst>
        </pc:spChg>
        <pc:spChg chg="mod">
          <ac:chgData name="Димитър Минчев" userId="6da192e4-d32c-454b-8615-bbadf07b6639" providerId="ADAL" clId="{93A88E0D-A96B-4195-B42C-796E0B895594}" dt="2024-01-25T10:27:12.575" v="306" actId="1076"/>
          <ac:spMkLst>
            <pc:docMk/>
            <pc:sldMk cId="2716859265" sldId="639"/>
            <ac:spMk id="7" creationId="{D72A6667-9677-44A1-B32B-2190814091FE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27:35.653" v="312" actId="1076"/>
        <pc:sldMkLst>
          <pc:docMk/>
          <pc:sldMk cId="369918966" sldId="640"/>
        </pc:sldMkLst>
        <pc:spChg chg="add del mod">
          <ac:chgData name="Димитър Минчев" userId="6da192e4-d32c-454b-8615-bbadf07b6639" providerId="ADAL" clId="{93A88E0D-A96B-4195-B42C-796E0B895594}" dt="2024-01-25T10:27:25.068" v="308" actId="478"/>
          <ac:spMkLst>
            <pc:docMk/>
            <pc:sldMk cId="369918966" sldId="640"/>
            <ac:spMk id="3" creationId="{DE7CAD14-E840-3307-CC9C-0E4BF3575F3C}"/>
          </ac:spMkLst>
        </pc:spChg>
        <pc:spChg chg="add mod">
          <ac:chgData name="Димитър Минчев" userId="6da192e4-d32c-454b-8615-bbadf07b6639" providerId="ADAL" clId="{93A88E0D-A96B-4195-B42C-796E0B895594}" dt="2024-01-25T10:27:28.786" v="310" actId="20577"/>
          <ac:spMkLst>
            <pc:docMk/>
            <pc:sldMk cId="369918966" sldId="640"/>
            <ac:spMk id="4" creationId="{E74ADF45-9BC5-BC11-1E50-757EE203EC7A}"/>
          </ac:spMkLst>
        </pc:spChg>
        <pc:spChg chg="del">
          <ac:chgData name="Димитър Минчев" userId="6da192e4-d32c-454b-8615-bbadf07b6639" providerId="ADAL" clId="{93A88E0D-A96B-4195-B42C-796E0B895594}" dt="2024-01-25T10:27:23.833" v="307" actId="478"/>
          <ac:spMkLst>
            <pc:docMk/>
            <pc:sldMk cId="369918966" sldId="640"/>
            <ac:spMk id="6" creationId="{B44C30BD-06A0-4716-BA39-20823CDE671A}"/>
          </ac:spMkLst>
        </pc:spChg>
        <pc:picChg chg="mod">
          <ac:chgData name="Димитър Минчев" userId="6da192e4-d32c-454b-8615-bbadf07b6639" providerId="ADAL" clId="{93A88E0D-A96B-4195-B42C-796E0B895594}" dt="2024-01-25T10:27:35.653" v="312" actId="1076"/>
          <ac:picMkLst>
            <pc:docMk/>
            <pc:sldMk cId="369918966" sldId="640"/>
            <ac:picMk id="11" creationId="{4599DDB9-1BC2-4437-B0A5-5D3A0E366C47}"/>
          </ac:picMkLst>
        </pc:picChg>
        <pc:picChg chg="mod">
          <ac:chgData name="Димитър Минчев" userId="6da192e4-d32c-454b-8615-bbadf07b6639" providerId="ADAL" clId="{93A88E0D-A96B-4195-B42C-796E0B895594}" dt="2024-01-25T10:27:35.653" v="312" actId="1076"/>
          <ac:picMkLst>
            <pc:docMk/>
            <pc:sldMk cId="369918966" sldId="640"/>
            <ac:picMk id="14" creationId="{DB8A64AF-4FB2-47E4-B1C5-938AB0ED34DD}"/>
          </ac:picMkLst>
        </pc:picChg>
      </pc:sldChg>
      <pc:sldChg chg="addSp delSp modSp add mod">
        <pc:chgData name="Димитър Минчев" userId="6da192e4-d32c-454b-8615-bbadf07b6639" providerId="ADAL" clId="{93A88E0D-A96B-4195-B42C-796E0B895594}" dt="2024-01-25T10:28:00.770" v="320" actId="207"/>
        <pc:sldMkLst>
          <pc:docMk/>
          <pc:sldMk cId="104921203" sldId="641"/>
        </pc:sldMkLst>
        <pc:spChg chg="del">
          <ac:chgData name="Димитър Минчев" userId="6da192e4-d32c-454b-8615-bbadf07b6639" providerId="ADAL" clId="{93A88E0D-A96B-4195-B42C-796E0B895594}" dt="2024-01-25T10:27:41.711" v="313" actId="478"/>
          <ac:spMkLst>
            <pc:docMk/>
            <pc:sldMk cId="104921203" sldId="641"/>
            <ac:spMk id="3" creationId="{F74215EB-1E63-454E-9507-092A997A7A9D}"/>
          </ac:spMkLst>
        </pc:spChg>
        <pc:spChg chg="mod">
          <ac:chgData name="Димитър Минчев" userId="6da192e4-d32c-454b-8615-bbadf07b6639" providerId="ADAL" clId="{93A88E0D-A96B-4195-B42C-796E0B895594}" dt="2024-01-25T10:28:00.770" v="320" actId="207"/>
          <ac:spMkLst>
            <pc:docMk/>
            <pc:sldMk cId="104921203" sldId="641"/>
            <ac:spMk id="5" creationId="{CB06E28C-2480-41BD-B6D7-911BBA596CEA}"/>
          </ac:spMkLst>
        </pc:spChg>
        <pc:spChg chg="add del mod">
          <ac:chgData name="Димитър Минчев" userId="6da192e4-d32c-454b-8615-bbadf07b6639" providerId="ADAL" clId="{93A88E0D-A96B-4195-B42C-796E0B895594}" dt="2024-01-25T10:27:42.986" v="314" actId="478"/>
          <ac:spMkLst>
            <pc:docMk/>
            <pc:sldMk cId="104921203" sldId="641"/>
            <ac:spMk id="7" creationId="{A83FB7DD-0551-6577-A92D-E100F01BC025}"/>
          </ac:spMkLst>
        </pc:spChg>
        <pc:spChg chg="add mod">
          <ac:chgData name="Димитър Минчев" userId="6da192e4-d32c-454b-8615-bbadf07b6639" providerId="ADAL" clId="{93A88E0D-A96B-4195-B42C-796E0B895594}" dt="2024-01-25T10:27:46.076" v="316" actId="20577"/>
          <ac:spMkLst>
            <pc:docMk/>
            <pc:sldMk cId="104921203" sldId="641"/>
            <ac:spMk id="8" creationId="{A1CE7D8F-0DD2-6B8F-1B81-2C2A5993F588}"/>
          </ac:spMkLst>
        </pc:spChg>
        <pc:spChg chg="mod">
          <ac:chgData name="Димитър Минчев" userId="6da192e4-d32c-454b-8615-bbadf07b6639" providerId="ADAL" clId="{93A88E0D-A96B-4195-B42C-796E0B895594}" dt="2024-01-25T10:28:00.770" v="320" actId="207"/>
          <ac:spMkLst>
            <pc:docMk/>
            <pc:sldMk cId="104921203" sldId="641"/>
            <ac:spMk id="9" creationId="{CB06E28C-2480-41BD-B6D7-911BBA596CEA}"/>
          </ac:spMkLst>
        </pc:spChg>
        <pc:picChg chg="mod">
          <ac:chgData name="Димитър Минчев" userId="6da192e4-d32c-454b-8615-bbadf07b6639" providerId="ADAL" clId="{93A88E0D-A96B-4195-B42C-796E0B895594}" dt="2024-01-25T10:27:54.277" v="318" actId="1076"/>
          <ac:picMkLst>
            <pc:docMk/>
            <pc:sldMk cId="104921203" sldId="641"/>
            <ac:picMk id="6" creationId="{00000000-0000-0000-0000-000000000000}"/>
          </ac:picMkLst>
        </pc:picChg>
      </pc:sldChg>
      <pc:sldChg chg="delSp modSp add mod">
        <pc:chgData name="Димитър Минчев" userId="6da192e4-d32c-454b-8615-bbadf07b6639" providerId="ADAL" clId="{93A88E0D-A96B-4195-B42C-796E0B895594}" dt="2024-01-25T10:28:48.161" v="333" actId="6549"/>
        <pc:sldMkLst>
          <pc:docMk/>
          <pc:sldMk cId="1058425207" sldId="642"/>
        </pc:sldMkLst>
        <pc:spChg chg="mod">
          <ac:chgData name="Димитър Минчев" userId="6da192e4-d32c-454b-8615-bbadf07b6639" providerId="ADAL" clId="{93A88E0D-A96B-4195-B42C-796E0B895594}" dt="2024-01-25T10:28:33.644" v="328" actId="1076"/>
          <ac:spMkLst>
            <pc:docMk/>
            <pc:sldMk cId="1058425207" sldId="642"/>
            <ac:spMk id="2" creationId="{7C80B409-C372-4DC0-BC6B-B21C7BCC36E7}"/>
          </ac:spMkLst>
        </pc:spChg>
        <pc:spChg chg="mod">
          <ac:chgData name="Димитър Минчев" userId="6da192e4-d32c-454b-8615-bbadf07b6639" providerId="ADAL" clId="{93A88E0D-A96B-4195-B42C-796E0B895594}" dt="2024-01-25T10:28:48.161" v="333" actId="6549"/>
          <ac:spMkLst>
            <pc:docMk/>
            <pc:sldMk cId="1058425207" sldId="642"/>
            <ac:spMk id="7" creationId="{34D217B8-8AC6-4F07-816C-36FA4B7C17B2}"/>
          </ac:spMkLst>
        </pc:spChg>
        <pc:picChg chg="del">
          <ac:chgData name="Димитър Минчев" userId="6da192e4-d32c-454b-8615-bbadf07b6639" providerId="ADAL" clId="{93A88E0D-A96B-4195-B42C-796E0B895594}" dt="2024-01-25T10:28:27.189" v="325" actId="27803"/>
          <ac:picMkLst>
            <pc:docMk/>
            <pc:sldMk cId="1058425207" sldId="642"/>
            <ac:picMk id="3" creationId="{7C80B409-C372-4DC0-BC6B-B21C7BCC36E7}"/>
          </ac:picMkLst>
        </pc:picChg>
      </pc:sldChg>
      <pc:sldChg chg="add">
        <pc:chgData name="Димитър Минчев" userId="6da192e4-d32c-454b-8615-bbadf07b6639" providerId="ADAL" clId="{93A88E0D-A96B-4195-B42C-796E0B895594}" dt="2024-01-25T10:09:08.245" v="7"/>
        <pc:sldMkLst>
          <pc:docMk/>
          <pc:sldMk cId="782596574" sldId="643"/>
        </pc:sldMkLst>
      </pc:sldChg>
      <pc:sldChg chg="modSp add mod">
        <pc:chgData name="Димитър Минчев" userId="6da192e4-d32c-454b-8615-bbadf07b6639" providerId="ADAL" clId="{93A88E0D-A96B-4195-B42C-796E0B895594}" dt="2024-01-25T10:30:20.274" v="362" actId="207"/>
        <pc:sldMkLst>
          <pc:docMk/>
          <pc:sldMk cId="838011717" sldId="644"/>
        </pc:sldMkLst>
        <pc:spChg chg="mod">
          <ac:chgData name="Димитър Минчев" userId="6da192e4-d32c-454b-8615-bbadf07b6639" providerId="ADAL" clId="{93A88E0D-A96B-4195-B42C-796E0B895594}" dt="2024-01-25T10:30:01.569" v="355" actId="20577"/>
          <ac:spMkLst>
            <pc:docMk/>
            <pc:sldMk cId="838011717" sldId="644"/>
            <ac:spMk id="2" creationId="{CAB10E29-A32E-44E4-836F-5A54F9D5CB66}"/>
          </ac:spMkLst>
        </pc:spChg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838011717" sldId="644"/>
            <ac:spMk id="4" creationId="{2DBD9A35-EF18-4188-B12D-6926052E6232}"/>
          </ac:spMkLst>
        </pc:spChg>
        <pc:spChg chg="mod">
          <ac:chgData name="Димитър Минчев" userId="6da192e4-d32c-454b-8615-bbadf07b6639" providerId="ADAL" clId="{93A88E0D-A96B-4195-B42C-796E0B895594}" dt="2024-01-25T10:30:20.274" v="362" actId="207"/>
          <ac:spMkLst>
            <pc:docMk/>
            <pc:sldMk cId="838011717" sldId="644"/>
            <ac:spMk id="6" creationId="{0D8CDD04-739F-4C0A-8816-347ACAD63BC7}"/>
          </ac:spMkLst>
        </pc:spChg>
        <pc:spChg chg="mod">
          <ac:chgData name="Димитър Минчев" userId="6da192e4-d32c-454b-8615-bbadf07b6639" providerId="ADAL" clId="{93A88E0D-A96B-4195-B42C-796E0B895594}" dt="2024-01-25T10:30:20.274" v="362" actId="207"/>
          <ac:spMkLst>
            <pc:docMk/>
            <pc:sldMk cId="838011717" sldId="644"/>
            <ac:spMk id="7" creationId="{0D8CDD04-739F-4C0A-8816-347ACAD63BC7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31:52.900" v="401" actId="1076"/>
        <pc:sldMkLst>
          <pc:docMk/>
          <pc:sldMk cId="2899065661" sldId="646"/>
        </pc:sldMkLst>
        <pc:spChg chg="mod">
          <ac:chgData name="Димитър Минчев" userId="6da192e4-d32c-454b-8615-bbadf07b6639" providerId="ADAL" clId="{93A88E0D-A96B-4195-B42C-796E0B895594}" dt="2024-01-25T10:31:24.098" v="395" actId="1076"/>
          <ac:spMkLst>
            <pc:docMk/>
            <pc:sldMk cId="2899065661" sldId="646"/>
            <ac:spMk id="2" creationId="{50F1A452-45F6-4538-92EB-86D8332A3203}"/>
          </ac:spMkLst>
        </pc:spChg>
        <pc:spChg chg="del">
          <ac:chgData name="Димитър Минчев" userId="6da192e4-d32c-454b-8615-bbadf07b6639" providerId="ADAL" clId="{93A88E0D-A96B-4195-B42C-796E0B895594}" dt="2024-01-25T10:31:14.025" v="390" actId="478"/>
          <ac:spMkLst>
            <pc:docMk/>
            <pc:sldMk cId="2899065661" sldId="646"/>
            <ac:spMk id="3" creationId="{36749960-3928-4245-BEAB-58E69A2D6453}"/>
          </ac:spMkLst>
        </pc:spChg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2899065661" sldId="646"/>
            <ac:spMk id="4" creationId="{A56DC9EC-19A8-400D-83BD-4D4301CD4913}"/>
          </ac:spMkLst>
        </pc:spChg>
        <pc:spChg chg="add del mod">
          <ac:chgData name="Димитър Минчев" userId="6da192e4-d32c-454b-8615-bbadf07b6639" providerId="ADAL" clId="{93A88E0D-A96B-4195-B42C-796E0B895594}" dt="2024-01-25T10:31:16.119" v="391" actId="478"/>
          <ac:spMkLst>
            <pc:docMk/>
            <pc:sldMk cId="2899065661" sldId="646"/>
            <ac:spMk id="7" creationId="{A9E35D1A-20D1-4C56-1F02-3EFEDC129628}"/>
          </ac:spMkLst>
        </pc:spChg>
        <pc:spChg chg="add mod">
          <ac:chgData name="Димитър Минчев" userId="6da192e4-d32c-454b-8615-bbadf07b6639" providerId="ADAL" clId="{93A88E0D-A96B-4195-B42C-796E0B895594}" dt="2024-01-25T10:31:19.059" v="394" actId="6549"/>
          <ac:spMkLst>
            <pc:docMk/>
            <pc:sldMk cId="2899065661" sldId="646"/>
            <ac:spMk id="8" creationId="{42EA0767-8A24-F466-E416-2EDFA579DD7E}"/>
          </ac:spMkLst>
        </pc:spChg>
        <pc:picChg chg="mod modCrop">
          <ac:chgData name="Димитър Минчев" userId="6da192e4-d32c-454b-8615-bbadf07b6639" providerId="ADAL" clId="{93A88E0D-A96B-4195-B42C-796E0B895594}" dt="2024-01-25T10:31:52.900" v="401" actId="1076"/>
          <ac:picMkLst>
            <pc:docMk/>
            <pc:sldMk cId="2899065661" sldId="646"/>
            <ac:picMk id="6" creationId="{9FD402F9-E84F-40F3-B2B9-A8BB5ADC0D23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33:05.193" v="424" actId="14100"/>
        <pc:sldMkLst>
          <pc:docMk/>
          <pc:sldMk cId="1931209695" sldId="648"/>
        </pc:sldMkLst>
        <pc:spChg chg="mod">
          <ac:chgData name="Димитър Минчев" userId="6da192e4-d32c-454b-8615-bbadf07b6639" providerId="ADAL" clId="{93A88E0D-A96B-4195-B42C-796E0B895594}" dt="2024-01-25T10:33:05.193" v="424" actId="14100"/>
          <ac:spMkLst>
            <pc:docMk/>
            <pc:sldMk cId="1931209695" sldId="648"/>
            <ac:spMk id="3" creationId="{C5783704-95FC-47B3-BAFE-150CD7A8B306}"/>
          </ac:spMkLst>
        </pc:spChg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1931209695" sldId="648"/>
            <ac:spMk id="4" creationId="{1BB6CF68-9867-4416-B886-6ED19D6FC99F}"/>
          </ac:spMkLst>
        </pc:spChg>
        <pc:spChg chg="mod">
          <ac:chgData name="Димитър Минчев" userId="6da192e4-d32c-454b-8615-bbadf07b6639" providerId="ADAL" clId="{93A88E0D-A96B-4195-B42C-796E0B895594}" dt="2024-01-25T10:32:44.099" v="417" actId="207"/>
          <ac:spMkLst>
            <pc:docMk/>
            <pc:sldMk cId="1931209695" sldId="648"/>
            <ac:spMk id="6" creationId="{16C8350B-744C-4CC3-BF8C-04562F58704F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33:44.357" v="434" actId="207"/>
        <pc:sldMkLst>
          <pc:docMk/>
          <pc:sldMk cId="1174412395" sldId="649"/>
        </pc:sldMkLst>
        <pc:spChg chg="del">
          <ac:chgData name="Димитър Минчев" userId="6da192e4-d32c-454b-8615-bbadf07b6639" providerId="ADAL" clId="{93A88E0D-A96B-4195-B42C-796E0B895594}" dt="2024-01-25T10:33:11.945" v="425" actId="478"/>
          <ac:spMkLst>
            <pc:docMk/>
            <pc:sldMk cId="1174412395" sldId="649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1174412395" sldId="649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33:44.357" v="434" actId="207"/>
          <ac:spMkLst>
            <pc:docMk/>
            <pc:sldMk cId="1174412395" sldId="649"/>
            <ac:spMk id="5" creationId="{16C8350B-744C-4CC3-BF8C-04562F58704F}"/>
          </ac:spMkLst>
        </pc:spChg>
        <pc:spChg chg="mod">
          <ac:chgData name="Димитър Минчев" userId="6da192e4-d32c-454b-8615-bbadf07b6639" providerId="ADAL" clId="{93A88E0D-A96B-4195-B42C-796E0B895594}" dt="2024-01-25T10:33:44.357" v="434" actId="207"/>
          <ac:spMkLst>
            <pc:docMk/>
            <pc:sldMk cId="1174412395" sldId="649"/>
            <ac:spMk id="6" creationId="{16C8350B-744C-4CC3-BF8C-04562F58704F}"/>
          </ac:spMkLst>
        </pc:spChg>
        <pc:spChg chg="mod">
          <ac:chgData name="Димитър Минчев" userId="6da192e4-d32c-454b-8615-bbadf07b6639" providerId="ADAL" clId="{93A88E0D-A96B-4195-B42C-796E0B895594}" dt="2024-01-25T10:33:31.899" v="432" actId="1076"/>
          <ac:spMkLst>
            <pc:docMk/>
            <pc:sldMk cId="1174412395" sldId="649"/>
            <ac:spMk id="7" creationId="{B4C2EABB-4565-4510-B6A7-7CB7061EE753}"/>
          </ac:spMkLst>
        </pc:spChg>
        <pc:spChg chg="add del mod">
          <ac:chgData name="Димитър Минчев" userId="6da192e4-d32c-454b-8615-bbadf07b6639" providerId="ADAL" clId="{93A88E0D-A96B-4195-B42C-796E0B895594}" dt="2024-01-25T10:33:12.883" v="426" actId="478"/>
          <ac:spMkLst>
            <pc:docMk/>
            <pc:sldMk cId="1174412395" sldId="649"/>
            <ac:spMk id="8" creationId="{3B5FD5B9-36F0-8312-7000-75909B9C18D0}"/>
          </ac:spMkLst>
        </pc:spChg>
        <pc:spChg chg="add mod">
          <ac:chgData name="Димитър Минчев" userId="6da192e4-d32c-454b-8615-bbadf07b6639" providerId="ADAL" clId="{93A88E0D-A96B-4195-B42C-796E0B895594}" dt="2024-01-25T10:33:16.049" v="428" actId="20577"/>
          <ac:spMkLst>
            <pc:docMk/>
            <pc:sldMk cId="1174412395" sldId="649"/>
            <ac:spMk id="10" creationId="{FC6595E9-63F2-1CCB-7A35-10B929034AA1}"/>
          </ac:spMkLst>
        </pc:spChg>
        <pc:picChg chg="mod">
          <ac:chgData name="Димитър Минчев" userId="6da192e4-d32c-454b-8615-bbadf07b6639" providerId="ADAL" clId="{93A88E0D-A96B-4195-B42C-796E0B895594}" dt="2024-01-25T10:33:31.899" v="432" actId="1076"/>
          <ac:picMkLst>
            <pc:docMk/>
            <pc:sldMk cId="1174412395" sldId="649"/>
            <ac:picMk id="9" creationId="{00000000-0000-0000-0000-000000000000}"/>
          </ac:picMkLst>
        </pc:picChg>
      </pc:sldChg>
      <pc:sldChg chg="delSp modSp add mod ord">
        <pc:chgData name="Димитър Минчев" userId="6da192e4-d32c-454b-8615-bbadf07b6639" providerId="ADAL" clId="{93A88E0D-A96B-4195-B42C-796E0B895594}" dt="2024-01-25T10:29:40.330" v="351" actId="20578"/>
        <pc:sldMkLst>
          <pc:docMk/>
          <pc:sldMk cId="2638469723" sldId="650"/>
        </pc:sldMkLst>
        <pc:spChg chg="mod">
          <ac:chgData name="Димитър Минчев" userId="6da192e4-d32c-454b-8615-bbadf07b6639" providerId="ADAL" clId="{93A88E0D-A96B-4195-B42C-796E0B895594}" dt="2024-01-25T10:29:37.912" v="350" actId="1076"/>
          <ac:spMkLst>
            <pc:docMk/>
            <pc:sldMk cId="2638469723" sldId="650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29:37.912" v="350" actId="1076"/>
          <ac:spMkLst>
            <pc:docMk/>
            <pc:sldMk cId="2638469723" sldId="650"/>
            <ac:spMk id="18" creationId="{4590A806-0A84-4D36-BED0-A1686C4CE8EA}"/>
          </ac:spMkLst>
        </pc:spChg>
        <pc:picChg chg="del">
          <ac:chgData name="Димитър Минчев" userId="6da192e4-d32c-454b-8615-bbadf07b6639" providerId="ADAL" clId="{93A88E0D-A96B-4195-B42C-796E0B895594}" dt="2024-01-25T10:29:21.240" v="345" actId="478"/>
          <ac:picMkLst>
            <pc:docMk/>
            <pc:sldMk cId="2638469723" sldId="650"/>
            <ac:picMk id="13" creationId="{CCC3A316-993C-4741-8826-E104F27650A3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09:08.515" v="8" actId="27636"/>
        <pc:sldMkLst>
          <pc:docMk/>
          <pc:sldMk cId="3080541898" sldId="651"/>
        </pc:sldMkLst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3080541898" sldId="65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09:08.515" v="8" actId="27636"/>
          <ac:spMkLst>
            <pc:docMk/>
            <pc:sldMk cId="3080541898" sldId="651"/>
            <ac:spMk id="3" creationId="{00000000-0000-0000-0000-000000000000}"/>
          </ac:spMkLst>
        </pc:spChg>
      </pc:sldChg>
      <pc:sldChg chg="delSp modSp add mod delAnim">
        <pc:chgData name="Димитър Минчев" userId="6da192e4-d32c-454b-8615-bbadf07b6639" providerId="ADAL" clId="{93A88E0D-A96B-4195-B42C-796E0B895594}" dt="2024-01-25T10:26:29.294" v="288" actId="478"/>
        <pc:sldMkLst>
          <pc:docMk/>
          <pc:sldMk cId="3962906948" sldId="652"/>
        </pc:sldMkLst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3962906948" sldId="652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09:08.582" v="10" actId="27636"/>
          <ac:spMkLst>
            <pc:docMk/>
            <pc:sldMk cId="3962906948" sldId="652"/>
            <ac:spMk id="3" creationId="{00000000-0000-0000-0000-000000000000}"/>
          </ac:spMkLst>
        </pc:spChg>
        <pc:picChg chg="del">
          <ac:chgData name="Димитър Минчев" userId="6da192e4-d32c-454b-8615-bbadf07b6639" providerId="ADAL" clId="{93A88E0D-A96B-4195-B42C-796E0B895594}" dt="2024-01-25T10:26:29.294" v="288" actId="478"/>
          <ac:picMkLst>
            <pc:docMk/>
            <pc:sldMk cId="3962906948" sldId="652"/>
            <ac:picMk id="7" creationId="{76665509-4594-47D1-AD7C-263E54A239EF}"/>
          </ac:picMkLst>
        </pc:picChg>
      </pc:sldChg>
      <pc:sldChg chg="modSp add mod">
        <pc:chgData name="Димитър Минчев" userId="6da192e4-d32c-454b-8615-bbadf07b6639" providerId="ADAL" clId="{93A88E0D-A96B-4195-B42C-796E0B895594}" dt="2024-01-25T10:31:06.518" v="389" actId="20577"/>
        <pc:sldMkLst>
          <pc:docMk/>
          <pc:sldMk cId="4291523230" sldId="653"/>
        </pc:sldMkLst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4291523230" sldId="65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30:27.477" v="364" actId="113"/>
          <ac:spMkLst>
            <pc:docMk/>
            <pc:sldMk cId="4291523230" sldId="653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93A88E0D-A96B-4195-B42C-796E0B895594}" dt="2024-01-25T10:31:06.518" v="389" actId="20577"/>
          <ac:spMkLst>
            <pc:docMk/>
            <pc:sldMk cId="4291523230" sldId="653"/>
            <ac:spMk id="4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93A88E0D-A96B-4195-B42C-796E0B895594}" dt="2024-01-25T10:32:03.140" v="405" actId="20577"/>
        <pc:sldMkLst>
          <pc:docMk/>
          <pc:sldMk cId="2437163434" sldId="654"/>
        </pc:sldMkLst>
        <pc:spChg chg="mod">
          <ac:chgData name="Димитър Минчев" userId="6da192e4-d32c-454b-8615-bbadf07b6639" providerId="ADAL" clId="{93A88E0D-A96B-4195-B42C-796E0B895594}" dt="2024-01-25T10:09:08.245" v="7"/>
          <ac:spMkLst>
            <pc:docMk/>
            <pc:sldMk cId="2437163434" sldId="654"/>
            <ac:spMk id="2" creationId="{00000000-0000-0000-0000-000000000000}"/>
          </ac:spMkLst>
        </pc:spChg>
        <pc:spChg chg="del">
          <ac:chgData name="Димитър Минчев" userId="6da192e4-d32c-454b-8615-bbadf07b6639" providerId="ADAL" clId="{93A88E0D-A96B-4195-B42C-796E0B895594}" dt="2024-01-25T10:31:57.896" v="402" actId="478"/>
          <ac:spMkLst>
            <pc:docMk/>
            <pc:sldMk cId="2437163434" sldId="654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93A88E0D-A96B-4195-B42C-796E0B895594}" dt="2024-01-25T10:32:00.259" v="403" actId="478"/>
          <ac:spMkLst>
            <pc:docMk/>
            <pc:sldMk cId="2437163434" sldId="654"/>
            <ac:spMk id="6" creationId="{30616BE7-3248-234A-BFB2-94F7AE8D883D}"/>
          </ac:spMkLst>
        </pc:spChg>
        <pc:spChg chg="add mod">
          <ac:chgData name="Димитър Минчев" userId="6da192e4-d32c-454b-8615-bbadf07b6639" providerId="ADAL" clId="{93A88E0D-A96B-4195-B42C-796E0B895594}" dt="2024-01-25T10:32:03.140" v="405" actId="20577"/>
          <ac:spMkLst>
            <pc:docMk/>
            <pc:sldMk cId="2437163434" sldId="654"/>
            <ac:spMk id="7" creationId="{09CC782C-1C4B-D97A-511D-A54CD69CCA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4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0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9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039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53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5113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192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882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Razor 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Views, Razor Syntax, Layout, Tag Helpers, View Components 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63" y="1303339"/>
            <a:ext cx="10603374" cy="2278061"/>
          </a:xfrm>
        </p:spPr>
        <p:txBody>
          <a:bodyPr>
            <a:normAutofit/>
          </a:bodyPr>
          <a:lstStyle/>
          <a:p>
            <a:r>
              <a:rPr lang="ru-RU" dirty="0"/>
              <a:t>Ако, в противен случай, for, foreach и т.н. C # </a:t>
            </a:r>
            <a:r>
              <a:rPr lang="ru-RU" b="1" dirty="0">
                <a:solidFill>
                  <a:srgbClr val="00B0F0"/>
                </a:solidFill>
              </a:rPr>
              <a:t>изявления</a:t>
            </a:r>
          </a:p>
          <a:p>
            <a:pPr lvl="1"/>
            <a:r>
              <a:rPr lang="ru-RU" dirty="0"/>
              <a:t>Редовете за маркиране на HTML могат да бъдат включени във всяка част</a:t>
            </a:r>
          </a:p>
          <a:p>
            <a:pPr lvl="1"/>
            <a:r>
              <a:rPr lang="ru-RU" dirty="0"/>
              <a:t>@: - За да се изобрази обикновен текстов ред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826325" y="3489368"/>
            <a:ext cx="10170225" cy="267923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&lt;div class="products-list"&gt;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 &lt;p&gt;Sorry, no products found!&lt;/p&gt;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  <a:b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@:List of the products found: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foreach(var product in </a:t>
            </a:r>
            <a:r>
              <a:rPr lang="en-US" sz="19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Model.Products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 &lt;b&gt;@product.Name, &lt;/b&gt;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&lt;/div&gt;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CA1AC-72CE-6178-21A3-9EEFFC2A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0" y="237465"/>
            <a:ext cx="10603374" cy="1033538"/>
          </a:xfrm>
        </p:spPr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r>
              <a:rPr lang="en-US" dirty="0"/>
              <a:t> [2/4]</a:t>
            </a:r>
          </a:p>
        </p:txBody>
      </p:sp>
    </p:spTree>
    <p:extLst>
      <p:ext uri="{BB962C8B-B14F-4D97-AF65-F5344CB8AC3E}">
        <p14:creationId xmlns:p14="http://schemas.microsoft.com/office/powerpoint/2010/main" val="42705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525" y="1205689"/>
            <a:ext cx="10228175" cy="4108519"/>
          </a:xfrm>
        </p:spPr>
        <p:txBody>
          <a:bodyPr/>
          <a:lstStyle/>
          <a:p>
            <a:r>
              <a:rPr lang="bg-BG" dirty="0"/>
              <a:t>Коментари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А как се справяме с имейл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1069108" y="1764476"/>
            <a:ext cx="10228175" cy="188004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  <a:r>
              <a:rPr lang="bg-BG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  <a:r>
              <a:rPr lang="bg-BG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//A C# comment</a:t>
            </a:r>
          </a:p>
          <a:p>
            <a:r>
              <a:rPr lang="bg-BG" dirty="0">
                <a:ln w="0"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/* A Multi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line C# comment</a:t>
            </a:r>
            <a:r>
              <a:rPr lang="bg-BG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1069108" y="4363233"/>
            <a:ext cx="10271526" cy="175693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&lt;p&gt;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This is the sign that separates email names from domains: </a:t>
            </a:r>
            <a:endParaRPr lang="bg-BG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@@&lt;br /&gt;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And this is how smart Razor is: spam_me@gmail.com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&lt;/p&gt;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A1367-94D4-7728-2607-A0AA1774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0" y="237465"/>
            <a:ext cx="10603374" cy="1033538"/>
          </a:xfrm>
        </p:spPr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r>
              <a:rPr lang="en-US" dirty="0"/>
              <a:t> [3/4]</a:t>
            </a:r>
          </a:p>
        </p:txBody>
      </p:sp>
    </p:spTree>
    <p:extLst>
      <p:ext uri="{BB962C8B-B14F-4D97-AF65-F5344CB8AC3E}">
        <p14:creationId xmlns:p14="http://schemas.microsoft.com/office/powerpoint/2010/main" val="2638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419" y="1317195"/>
            <a:ext cx="10760331" cy="4032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@(…) – </a:t>
            </a:r>
            <a:r>
              <a:rPr lang="bg-BG" dirty="0"/>
              <a:t>Изрично описване на код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@using – </a:t>
            </a:r>
            <a:r>
              <a:rPr lang="ru-RU" dirty="0"/>
              <a:t>За включване на имена в изглед</a:t>
            </a:r>
            <a:endParaRPr lang="en-US" dirty="0"/>
          </a:p>
          <a:p>
            <a:r>
              <a:rPr lang="en-US" dirty="0"/>
              <a:t>@model – </a:t>
            </a:r>
            <a:r>
              <a:rPr lang="ru-RU" dirty="0"/>
              <a:t>За дефиниране на модела за изгледа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4250" y="1893855"/>
            <a:ext cx="10760331" cy="197192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&lt;p&gt;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Current rating(0-10): @Model.Rating / 10.0  @* 6 / 10.0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Current rating(0-1): @(</a:t>
            </a:r>
            <a:r>
              <a:rPr lang="en-US" sz="18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 / 10.0) @* 0.6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18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spam_me@Model.Rating</a:t>
            </a:r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               @* spam_me@Model.Rating *@     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18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spam_me</a:t>
            </a:r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8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)                      @* spam_me6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bg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5834" y="5213619"/>
            <a:ext cx="10760331" cy="114114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MyFirstMvcApplication.Models;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&lt;p&gt;@Model.Username&lt;/p&gt;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7DD2CA-41C2-583D-E3BC-5609FB7A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0" y="237465"/>
            <a:ext cx="10603374" cy="1033538"/>
          </a:xfrm>
        </p:spPr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r>
              <a:rPr lang="en-US" dirty="0"/>
              <a:t> [4/4]</a:t>
            </a:r>
          </a:p>
        </p:txBody>
      </p:sp>
    </p:spTree>
    <p:extLst>
      <p:ext uri="{BB962C8B-B14F-4D97-AF65-F5344CB8AC3E}">
        <p14:creationId xmlns:p14="http://schemas.microsoft.com/office/powerpoint/2010/main" val="5354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70832" y="1280210"/>
            <a:ext cx="11362603" cy="1040058"/>
          </a:xfrm>
        </p:spPr>
        <p:txBody>
          <a:bodyPr>
            <a:normAutofit/>
          </a:bodyPr>
          <a:lstStyle/>
          <a:p>
            <a:r>
              <a:rPr lang="ru-RU" sz="2400" dirty="0"/>
              <a:t>ASP.NET Core поддържа инжектиране на зависимост в изгледи.</a:t>
            </a:r>
          </a:p>
          <a:p>
            <a:pPr lvl="1"/>
            <a:r>
              <a:rPr lang="ru-RU" sz="2000" dirty="0"/>
              <a:t>Можете да инжектирате услуга в изглед, като използвате @inject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16" y="343645"/>
            <a:ext cx="11304319" cy="926474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Изгледи</a:t>
            </a:r>
            <a:r>
              <a:rPr lang="en-US" sz="4000" dirty="0"/>
              <a:t> – </a:t>
            </a:r>
            <a:r>
              <a:rPr lang="ru-RU" sz="4000" dirty="0"/>
              <a:t>Инжектиране на Зависимост 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7153-FD42-4B73-A2F2-A8A131678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6"/>
          <a:stretch/>
        </p:blipFill>
        <p:spPr>
          <a:xfrm>
            <a:off x="586641" y="4340431"/>
            <a:ext cx="5094548" cy="22545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307969" y="5171390"/>
            <a:ext cx="839536" cy="41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69" y="2518807"/>
            <a:ext cx="5543157" cy="1391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39" y="2427796"/>
            <a:ext cx="5565494" cy="1573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05300" y="3847091"/>
            <a:ext cx="2208388" cy="26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536" y="5226871"/>
            <a:ext cx="10958928" cy="767884"/>
          </a:xfrm>
        </p:spPr>
        <p:txBody>
          <a:bodyPr/>
          <a:lstStyle/>
          <a:p>
            <a:r>
              <a:rPr lang="ru-RU" b="0" dirty="0">
                <a:latin typeface="Comfortaa" pitchFamily="2" charset="0"/>
              </a:rPr>
              <a:t>Файлове за оформление и специални изгледи</a:t>
            </a:r>
            <a:endParaRPr lang="en-US" b="0" dirty="0">
              <a:latin typeface="Comforta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20" y="1559494"/>
            <a:ext cx="4052219" cy="2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27" y="1690688"/>
            <a:ext cx="5852452" cy="4822349"/>
          </a:xfrm>
        </p:spPr>
        <p:txBody>
          <a:bodyPr>
            <a:noAutofit/>
          </a:bodyPr>
          <a:lstStyle/>
          <a:p>
            <a:r>
              <a:rPr lang="bg-BG" sz="2200" dirty="0"/>
              <a:t>Определете общ шаблон на сайта (~/</a:t>
            </a:r>
            <a:r>
              <a:rPr lang="en-US" sz="2200" dirty="0"/>
              <a:t>Views/Shared/_</a:t>
            </a:r>
            <a:r>
              <a:rPr lang="en-US" sz="2200" dirty="0" err="1"/>
              <a:t>Layout.cshtml</a:t>
            </a:r>
            <a:r>
              <a:rPr lang="en-US" sz="2200" dirty="0"/>
              <a:t>)</a:t>
            </a:r>
            <a:endParaRPr lang="bg-BG" sz="2200" dirty="0"/>
          </a:p>
          <a:p>
            <a:r>
              <a:rPr lang="ru-RU" sz="2200" dirty="0"/>
              <a:t>Двигателят на Razor View визуализира съдържанието навън</a:t>
            </a:r>
          </a:p>
          <a:p>
            <a:r>
              <a:rPr lang="ru-RU" sz="2200" dirty="0"/>
              <a:t>Първо е представен Изгледът, а след това – Оформлението</a:t>
            </a:r>
          </a:p>
          <a:p>
            <a:r>
              <a:rPr lang="ru-RU" sz="2200" noProof="1"/>
              <a:t>@RenderBody () - посочете къде </a:t>
            </a:r>
            <a:br>
              <a:rPr lang="ru-RU" sz="2200" noProof="1"/>
            </a:br>
            <a:r>
              <a:rPr lang="ru-RU" sz="2200" noProof="1"/>
              <a:t>искаме изгледите въз основа </a:t>
            </a:r>
            <a:br>
              <a:rPr lang="ru-RU" sz="2200" noProof="1"/>
            </a:br>
            <a:r>
              <a:rPr lang="ru-RU" sz="2200" noProof="1"/>
              <a:t>на това оформление да „попълнят“ </a:t>
            </a:r>
            <a:br>
              <a:rPr lang="ru-RU" sz="2200" noProof="1"/>
            </a:br>
            <a:r>
              <a:rPr lang="ru-RU" sz="2200" noProof="1"/>
              <a:t>основното им съдържание</a:t>
            </a:r>
            <a:br>
              <a:rPr lang="ru-RU" sz="2200" noProof="1"/>
            </a:br>
            <a:r>
              <a:rPr lang="ru-RU" sz="2200" noProof="1"/>
              <a:t>на това място в HTML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Оформление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0" y="2287101"/>
            <a:ext cx="5178352" cy="27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687"/>
            <a:ext cx="10618519" cy="35657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Изгледите не е необходимо да посочват оформление, тъй като тяхното оформление по подразбиране е зададено във файла им _ViewStart:</a:t>
            </a:r>
          </a:p>
          <a:p>
            <a:r>
              <a:rPr lang="ru-RU" dirty="0"/>
              <a:t>~/</a:t>
            </a:r>
            <a:r>
              <a:rPr lang="ru-RU" dirty="0" err="1"/>
              <a:t>Views</a:t>
            </a:r>
            <a:r>
              <a:rPr lang="ru-RU" dirty="0"/>
              <a:t>/_</a:t>
            </a:r>
            <a:r>
              <a:rPr lang="ru-RU" dirty="0" err="1"/>
              <a:t>ViewStart.cshtml</a:t>
            </a:r>
            <a:r>
              <a:rPr lang="ru-RU" dirty="0"/>
              <a:t> (код за всички изгледи)</a:t>
            </a:r>
          </a:p>
          <a:p>
            <a:r>
              <a:rPr lang="ru-RU" dirty="0"/>
              <a:t>Всеки изглед може да посочи страници с персонализирано оформление</a:t>
            </a:r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Изгледи без оформление: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609600" y="5251608"/>
            <a:ext cx="10760331" cy="52570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Layout = null;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609600" y="3992917"/>
            <a:ext cx="10760331" cy="52570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Layout = "~/Views/Shared/_</a:t>
            </a:r>
            <a:r>
              <a:rPr lang="en-US" sz="19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UncommonLayout.cshtml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";</a:t>
            </a:r>
            <a:r>
              <a:rPr lang="bg-BG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7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85862" cy="4717679"/>
          </a:xfrm>
        </p:spPr>
        <p:txBody>
          <a:bodyPr>
            <a:normAutofit/>
          </a:bodyPr>
          <a:lstStyle/>
          <a:p>
            <a:r>
              <a:rPr lang="ru-RU" sz="2400" dirty="0"/>
              <a:t>Ако директива или зависимост е споделена между много изгледи, тя може да бъде зададена глобално във ViewImports:</a:t>
            </a:r>
          </a:p>
          <a:p>
            <a:r>
              <a:rPr lang="ru-RU" sz="2400" dirty="0"/>
              <a:t>~/Views/_ViewImports.cshtml (код за всички изгледи)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Този файл не поддържа други функции на Razor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</a:t>
            </a:r>
            <a:r>
              <a:rPr lang="en-US" noProof="1"/>
              <a:t>ViewImports.cshtml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60635" y="3429000"/>
            <a:ext cx="9870729" cy="206471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WebApplication1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WebApplication1.Models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WebApplication1.Models.AccountViewModels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WebApplication1.Models.ManageViewModels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Microsoft.AspNetCore.Identity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*,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Microsoft.AspNetCore.Mvc.TagHelpers</a:t>
            </a:r>
            <a:endParaRPr lang="en-US" sz="2000" b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03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268" y="1364696"/>
            <a:ext cx="10271166" cy="5131108"/>
          </a:xfrm>
        </p:spPr>
        <p:txBody>
          <a:bodyPr>
            <a:normAutofit fontScale="92500"/>
          </a:bodyPr>
          <a:lstStyle/>
          <a:p>
            <a:r>
              <a:rPr lang="ru-RU" dirty="0"/>
              <a:t>Можете да </a:t>
            </a:r>
            <a:r>
              <a:rPr lang="ru-RU" dirty="0" err="1"/>
              <a:t>имате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или повече "секции" (незадължително)</a:t>
            </a:r>
          </a:p>
          <a:p>
            <a:r>
              <a:rPr lang="ru-RU" dirty="0"/>
              <a:t>Те са дефинирани в изгледите: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Може да се рендерира навсякъде в страницата за оформление с помощта на метода RenderSection ()</a:t>
            </a:r>
          </a:p>
          <a:p>
            <a:r>
              <a:rPr lang="ru-RU" dirty="0"/>
              <a:t>@RenderSection (име на низ, задължително bool)</a:t>
            </a:r>
          </a:p>
          <a:p>
            <a:r>
              <a:rPr lang="ru-RU" dirty="0"/>
              <a:t>Ако секцията е задължителна и не е дефинирана, ще бъде хвърлено изключение (IsSectionDefined ())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268" y="270122"/>
            <a:ext cx="10515600" cy="1325563"/>
          </a:xfrm>
        </p:spPr>
        <p:txBody>
          <a:bodyPr/>
          <a:lstStyle/>
          <a:p>
            <a:r>
              <a:rPr lang="bg-BG" dirty="0"/>
              <a:t>Секции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70" y="2690259"/>
            <a:ext cx="3438113" cy="137734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55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4251" y="4138552"/>
            <a:ext cx="7149926" cy="2476004"/>
          </a:xfrm>
        </p:spPr>
        <p:txBody>
          <a:bodyPr/>
          <a:lstStyle/>
          <a:p>
            <a:r>
              <a:rPr lang="en-US" b="0" dirty="0">
                <a:latin typeface="Comfortaa" pitchFamily="2" charset="0"/>
              </a:rPr>
              <a:t>HTML Helpers </a:t>
            </a:r>
            <a:r>
              <a:rPr lang="bg-BG" b="0" dirty="0">
                <a:latin typeface="Comfortaa" pitchFamily="2" charset="0"/>
              </a:rPr>
              <a:t>и </a:t>
            </a:r>
            <a:r>
              <a:rPr lang="en-US" b="0" dirty="0">
                <a:latin typeface="Comfortaa" pitchFamily="2" charset="0"/>
              </a:rPr>
              <a:t>Tag Helpers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23" y="1107681"/>
            <a:ext cx="6481402" cy="33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изгледи</a:t>
            </a:r>
          </a:p>
          <a:p>
            <a:r>
              <a:rPr lang="en-US" dirty="0"/>
              <a:t>Razor </a:t>
            </a:r>
            <a:r>
              <a:rPr lang="bg-BG" dirty="0"/>
              <a:t>синтаксис</a:t>
            </a:r>
          </a:p>
          <a:p>
            <a:r>
              <a:rPr lang="bg-BG" dirty="0"/>
              <a:t>Инжектиране на зависимостта</a:t>
            </a:r>
          </a:p>
          <a:p>
            <a:r>
              <a:rPr lang="bg-BG" dirty="0"/>
              <a:t>Файлове за оформление и специални изгледи</a:t>
            </a:r>
          </a:p>
          <a:p>
            <a:r>
              <a:rPr lang="bg-BG" dirty="0"/>
              <a:t>_</a:t>
            </a:r>
            <a:r>
              <a:rPr lang="en-US" dirty="0"/>
              <a:t>Layout, _</a:t>
            </a:r>
            <a:r>
              <a:rPr lang="en-US" dirty="0" err="1"/>
              <a:t>ViewStart</a:t>
            </a:r>
            <a:r>
              <a:rPr lang="en-US" dirty="0"/>
              <a:t>, _</a:t>
            </a:r>
            <a:r>
              <a:rPr lang="en-US" dirty="0" err="1"/>
              <a:t>ViewImports</a:t>
            </a:r>
            <a:r>
              <a:rPr lang="en-US" dirty="0"/>
              <a:t> </a:t>
            </a:r>
          </a:p>
          <a:p>
            <a:r>
              <a:rPr lang="en-US" dirty="0"/>
              <a:t>HTML Helpers &amp; Tag Helpers</a:t>
            </a:r>
          </a:p>
          <a:p>
            <a:r>
              <a:rPr lang="bg-BG" dirty="0"/>
              <a:t>Частични изгледи и преглед на компоненти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31" y="1754373"/>
            <a:ext cx="5336969" cy="4492048"/>
          </a:xfrm>
        </p:spPr>
        <p:txBody>
          <a:bodyPr>
            <a:normAutofit/>
          </a:bodyPr>
          <a:lstStyle/>
          <a:p>
            <a:r>
              <a:rPr lang="bg-BG" dirty="0"/>
              <a:t>Всеки изглед наследява </a:t>
            </a:r>
            <a:r>
              <a:rPr lang="en-US" dirty="0" err="1"/>
              <a:t>RazorPage</a:t>
            </a:r>
            <a:endParaRPr lang="en-US" dirty="0"/>
          </a:p>
          <a:p>
            <a:pPr lvl="1"/>
            <a:r>
              <a:rPr lang="en-US" dirty="0" err="1"/>
              <a:t>RazorPage</a:t>
            </a:r>
            <a:r>
              <a:rPr lang="en-US" dirty="0"/>
              <a:t> </a:t>
            </a:r>
            <a:r>
              <a:rPr lang="bg-BG" dirty="0"/>
              <a:t>има свойство, наречено </a:t>
            </a:r>
            <a:r>
              <a:rPr lang="en-US" dirty="0"/>
              <a:t>Html</a:t>
            </a:r>
          </a:p>
          <a:p>
            <a:r>
              <a:rPr lang="bg-BG" dirty="0"/>
              <a:t>В свойството </a:t>
            </a:r>
            <a:r>
              <a:rPr lang="en-US" dirty="0"/>
              <a:t>Html </a:t>
            </a:r>
            <a:r>
              <a:rPr lang="bg-BG" dirty="0"/>
              <a:t>има методи, чрез които връщащият низ може да се използва за:</a:t>
            </a:r>
          </a:p>
          <a:p>
            <a:pPr lvl="1"/>
            <a:r>
              <a:rPr lang="bg-BG" dirty="0"/>
              <a:t>Създайте входове</a:t>
            </a:r>
          </a:p>
          <a:p>
            <a:pPr lvl="1"/>
            <a:r>
              <a:rPr lang="bg-BG" dirty="0"/>
              <a:t>Създайте връзки</a:t>
            </a:r>
          </a:p>
          <a:p>
            <a:pPr lvl="1"/>
            <a:r>
              <a:rPr lang="bg-BG" dirty="0"/>
              <a:t>Създайте формуляри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22" y="1264722"/>
            <a:ext cx="4963178" cy="2000409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523718"/>
              </p:ext>
            </p:extLst>
          </p:nvPr>
        </p:nvGraphicFramePr>
        <p:xfrm>
          <a:off x="6382987" y="3376448"/>
          <a:ext cx="5486400" cy="30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796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HTML Helpers</a:t>
                      </a: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tx1"/>
                          </a:solidFill>
                        </a:rPr>
                        <a:t>.ActionLink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Html.TextBox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</a:rPr>
                        <a:t>@Html.BeginForm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Html.TextArea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@Html.CheckBox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Html.Password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@Html.Display</a:t>
                      </a:r>
                      <a:endParaRPr lang="en-US" sz="22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Html.Hidden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371646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@Html.Editor</a:t>
                      </a:r>
                      <a:endParaRPr lang="en-US" sz="22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tx1"/>
                          </a:solidFill>
                        </a:rPr>
                        <a:t>.Label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tx1"/>
                          </a:solidFill>
                        </a:rPr>
                        <a:t>@Html.DropDownList</a:t>
                      </a:r>
                      <a:endParaRPr lang="en-US" altLang="en-US" sz="22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Html.Action</a:t>
                      </a:r>
                      <a:endParaRPr lang="en-US" altLang="en-US" sz="22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Помощниците за маркери позволяват участието на код от страна на сървъра в създаването и изобразяването на HTML елементи в изгледи на </a:t>
            </a:r>
            <a:r>
              <a:rPr lang="en-US" dirty="0"/>
              <a:t>Razor</a:t>
            </a:r>
            <a:endParaRPr lang="ru-RU" dirty="0"/>
          </a:p>
          <a:p>
            <a:pPr lvl="1"/>
            <a:r>
              <a:rPr lang="ru-RU" dirty="0"/>
              <a:t>Има вградени помощници за маркери за много общи задачи</a:t>
            </a:r>
          </a:p>
          <a:p>
            <a:pPr lvl="2"/>
            <a:r>
              <a:rPr lang="ru-RU" dirty="0"/>
              <a:t>Форми, връзки, активи и др.</a:t>
            </a:r>
          </a:p>
          <a:p>
            <a:pPr lvl="1"/>
            <a:r>
              <a:rPr lang="ru-RU" dirty="0"/>
              <a:t>В GitHub repos и NuGet има персонализирани помощници за маркери</a:t>
            </a:r>
          </a:p>
          <a:p>
            <a:r>
              <a:rPr lang="ru-RU" dirty="0"/>
              <a:t>Помощниците за маркери предоставят</a:t>
            </a:r>
          </a:p>
          <a:p>
            <a:pPr lvl="1"/>
            <a:r>
              <a:rPr lang="ru-RU" dirty="0"/>
              <a:t>HTML-приятелски опит за разработка</a:t>
            </a:r>
          </a:p>
          <a:p>
            <a:pPr lvl="1"/>
            <a:r>
              <a:rPr lang="ru-RU" dirty="0"/>
              <a:t>Богата среда на IntelliSense за създаване на маркиране на Razor</a:t>
            </a:r>
          </a:p>
          <a:p>
            <a:pPr lvl="1"/>
            <a:r>
              <a:rPr lang="ru-RU" dirty="0"/>
              <a:t>По-продуктивен, надежден и поддържан код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396290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5501-D8BF-4883-9EF7-0F71495F97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79" y="289070"/>
            <a:ext cx="10294318" cy="1052842"/>
          </a:xfrm>
        </p:spPr>
        <p:txBody>
          <a:bodyPr>
            <a:normAutofit/>
          </a:bodyPr>
          <a:lstStyle/>
          <a:p>
            <a:r>
              <a:rPr lang="en-US" sz="3600" dirty="0"/>
              <a:t>Tag Helpers </a:t>
            </a:r>
            <a:r>
              <a:rPr lang="bg-BG" sz="3600" dirty="0"/>
              <a:t>срещу</a:t>
            </a:r>
            <a:r>
              <a:rPr lang="en-US" sz="3600" dirty="0"/>
              <a:t> HTML Helpers [1/3]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912" y="1541361"/>
            <a:ext cx="5311919" cy="46991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Tag Helpers </a:t>
            </a:r>
            <a:r>
              <a:rPr lang="bg-BG" sz="2400" dirty="0"/>
              <a:t> </a:t>
            </a:r>
            <a:r>
              <a:rPr lang="ru-RU" sz="2400" dirty="0"/>
              <a:t>се прикачват към HTML елементи в изглед на </a:t>
            </a:r>
            <a:r>
              <a:rPr lang="en-US" sz="2400" dirty="0"/>
              <a:t>Razor</a:t>
            </a:r>
            <a:endParaRPr lang="ru-RU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Tag Helpers </a:t>
            </a:r>
            <a:r>
              <a:rPr lang="bg-BG" sz="2400" dirty="0"/>
              <a:t> </a:t>
            </a:r>
            <a:r>
              <a:rPr lang="ru-RU" sz="2400" dirty="0"/>
              <a:t>намаляват изричните преходи между HTML и C #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Tag Helpers </a:t>
            </a:r>
            <a:r>
              <a:rPr lang="bg-BG" sz="2400" dirty="0"/>
              <a:t> </a:t>
            </a:r>
            <a:r>
              <a:rPr lang="ru-RU" sz="2400" dirty="0"/>
              <a:t>правят маркирането на </a:t>
            </a:r>
            <a:r>
              <a:rPr lang="en-US" sz="2400" dirty="0"/>
              <a:t>Razor</a:t>
            </a:r>
            <a:r>
              <a:rPr lang="ru-RU" sz="2400" dirty="0"/>
              <a:t> доста чисто, а гледките - доста прости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79338" y="1541361"/>
            <a:ext cx="5311919" cy="46991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HTML Helpers</a:t>
            </a:r>
            <a:r>
              <a:rPr lang="ru-RU" sz="2400" dirty="0"/>
              <a:t> се извикват като методи, които генерират съдържание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HTML Helpers </a:t>
            </a:r>
            <a:r>
              <a:rPr lang="ru-RU" sz="2400" dirty="0"/>
              <a:t>са склонни да включват много C # код в маркирането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2400" dirty="0"/>
              <a:t>HTML Helpers използват сложен и много специфичен за C # синтаксис за </a:t>
            </a:r>
            <a:r>
              <a:rPr lang="en-US" sz="2400" dirty="0"/>
              <a:t>Razor</a:t>
            </a:r>
            <a:r>
              <a:rPr lang="bg-BG" sz="2400" dirty="0"/>
              <a:t> </a:t>
            </a:r>
            <a:r>
              <a:rPr lang="ru-RU" sz="2400" dirty="0"/>
              <a:t>в някои случаи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8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6392-99FF-4E1A-905C-C7A422F916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6" y="1580931"/>
            <a:ext cx="5292355" cy="4477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1" y="1580931"/>
            <a:ext cx="5193930" cy="4477525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E74ADF45-9BC5-BC11-1E50-757EE203EC7A}"/>
              </a:ext>
            </a:extLst>
          </p:cNvPr>
          <p:cNvSpPr txBox="1">
            <a:spLocks/>
          </p:cNvSpPr>
          <p:nvPr/>
        </p:nvSpPr>
        <p:spPr>
          <a:xfrm>
            <a:off x="677379" y="289070"/>
            <a:ext cx="10294318" cy="10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Tag Helpers </a:t>
            </a:r>
            <a:r>
              <a:rPr lang="bg-BG" sz="3600" dirty="0"/>
              <a:t>срещу</a:t>
            </a:r>
            <a:r>
              <a:rPr lang="en-US" sz="3600" dirty="0"/>
              <a:t> HTML Helpers [2/3]</a:t>
            </a:r>
          </a:p>
        </p:txBody>
      </p:sp>
    </p:spTree>
    <p:extLst>
      <p:ext uri="{BB962C8B-B14F-4D97-AF65-F5344CB8AC3E}">
        <p14:creationId xmlns:p14="http://schemas.microsoft.com/office/powerpoint/2010/main" val="3699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C85-6820-4F2D-A0C4-DE527FFE5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738630" y="1256016"/>
            <a:ext cx="9411314" cy="317193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bg1"/>
                </a:solidFill>
                <a:effectLst/>
              </a:rPr>
              <a:t>[HtmlTargetElement("h1")]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public class HelloTagHelper : TagHelper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public string TargetName { get; set; }</a:t>
            </a:r>
          </a:p>
          <a:p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public override void Process(TagHelperContext context, TagHelperOutput output)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    string formattedMessage = string.Format(MessageFormat,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this.TargetName</a:t>
            </a:r>
            <a:r>
              <a:rPr lang="en-US" sz="1600" dirty="0">
                <a:solidFill>
                  <a:schemeClr val="bg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    output.Content.SetContent(formattedMessage);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732270" y="4584023"/>
            <a:ext cx="9411314" cy="204884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99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699" dirty="0">
              <a:solidFill>
                <a:schemeClr val="bg1"/>
              </a:solidFill>
              <a:effectLst/>
            </a:endParaRP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&lt;div class="tag-helper-content"&gt;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&lt;h1 target-name="John"&gt;&lt;/h1&gt;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22" y="3913738"/>
            <a:ext cx="3285269" cy="1028432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1CE7D8F-0DD2-6B8F-1B81-2C2A5993F588}"/>
              </a:ext>
            </a:extLst>
          </p:cNvPr>
          <p:cNvSpPr txBox="1">
            <a:spLocks/>
          </p:cNvSpPr>
          <p:nvPr/>
        </p:nvSpPr>
        <p:spPr>
          <a:xfrm>
            <a:off x="677379" y="289070"/>
            <a:ext cx="10294318" cy="105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Tag Helpers </a:t>
            </a:r>
            <a:r>
              <a:rPr lang="bg-BG" sz="3600" dirty="0"/>
              <a:t>срещу</a:t>
            </a:r>
            <a:r>
              <a:rPr lang="en-US" sz="3600" dirty="0"/>
              <a:t> HTML Helpers [3/3]</a:t>
            </a:r>
          </a:p>
        </p:txBody>
      </p:sp>
    </p:spTree>
    <p:extLst>
      <p:ext uri="{BB962C8B-B14F-4D97-AF65-F5344CB8AC3E}">
        <p14:creationId xmlns:p14="http://schemas.microsoft.com/office/powerpoint/2010/main" val="1049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6535" y="4381995"/>
            <a:ext cx="10659085" cy="2014858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b="0" dirty="0">
                <a:latin typeface="Comfortaa" pitchFamily="2" charset="0"/>
              </a:rPr>
              <a:t>Частични изгледи и </a:t>
            </a:r>
            <a:endParaRPr lang="en-US" sz="4400" b="0" dirty="0">
              <a:latin typeface="Comfortaa" pitchFamily="2" charset="0"/>
            </a:endParaRPr>
          </a:p>
          <a:p>
            <a:r>
              <a:rPr lang="ru-RU" sz="4400" b="0" dirty="0">
                <a:latin typeface="Comfortaa" pitchFamily="2" charset="0"/>
              </a:rPr>
              <a:t>преглед на компоненти</a:t>
            </a:r>
            <a:endParaRPr lang="en-US" sz="4400" b="0" dirty="0">
              <a:latin typeface="Comfortaa" pitchFamily="2" charset="0"/>
            </a:endParaRPr>
          </a:p>
        </p:txBody>
      </p:sp>
      <p:sp>
        <p:nvSpPr>
          <p:cNvPr id="2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SpPr/>
          <p:nvPr/>
        </p:nvSpPr>
        <p:spPr>
          <a:xfrm>
            <a:off x="4740935" y="1426865"/>
            <a:ext cx="2485200" cy="2414716"/>
          </a:xfrm>
          <a:custGeom>
            <a:avLst/>
            <a:gdLst>
              <a:gd name="connsiteX0" fmla="*/ 1533566 w 1546065"/>
              <a:gd name="connsiteY0" fmla="*/ 507613 h 1451424"/>
              <a:gd name="connsiteX1" fmla="*/ 1317779 w 1546065"/>
              <a:gd name="connsiteY1" fmla="*/ 419243 h 1451424"/>
              <a:gd name="connsiteX2" fmla="*/ 1217078 w 1546065"/>
              <a:gd name="connsiteY2" fmla="*/ 593928 h 1451424"/>
              <a:gd name="connsiteX3" fmla="*/ 951968 w 1546065"/>
              <a:gd name="connsiteY3" fmla="*/ 704904 h 1451424"/>
              <a:gd name="connsiteX4" fmla="*/ 814276 w 1546065"/>
              <a:gd name="connsiteY4" fmla="*/ 608314 h 1451424"/>
              <a:gd name="connsiteX5" fmla="*/ 814276 w 1546065"/>
              <a:gd name="connsiteY5" fmla="*/ 322653 h 1451424"/>
              <a:gd name="connsiteX6" fmla="*/ 937583 w 1546065"/>
              <a:gd name="connsiteY6" fmla="*/ 164409 h 1451424"/>
              <a:gd name="connsiteX7" fmla="*/ 773173 w 1546065"/>
              <a:gd name="connsiteY7" fmla="*/ 0 h 1451424"/>
              <a:gd name="connsiteX8" fmla="*/ 773173 w 1546065"/>
              <a:gd name="connsiteY8" fmla="*/ 0 h 1451424"/>
              <a:gd name="connsiteX9" fmla="*/ 608764 w 1546065"/>
              <a:gd name="connsiteY9" fmla="*/ 164409 h 1451424"/>
              <a:gd name="connsiteX10" fmla="*/ 732071 w 1546065"/>
              <a:gd name="connsiteY10" fmla="*/ 322653 h 1451424"/>
              <a:gd name="connsiteX11" fmla="*/ 732071 w 1546065"/>
              <a:gd name="connsiteY11" fmla="*/ 606259 h 1451424"/>
              <a:gd name="connsiteX12" fmla="*/ 594378 w 1546065"/>
              <a:gd name="connsiteY12" fmla="*/ 702849 h 1451424"/>
              <a:gd name="connsiteX13" fmla="*/ 329269 w 1546065"/>
              <a:gd name="connsiteY13" fmla="*/ 591873 h 1451424"/>
              <a:gd name="connsiteX14" fmla="*/ 228568 w 1546065"/>
              <a:gd name="connsiteY14" fmla="*/ 417188 h 1451424"/>
              <a:gd name="connsiteX15" fmla="*/ 12781 w 1546065"/>
              <a:gd name="connsiteY15" fmla="*/ 505558 h 1451424"/>
              <a:gd name="connsiteX16" fmla="*/ 101151 w 1546065"/>
              <a:gd name="connsiteY16" fmla="*/ 721345 h 1451424"/>
              <a:gd name="connsiteX17" fmla="*/ 294332 w 1546065"/>
              <a:gd name="connsiteY17" fmla="*/ 667912 h 1451424"/>
              <a:gd name="connsiteX18" fmla="*/ 565607 w 1546065"/>
              <a:gd name="connsiteY18" fmla="*/ 778888 h 1451424"/>
              <a:gd name="connsiteX19" fmla="*/ 563552 w 1546065"/>
              <a:gd name="connsiteY19" fmla="*/ 805605 h 1451424"/>
              <a:gd name="connsiteX20" fmla="*/ 604654 w 1546065"/>
              <a:gd name="connsiteY20" fmla="*/ 928912 h 1451424"/>
              <a:gd name="connsiteX21" fmla="*/ 390922 w 1546065"/>
              <a:gd name="connsiteY21" fmla="*/ 1144699 h 1451424"/>
              <a:gd name="connsiteX22" fmla="*/ 191576 w 1546065"/>
              <a:gd name="connsiteY22" fmla="*/ 1169360 h 1451424"/>
              <a:gd name="connsiteX23" fmla="*/ 191576 w 1546065"/>
              <a:gd name="connsiteY23" fmla="*/ 1401588 h 1451424"/>
              <a:gd name="connsiteX24" fmla="*/ 423804 w 1546065"/>
              <a:gd name="connsiteY24" fmla="*/ 1401588 h 1451424"/>
              <a:gd name="connsiteX25" fmla="*/ 448465 w 1546065"/>
              <a:gd name="connsiteY25" fmla="*/ 1202242 h 1451424"/>
              <a:gd name="connsiteX26" fmla="*/ 666307 w 1546065"/>
              <a:gd name="connsiteY26" fmla="*/ 984400 h 1451424"/>
              <a:gd name="connsiteX27" fmla="*/ 769063 w 1546065"/>
              <a:gd name="connsiteY27" fmla="*/ 1013172 h 1451424"/>
              <a:gd name="connsiteX28" fmla="*/ 773173 w 1546065"/>
              <a:gd name="connsiteY28" fmla="*/ 1013172 h 1451424"/>
              <a:gd name="connsiteX29" fmla="*/ 777284 w 1546065"/>
              <a:gd name="connsiteY29" fmla="*/ 1013172 h 1451424"/>
              <a:gd name="connsiteX30" fmla="*/ 880039 w 1546065"/>
              <a:gd name="connsiteY30" fmla="*/ 984400 h 1451424"/>
              <a:gd name="connsiteX31" fmla="*/ 1097882 w 1546065"/>
              <a:gd name="connsiteY31" fmla="*/ 1202242 h 1451424"/>
              <a:gd name="connsiteX32" fmla="*/ 1122543 w 1546065"/>
              <a:gd name="connsiteY32" fmla="*/ 1403643 h 1451424"/>
              <a:gd name="connsiteX33" fmla="*/ 1354771 w 1546065"/>
              <a:gd name="connsiteY33" fmla="*/ 1403643 h 1451424"/>
              <a:gd name="connsiteX34" fmla="*/ 1354771 w 1546065"/>
              <a:gd name="connsiteY34" fmla="*/ 1171415 h 1451424"/>
              <a:gd name="connsiteX35" fmla="*/ 1155425 w 1546065"/>
              <a:gd name="connsiteY35" fmla="*/ 1146754 h 1451424"/>
              <a:gd name="connsiteX36" fmla="*/ 941693 w 1546065"/>
              <a:gd name="connsiteY36" fmla="*/ 930967 h 1451424"/>
              <a:gd name="connsiteX37" fmla="*/ 982795 w 1546065"/>
              <a:gd name="connsiteY37" fmla="*/ 807660 h 1451424"/>
              <a:gd name="connsiteX38" fmla="*/ 980740 w 1546065"/>
              <a:gd name="connsiteY38" fmla="*/ 780944 h 1451424"/>
              <a:gd name="connsiteX39" fmla="*/ 1252015 w 1546065"/>
              <a:gd name="connsiteY39" fmla="*/ 669967 h 1451424"/>
              <a:gd name="connsiteX40" fmla="*/ 1445196 w 1546065"/>
              <a:gd name="connsiteY40" fmla="*/ 723400 h 1451424"/>
              <a:gd name="connsiteX41" fmla="*/ 1533566 w 1546065"/>
              <a:gd name="connsiteY41" fmla="*/ 507613 h 14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546065" h="1451424">
                <a:moveTo>
                  <a:pt x="1533566" y="507613"/>
                </a:moveTo>
                <a:cubicBezTo>
                  <a:pt x="1498629" y="423354"/>
                  <a:pt x="1402038" y="384306"/>
                  <a:pt x="1317779" y="419243"/>
                </a:cubicBezTo>
                <a:cubicBezTo>
                  <a:pt x="1247905" y="448015"/>
                  <a:pt x="1206803" y="521999"/>
                  <a:pt x="1217078" y="593928"/>
                </a:cubicBezTo>
                <a:lnTo>
                  <a:pt x="951968" y="704904"/>
                </a:lnTo>
                <a:cubicBezTo>
                  <a:pt x="923197" y="655582"/>
                  <a:pt x="871819" y="618590"/>
                  <a:pt x="814276" y="608314"/>
                </a:cubicBezTo>
                <a:lnTo>
                  <a:pt x="814276" y="322653"/>
                </a:lnTo>
                <a:cubicBezTo>
                  <a:pt x="884150" y="304157"/>
                  <a:pt x="937583" y="240448"/>
                  <a:pt x="937583" y="164409"/>
                </a:cubicBezTo>
                <a:cubicBezTo>
                  <a:pt x="937583" y="73984"/>
                  <a:pt x="863598" y="0"/>
                  <a:pt x="773173" y="0"/>
                </a:cubicBezTo>
                <a:lnTo>
                  <a:pt x="773173" y="0"/>
                </a:lnTo>
                <a:cubicBezTo>
                  <a:pt x="682748" y="0"/>
                  <a:pt x="608764" y="73984"/>
                  <a:pt x="608764" y="164409"/>
                </a:cubicBezTo>
                <a:cubicBezTo>
                  <a:pt x="608764" y="240448"/>
                  <a:pt x="662197" y="304157"/>
                  <a:pt x="732071" y="322653"/>
                </a:cubicBezTo>
                <a:lnTo>
                  <a:pt x="732071" y="606259"/>
                </a:lnTo>
                <a:cubicBezTo>
                  <a:pt x="672473" y="616534"/>
                  <a:pt x="623150" y="653526"/>
                  <a:pt x="594378" y="702849"/>
                </a:cubicBezTo>
                <a:lnTo>
                  <a:pt x="329269" y="591873"/>
                </a:lnTo>
                <a:cubicBezTo>
                  <a:pt x="339544" y="519944"/>
                  <a:pt x="300497" y="445960"/>
                  <a:pt x="228568" y="417188"/>
                </a:cubicBezTo>
                <a:cubicBezTo>
                  <a:pt x="144308" y="382251"/>
                  <a:pt x="47718" y="421299"/>
                  <a:pt x="12781" y="505558"/>
                </a:cubicBezTo>
                <a:cubicBezTo>
                  <a:pt x="-22156" y="589818"/>
                  <a:pt x="16891" y="686408"/>
                  <a:pt x="101151" y="721345"/>
                </a:cubicBezTo>
                <a:cubicBezTo>
                  <a:pt x="171025" y="750117"/>
                  <a:pt x="251174" y="727511"/>
                  <a:pt x="294332" y="667912"/>
                </a:cubicBezTo>
                <a:lnTo>
                  <a:pt x="565607" y="778888"/>
                </a:lnTo>
                <a:cubicBezTo>
                  <a:pt x="563552" y="787109"/>
                  <a:pt x="563552" y="797384"/>
                  <a:pt x="563552" y="805605"/>
                </a:cubicBezTo>
                <a:cubicBezTo>
                  <a:pt x="563552" y="850817"/>
                  <a:pt x="577938" y="893975"/>
                  <a:pt x="604654" y="928912"/>
                </a:cubicBezTo>
                <a:lnTo>
                  <a:pt x="390922" y="1144699"/>
                </a:lnTo>
                <a:cubicBezTo>
                  <a:pt x="327214" y="1107707"/>
                  <a:pt x="245009" y="1115927"/>
                  <a:pt x="191576" y="1169360"/>
                </a:cubicBezTo>
                <a:cubicBezTo>
                  <a:pt x="127867" y="1233069"/>
                  <a:pt x="127867" y="1337880"/>
                  <a:pt x="191576" y="1401588"/>
                </a:cubicBezTo>
                <a:cubicBezTo>
                  <a:pt x="255284" y="1465297"/>
                  <a:pt x="360095" y="1465297"/>
                  <a:pt x="423804" y="1401588"/>
                </a:cubicBezTo>
                <a:cubicBezTo>
                  <a:pt x="477237" y="1348155"/>
                  <a:pt x="485457" y="1265951"/>
                  <a:pt x="448465" y="1202242"/>
                </a:cubicBezTo>
                <a:lnTo>
                  <a:pt x="666307" y="984400"/>
                </a:lnTo>
                <a:cubicBezTo>
                  <a:pt x="697134" y="1002896"/>
                  <a:pt x="732071" y="1013172"/>
                  <a:pt x="769063" y="1013172"/>
                </a:cubicBezTo>
                <a:cubicBezTo>
                  <a:pt x="771118" y="1013172"/>
                  <a:pt x="771118" y="1013172"/>
                  <a:pt x="773173" y="1013172"/>
                </a:cubicBezTo>
                <a:cubicBezTo>
                  <a:pt x="775228" y="1013172"/>
                  <a:pt x="775228" y="1013172"/>
                  <a:pt x="777284" y="1013172"/>
                </a:cubicBezTo>
                <a:cubicBezTo>
                  <a:pt x="814276" y="1013172"/>
                  <a:pt x="849213" y="1002896"/>
                  <a:pt x="880039" y="984400"/>
                </a:cubicBezTo>
                <a:lnTo>
                  <a:pt x="1097882" y="1202242"/>
                </a:lnTo>
                <a:cubicBezTo>
                  <a:pt x="1060889" y="1265951"/>
                  <a:pt x="1069110" y="1348155"/>
                  <a:pt x="1122543" y="1403643"/>
                </a:cubicBezTo>
                <a:cubicBezTo>
                  <a:pt x="1186251" y="1467352"/>
                  <a:pt x="1291062" y="1467352"/>
                  <a:pt x="1354771" y="1403643"/>
                </a:cubicBezTo>
                <a:cubicBezTo>
                  <a:pt x="1418479" y="1339935"/>
                  <a:pt x="1418479" y="1235124"/>
                  <a:pt x="1354771" y="1171415"/>
                </a:cubicBezTo>
                <a:cubicBezTo>
                  <a:pt x="1301338" y="1117982"/>
                  <a:pt x="1219133" y="1109762"/>
                  <a:pt x="1155425" y="1146754"/>
                </a:cubicBezTo>
                <a:lnTo>
                  <a:pt x="941693" y="930967"/>
                </a:lnTo>
                <a:cubicBezTo>
                  <a:pt x="968409" y="896030"/>
                  <a:pt x="982795" y="854928"/>
                  <a:pt x="982795" y="807660"/>
                </a:cubicBezTo>
                <a:cubicBezTo>
                  <a:pt x="982795" y="799440"/>
                  <a:pt x="982795" y="789164"/>
                  <a:pt x="980740" y="780944"/>
                </a:cubicBezTo>
                <a:lnTo>
                  <a:pt x="1252015" y="669967"/>
                </a:lnTo>
                <a:cubicBezTo>
                  <a:pt x="1295173" y="727511"/>
                  <a:pt x="1375322" y="752172"/>
                  <a:pt x="1445196" y="723400"/>
                </a:cubicBezTo>
                <a:cubicBezTo>
                  <a:pt x="1527400" y="686408"/>
                  <a:pt x="1568503" y="591873"/>
                  <a:pt x="1533566" y="507613"/>
                </a:cubicBezTo>
                <a:close/>
              </a:path>
            </a:pathLst>
          </a:custGeom>
          <a:solidFill>
            <a:srgbClr val="00B0F0"/>
          </a:soli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Частични изгледи правят части от страницата</a:t>
            </a:r>
          </a:p>
          <a:p>
            <a:pPr lvl="1"/>
            <a:r>
              <a:rPr lang="ru-RU" dirty="0"/>
              <a:t>Разбийте големи файлове за маркиране на по-малки компоненти</a:t>
            </a:r>
          </a:p>
          <a:p>
            <a:pPr lvl="1"/>
            <a:r>
              <a:rPr lang="ru-RU" dirty="0"/>
              <a:t>Намалете дублирането на общ код на изглед</a:t>
            </a:r>
          </a:p>
          <a:p>
            <a:r>
              <a:rPr lang="en-US" dirty="0"/>
              <a:t>Razor</a:t>
            </a:r>
            <a:r>
              <a:rPr lang="ru-RU" dirty="0"/>
              <a:t> </a:t>
            </a:r>
            <a:r>
              <a:rPr lang="ru-RU" dirty="0" err="1"/>
              <a:t>частичните</a:t>
            </a:r>
            <a:r>
              <a:rPr lang="ru-RU" dirty="0"/>
              <a:t> изгледи са нормални изгледи (.cshtml файлове)</a:t>
            </a:r>
          </a:p>
          <a:p>
            <a:pPr lvl="1"/>
            <a:r>
              <a:rPr lang="ru-RU" dirty="0"/>
              <a:t>Обикновено се поставя в /</a:t>
            </a:r>
            <a:r>
              <a:rPr lang="en-US" dirty="0"/>
              <a:t>shared </a:t>
            </a:r>
            <a:r>
              <a:rPr lang="ru-RU" dirty="0"/>
              <a:t>или в същата директория, където се използва</a:t>
            </a:r>
          </a:p>
          <a:p>
            <a:r>
              <a:rPr lang="ru-RU" dirty="0"/>
              <a:t>Може да се посочи с HTML Helper или Tag Helper</a:t>
            </a:r>
          </a:p>
          <a:p>
            <a:pPr lvl="1"/>
            <a:r>
              <a:rPr lang="ru-RU" dirty="0"/>
              <a:t>Html помощници: Partial, PartialAsync, RenderPartial и т.н.</a:t>
            </a:r>
          </a:p>
          <a:p>
            <a:pPr lvl="1"/>
            <a:r>
              <a:rPr lang="ru-RU" dirty="0"/>
              <a:t>Помощник за етикети: &lt;частично име = "" модел = "" view-data = "" for = "" /&gt;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изгледи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9A35-EF18-4188-B12D-6926052E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25716" y="1557385"/>
            <a:ext cx="10735892" cy="3964184"/>
          </a:xfrm>
        </p:spPr>
        <p:txBody>
          <a:bodyPr/>
          <a:lstStyle/>
          <a:p>
            <a:r>
              <a:rPr lang="en-US" dirty="0"/>
              <a:t>HTML Helper </a:t>
            </a:r>
            <a:r>
              <a:rPr lang="bg-BG" dirty="0"/>
              <a:t>за общи изгледи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Helper </a:t>
            </a:r>
            <a:r>
              <a:rPr lang="bg-BG" dirty="0"/>
              <a:t>за общи изгледи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общи изгледи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1064500" y="5182047"/>
            <a:ext cx="9497992" cy="144883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bg1"/>
                </a:solidFill>
                <a:effectLst/>
              </a:rPr>
              <a:t>@foreach (var product in Model.Products)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&lt;partial name="_ProductPartial" model="product" /&gt;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}</a:t>
            </a:r>
            <a:endParaRPr lang="en-US" sz="1999" b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1064500" y="2112376"/>
            <a:ext cx="9497992" cy="237192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bg1"/>
                </a:solidFill>
                <a:effectLst/>
              </a:rPr>
              <a:t>@using 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WebApplication.Models</a:t>
            </a:r>
            <a:r>
              <a:rPr lang="en-US" sz="1999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@model 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ProductsListViewModel</a:t>
            </a:r>
            <a:endParaRPr lang="en-US" sz="1999" dirty="0">
              <a:solidFill>
                <a:schemeClr val="bg1"/>
              </a:solidFill>
              <a:effectLst/>
            </a:endParaRPr>
          </a:p>
          <a:p>
            <a:endParaRPr lang="en-US" sz="1999" dirty="0">
              <a:solidFill>
                <a:schemeClr val="bg1"/>
              </a:solidFill>
              <a:effectLst/>
            </a:endParaRPr>
          </a:p>
          <a:p>
            <a:r>
              <a:rPr lang="sv-SE" sz="1999" dirty="0">
                <a:solidFill>
                  <a:schemeClr val="bg1"/>
                </a:solidFill>
                <a:effectLst/>
              </a:rPr>
              <a:t>@foreach (var </a:t>
            </a:r>
            <a:r>
              <a:rPr lang="en-US" sz="1999" dirty="0">
                <a:solidFill>
                  <a:schemeClr val="bg1"/>
                </a:solidFill>
                <a:effectLst/>
              </a:rPr>
              <a:t>product</a:t>
            </a:r>
            <a:r>
              <a:rPr lang="sv-SE" sz="1999" dirty="0">
                <a:solidFill>
                  <a:schemeClr val="bg1"/>
                </a:solidFill>
                <a:effectLst/>
              </a:rPr>
              <a:t> in Model.</a:t>
            </a:r>
            <a:r>
              <a:rPr lang="en-US" sz="1999" dirty="0">
                <a:solidFill>
                  <a:schemeClr val="bg1"/>
                </a:solidFill>
                <a:effectLst/>
              </a:rPr>
              <a:t>Products</a:t>
            </a:r>
            <a:r>
              <a:rPr lang="sv-SE" sz="1999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@await 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Html.PartialAsync</a:t>
            </a:r>
            <a:r>
              <a:rPr lang="en-US" sz="1999" dirty="0">
                <a:solidFill>
                  <a:schemeClr val="bg1"/>
                </a:solidFill>
                <a:effectLst/>
              </a:rPr>
              <a:t>("_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ProductPartial</a:t>
            </a:r>
            <a:r>
              <a:rPr lang="en-US" sz="1999" dirty="0">
                <a:solidFill>
                  <a:schemeClr val="bg1"/>
                </a:solidFill>
                <a:effectLst/>
              </a:rPr>
              <a:t>", product);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0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Компонентите на View са подобни на Partial Views, но много </a:t>
            </a:r>
            <a:br>
              <a:rPr lang="ru-RU" dirty="0"/>
            </a:br>
            <a:r>
              <a:rPr lang="ru-RU" dirty="0"/>
              <a:t>по-мощни</a:t>
            </a:r>
          </a:p>
          <a:p>
            <a:pPr lvl="1"/>
            <a:r>
              <a:rPr lang="ru-RU" dirty="0"/>
              <a:t>Без обвързване на модела</a:t>
            </a:r>
          </a:p>
          <a:p>
            <a:pPr lvl="1"/>
            <a:r>
              <a:rPr lang="ru-RU" dirty="0"/>
              <a:t>Зависи само от </a:t>
            </a:r>
            <a:r>
              <a:rPr lang="ru-RU" dirty="0" err="1"/>
              <a:t>предоставените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/>
              <a:t>Преглед на компоненти:</a:t>
            </a:r>
          </a:p>
          <a:p>
            <a:pPr lvl="1"/>
            <a:r>
              <a:rPr lang="ru-RU" dirty="0"/>
              <a:t>Представете парче, а не цял отговор (както в </a:t>
            </a:r>
            <a:r>
              <a:rPr lang="ru-RU" dirty="0" err="1"/>
              <a:t>Html.Action</a:t>
            </a:r>
            <a:r>
              <a:rPr lang="ru-RU" dirty="0"/>
              <a:t>())</a:t>
            </a:r>
          </a:p>
          <a:p>
            <a:pPr lvl="1"/>
            <a:r>
              <a:rPr lang="ru-RU" dirty="0"/>
              <a:t>Може да има параметри и бизнес логика</a:t>
            </a:r>
          </a:p>
          <a:p>
            <a:pPr lvl="1"/>
            <a:r>
              <a:rPr lang="ru-RU" dirty="0"/>
              <a:t>Обикновено се извиква от страница за оформление</a:t>
            </a:r>
          </a:p>
          <a:p>
            <a:pPr lvl="1"/>
            <a:r>
              <a:rPr lang="ru-RU" b="1" dirty="0">
                <a:solidFill>
                  <a:srgbClr val="00B0F0"/>
                </a:solidFill>
              </a:rPr>
              <a:t>Включва едни и същи предимства на S-o-C и проверка между контролер / изглед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</a:t>
            </a:r>
            <a:r>
              <a:rPr lang="en-US" dirty="0"/>
              <a:t>.</a:t>
            </a:r>
            <a:r>
              <a:rPr lang="bg-BG" dirty="0"/>
              <a:t> Компоненти </a:t>
            </a:r>
            <a:r>
              <a:rPr lang="en-US" dirty="0"/>
              <a:t>[1/3]</a:t>
            </a:r>
          </a:p>
        </p:txBody>
      </p:sp>
    </p:spTree>
    <p:extLst>
      <p:ext uri="{BB962C8B-B14F-4D97-AF65-F5344CB8AC3E}">
        <p14:creationId xmlns:p14="http://schemas.microsoft.com/office/powerpoint/2010/main" val="429152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C9EC-19A8-400D-83BD-4D4301CD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75260" y="1584693"/>
            <a:ext cx="11319974" cy="4616815"/>
          </a:xfrm>
        </p:spPr>
        <p:txBody>
          <a:bodyPr>
            <a:normAutofit/>
          </a:bodyPr>
          <a:lstStyle/>
          <a:p>
            <a:r>
              <a:rPr lang="ru-RU" sz="2400" dirty="0"/>
              <a:t>Компонентите на View са предназначени навсякъде, където имате логика за изобразяване за многократна употреба, която е твърде сложна за частичен изглед</a:t>
            </a:r>
          </a:p>
          <a:p>
            <a:pPr lvl="1"/>
            <a:r>
              <a:rPr lang="en-US" sz="2000" dirty="0"/>
              <a:t>Dynamic navigation menus</a:t>
            </a:r>
          </a:p>
          <a:p>
            <a:pPr lvl="1"/>
            <a:r>
              <a:rPr lang="en-US" sz="2000" dirty="0"/>
              <a:t>Login panels</a:t>
            </a:r>
          </a:p>
          <a:p>
            <a:pPr lvl="1"/>
            <a:r>
              <a:rPr lang="en-US" sz="2000" dirty="0"/>
              <a:t>Shopping carts</a:t>
            </a:r>
          </a:p>
          <a:p>
            <a:pPr lvl="1"/>
            <a:r>
              <a:rPr lang="en-US" sz="2000" dirty="0"/>
              <a:t>Sidebar content</a:t>
            </a:r>
          </a:p>
          <a:p>
            <a:pPr lvl="1"/>
            <a:r>
              <a:rPr lang="en-US" sz="2000" dirty="0"/>
              <a:t>Recently published</a:t>
            </a:r>
            <a:br>
              <a:rPr lang="bg-BG" sz="2000" dirty="0"/>
            </a:br>
            <a:r>
              <a:rPr lang="en-US" sz="2000" dirty="0"/>
              <a:t>articles</a:t>
            </a:r>
          </a:p>
          <a:p>
            <a:pPr lvl="1"/>
            <a:r>
              <a:rPr lang="en-US" sz="2000" dirty="0"/>
              <a:t>Tag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r="6256" b="8318"/>
          <a:stretch/>
        </p:blipFill>
        <p:spPr>
          <a:xfrm>
            <a:off x="4724399" y="3122250"/>
            <a:ext cx="6792341" cy="3296135"/>
          </a:xfrm>
          <a:prstGeom prst="roundRect">
            <a:avLst>
              <a:gd name="adj" fmla="val 6548"/>
            </a:avLst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42EA0767-8A24-F466-E416-2EDFA579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Изгледи</a:t>
            </a:r>
            <a:r>
              <a:rPr lang="en-US" dirty="0"/>
              <a:t>.</a:t>
            </a:r>
            <a:r>
              <a:rPr lang="bg-BG" dirty="0"/>
              <a:t> Компоненти </a:t>
            </a:r>
            <a:r>
              <a:rPr lang="en-US" dirty="0"/>
              <a:t>[2/3]</a:t>
            </a:r>
          </a:p>
        </p:txBody>
      </p:sp>
    </p:spTree>
    <p:extLst>
      <p:ext uri="{BB962C8B-B14F-4D97-AF65-F5344CB8AC3E}">
        <p14:creationId xmlns:p14="http://schemas.microsoft.com/office/powerpoint/2010/main" val="28990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3D278-388C-43C2-A8CD-A9475A0A8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536" y="4595751"/>
            <a:ext cx="10958928" cy="1493720"/>
          </a:xfrm>
        </p:spPr>
        <p:txBody>
          <a:bodyPr/>
          <a:lstStyle/>
          <a:p>
            <a:r>
              <a:rPr lang="bg-BG" b="0" dirty="0">
                <a:latin typeface="Comfortaa" pitchFamily="2" charset="0"/>
              </a:rPr>
              <a:t>Основни елементи</a:t>
            </a:r>
            <a:endParaRPr lang="en-US" b="0" dirty="0">
              <a:latin typeface="Comfortaa" pitchFamily="2" charset="0"/>
            </a:endParaRPr>
          </a:p>
          <a:p>
            <a:r>
              <a:rPr lang="en-US" b="0" dirty="0">
                <a:latin typeface="Comfortaa" pitchFamily="2" charset="0"/>
              </a:rPr>
              <a:t>View Engine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003445-7C5D-54BD-C40E-05D902CCBA17}"/>
              </a:ext>
            </a:extLst>
          </p:cNvPr>
          <p:cNvSpPr/>
          <p:nvPr/>
        </p:nvSpPr>
        <p:spPr>
          <a:xfrm>
            <a:off x="5698941" y="2424864"/>
            <a:ext cx="397059" cy="397059"/>
          </a:xfrm>
          <a:custGeom>
            <a:avLst/>
            <a:gdLst>
              <a:gd name="connsiteX0" fmla="*/ 306381 w 306381"/>
              <a:gd name="connsiteY0" fmla="*/ 153191 h 306381"/>
              <a:gd name="connsiteX1" fmla="*/ 153191 w 306381"/>
              <a:gd name="connsiteY1" fmla="*/ 306381 h 306381"/>
              <a:gd name="connsiteX2" fmla="*/ 0 w 306381"/>
              <a:gd name="connsiteY2" fmla="*/ 153191 h 306381"/>
              <a:gd name="connsiteX3" fmla="*/ 153191 w 306381"/>
              <a:gd name="connsiteY3" fmla="*/ 0 h 306381"/>
              <a:gd name="connsiteX4" fmla="*/ 306381 w 306381"/>
              <a:gd name="connsiteY4" fmla="*/ 153191 h 30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1" h="306381">
                <a:moveTo>
                  <a:pt x="306381" y="153191"/>
                </a:moveTo>
                <a:cubicBezTo>
                  <a:pt x="306381" y="237795"/>
                  <a:pt x="237795" y="306381"/>
                  <a:pt x="153191" y="306381"/>
                </a:cubicBezTo>
                <a:cubicBezTo>
                  <a:pt x="68586" y="306381"/>
                  <a:pt x="0" y="237795"/>
                  <a:pt x="0" y="153191"/>
                </a:cubicBezTo>
                <a:cubicBezTo>
                  <a:pt x="0" y="68586"/>
                  <a:pt x="68586" y="0"/>
                  <a:pt x="153191" y="0"/>
                </a:cubicBezTo>
                <a:cubicBezTo>
                  <a:pt x="237795" y="0"/>
                  <a:pt x="306381" y="68586"/>
                  <a:pt x="306381" y="153191"/>
                </a:cubicBezTo>
                <a:close/>
              </a:path>
            </a:pathLst>
          </a:custGeom>
          <a:solidFill>
            <a:srgbClr val="00B0F0"/>
          </a:solidFill>
          <a:ln w="254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12D665-1FE9-2149-9C1A-F3B8130A1E43}"/>
              </a:ext>
            </a:extLst>
          </p:cNvPr>
          <p:cNvSpPr/>
          <p:nvPr/>
        </p:nvSpPr>
        <p:spPr>
          <a:xfrm>
            <a:off x="4711700" y="1299864"/>
            <a:ext cx="2371543" cy="2647060"/>
          </a:xfrm>
          <a:custGeom>
            <a:avLst/>
            <a:gdLst>
              <a:gd name="connsiteX0" fmla="*/ 1805894 w 1829944"/>
              <a:gd name="connsiteY0" fmla="*/ 510635 h 2042540"/>
              <a:gd name="connsiteX1" fmla="*/ 1532704 w 1829944"/>
              <a:gd name="connsiteY1" fmla="*/ 400849 h 2042540"/>
              <a:gd name="connsiteX2" fmla="*/ 1244195 w 1829944"/>
              <a:gd name="connsiteY2" fmla="*/ 444252 h 2042540"/>
              <a:gd name="connsiteX3" fmla="*/ 907176 w 1829944"/>
              <a:gd name="connsiteY3" fmla="*/ 0 h 2042540"/>
              <a:gd name="connsiteX4" fmla="*/ 572710 w 1829944"/>
              <a:gd name="connsiteY4" fmla="*/ 439146 h 2042540"/>
              <a:gd name="connsiteX5" fmla="*/ 296967 w 1829944"/>
              <a:gd name="connsiteY5" fmla="*/ 398295 h 2042540"/>
              <a:gd name="connsiteX6" fmla="*/ 23777 w 1829944"/>
              <a:gd name="connsiteY6" fmla="*/ 508082 h 2042540"/>
              <a:gd name="connsiteX7" fmla="*/ 243351 w 1829944"/>
              <a:gd name="connsiteY7" fmla="*/ 1026376 h 2042540"/>
              <a:gd name="connsiteX8" fmla="*/ 36543 w 1829944"/>
              <a:gd name="connsiteY8" fmla="*/ 1529352 h 2042540"/>
              <a:gd name="connsiteX9" fmla="*/ 309733 w 1829944"/>
              <a:gd name="connsiteY9" fmla="*/ 1639138 h 2042540"/>
              <a:gd name="connsiteX10" fmla="*/ 572710 w 1829944"/>
              <a:gd name="connsiteY10" fmla="*/ 1603394 h 2042540"/>
              <a:gd name="connsiteX11" fmla="*/ 907176 w 1829944"/>
              <a:gd name="connsiteY11" fmla="*/ 2042540 h 2042540"/>
              <a:gd name="connsiteX12" fmla="*/ 1241642 w 1829944"/>
              <a:gd name="connsiteY12" fmla="*/ 1603394 h 2042540"/>
              <a:gd name="connsiteX13" fmla="*/ 1517385 w 1829944"/>
              <a:gd name="connsiteY13" fmla="*/ 1644245 h 2042540"/>
              <a:gd name="connsiteX14" fmla="*/ 1790575 w 1829944"/>
              <a:gd name="connsiteY14" fmla="*/ 1534458 h 2042540"/>
              <a:gd name="connsiteX15" fmla="*/ 1583767 w 1829944"/>
              <a:gd name="connsiteY15" fmla="*/ 1031483 h 2042540"/>
              <a:gd name="connsiteX16" fmla="*/ 1805894 w 1829944"/>
              <a:gd name="connsiteY16" fmla="*/ 510635 h 2042540"/>
              <a:gd name="connsiteX17" fmla="*/ 1532704 w 1829944"/>
              <a:gd name="connsiteY17" fmla="*/ 502976 h 2042540"/>
              <a:gd name="connsiteX18" fmla="*/ 1716533 w 1829944"/>
              <a:gd name="connsiteY18" fmla="*/ 561699 h 2042540"/>
              <a:gd name="connsiteX19" fmla="*/ 1512279 w 1829944"/>
              <a:gd name="connsiteY19" fmla="*/ 957441 h 2042540"/>
              <a:gd name="connsiteX20" fmla="*/ 1305471 w 1829944"/>
              <a:gd name="connsiteY20" fmla="*/ 791484 h 2042540"/>
              <a:gd name="connsiteX21" fmla="*/ 1267174 w 1829944"/>
              <a:gd name="connsiteY21" fmla="*/ 541273 h 2042540"/>
              <a:gd name="connsiteX22" fmla="*/ 1532704 w 1829944"/>
              <a:gd name="connsiteY22" fmla="*/ 502976 h 2042540"/>
              <a:gd name="connsiteX23" fmla="*/ 1075686 w 1829944"/>
              <a:gd name="connsiteY23" fmla="*/ 1286800 h 2042540"/>
              <a:gd name="connsiteX24" fmla="*/ 914836 w 1829944"/>
              <a:gd name="connsiteY24" fmla="*/ 1371055 h 2042540"/>
              <a:gd name="connsiteX25" fmla="*/ 753986 w 1829944"/>
              <a:gd name="connsiteY25" fmla="*/ 1286800 h 2042540"/>
              <a:gd name="connsiteX26" fmla="*/ 605901 w 1829944"/>
              <a:gd name="connsiteY26" fmla="*/ 1194886 h 2042540"/>
              <a:gd name="connsiteX27" fmla="*/ 600795 w 1829944"/>
              <a:gd name="connsiteY27" fmla="*/ 1021270 h 2042540"/>
              <a:gd name="connsiteX28" fmla="*/ 605901 w 1829944"/>
              <a:gd name="connsiteY28" fmla="*/ 857867 h 2042540"/>
              <a:gd name="connsiteX29" fmla="*/ 769305 w 1829944"/>
              <a:gd name="connsiteY29" fmla="*/ 755740 h 2042540"/>
              <a:gd name="connsiteX30" fmla="*/ 914836 w 1829944"/>
              <a:gd name="connsiteY30" fmla="*/ 679145 h 2042540"/>
              <a:gd name="connsiteX31" fmla="*/ 1060367 w 1829944"/>
              <a:gd name="connsiteY31" fmla="*/ 755740 h 2042540"/>
              <a:gd name="connsiteX32" fmla="*/ 1208451 w 1829944"/>
              <a:gd name="connsiteY32" fmla="*/ 847654 h 2042540"/>
              <a:gd name="connsiteX33" fmla="*/ 1213557 w 1829944"/>
              <a:gd name="connsiteY33" fmla="*/ 1021270 h 2042540"/>
              <a:gd name="connsiteX34" fmla="*/ 1205898 w 1829944"/>
              <a:gd name="connsiteY34" fmla="*/ 1205099 h 2042540"/>
              <a:gd name="connsiteX35" fmla="*/ 1075686 w 1829944"/>
              <a:gd name="connsiteY35" fmla="*/ 1286800 h 2042540"/>
              <a:gd name="connsiteX36" fmla="*/ 1193132 w 1829944"/>
              <a:gd name="connsiteY36" fmla="*/ 1335311 h 2042540"/>
              <a:gd name="connsiteX37" fmla="*/ 1170153 w 1829944"/>
              <a:gd name="connsiteY37" fmla="*/ 1475735 h 2042540"/>
              <a:gd name="connsiteX38" fmla="*/ 1034835 w 1829944"/>
              <a:gd name="connsiteY38" fmla="*/ 1424672 h 2042540"/>
              <a:gd name="connsiteX39" fmla="*/ 1126749 w 1829944"/>
              <a:gd name="connsiteY39" fmla="*/ 1373608 h 2042540"/>
              <a:gd name="connsiteX40" fmla="*/ 1193132 w 1829944"/>
              <a:gd name="connsiteY40" fmla="*/ 1335311 h 2042540"/>
              <a:gd name="connsiteX41" fmla="*/ 794836 w 1829944"/>
              <a:gd name="connsiteY41" fmla="*/ 1424672 h 2042540"/>
              <a:gd name="connsiteX42" fmla="*/ 646752 w 1829944"/>
              <a:gd name="connsiteY42" fmla="*/ 1478288 h 2042540"/>
              <a:gd name="connsiteX43" fmla="*/ 621220 w 1829944"/>
              <a:gd name="connsiteY43" fmla="*/ 1325098 h 2042540"/>
              <a:gd name="connsiteX44" fmla="*/ 705475 w 1829944"/>
              <a:gd name="connsiteY44" fmla="*/ 1376161 h 2042540"/>
              <a:gd name="connsiteX45" fmla="*/ 794836 w 1829944"/>
              <a:gd name="connsiteY45" fmla="*/ 1424672 h 2042540"/>
              <a:gd name="connsiteX46" fmla="*/ 501221 w 1829944"/>
              <a:gd name="connsiteY46" fmla="*/ 1118291 h 2042540"/>
              <a:gd name="connsiteX47" fmla="*/ 391435 w 1829944"/>
              <a:gd name="connsiteY47" fmla="*/ 1026376 h 2042540"/>
              <a:gd name="connsiteX48" fmla="*/ 501221 w 1829944"/>
              <a:gd name="connsiteY48" fmla="*/ 934462 h 2042540"/>
              <a:gd name="connsiteX49" fmla="*/ 498668 w 1829944"/>
              <a:gd name="connsiteY49" fmla="*/ 1021270 h 2042540"/>
              <a:gd name="connsiteX50" fmla="*/ 501221 w 1829944"/>
              <a:gd name="connsiteY50" fmla="*/ 1118291 h 2042540"/>
              <a:gd name="connsiteX51" fmla="*/ 618667 w 1829944"/>
              <a:gd name="connsiteY51" fmla="*/ 727655 h 2042540"/>
              <a:gd name="connsiteX52" fmla="*/ 644199 w 1829944"/>
              <a:gd name="connsiteY52" fmla="*/ 566805 h 2042540"/>
              <a:gd name="connsiteX53" fmla="*/ 794836 w 1829944"/>
              <a:gd name="connsiteY53" fmla="*/ 622975 h 2042540"/>
              <a:gd name="connsiteX54" fmla="*/ 715688 w 1829944"/>
              <a:gd name="connsiteY54" fmla="*/ 666379 h 2042540"/>
              <a:gd name="connsiteX55" fmla="*/ 618667 w 1829944"/>
              <a:gd name="connsiteY55" fmla="*/ 727655 h 2042540"/>
              <a:gd name="connsiteX56" fmla="*/ 1032282 w 1829944"/>
              <a:gd name="connsiteY56" fmla="*/ 622975 h 2042540"/>
              <a:gd name="connsiteX57" fmla="*/ 1170153 w 1829944"/>
              <a:gd name="connsiteY57" fmla="*/ 571911 h 2042540"/>
              <a:gd name="connsiteX58" fmla="*/ 1195685 w 1829944"/>
              <a:gd name="connsiteY58" fmla="*/ 717442 h 2042540"/>
              <a:gd name="connsiteX59" fmla="*/ 1111430 w 1829944"/>
              <a:gd name="connsiteY59" fmla="*/ 666379 h 2042540"/>
              <a:gd name="connsiteX60" fmla="*/ 1032282 w 1829944"/>
              <a:gd name="connsiteY60" fmla="*/ 622975 h 2042540"/>
              <a:gd name="connsiteX61" fmla="*/ 1313131 w 1829944"/>
              <a:gd name="connsiteY61" fmla="*/ 924249 h 2042540"/>
              <a:gd name="connsiteX62" fmla="*/ 1438236 w 1829944"/>
              <a:gd name="connsiteY62" fmla="*/ 1028930 h 2042540"/>
              <a:gd name="connsiteX63" fmla="*/ 1313131 w 1829944"/>
              <a:gd name="connsiteY63" fmla="*/ 1131057 h 2042540"/>
              <a:gd name="connsiteX64" fmla="*/ 1315684 w 1829944"/>
              <a:gd name="connsiteY64" fmla="*/ 1023823 h 2042540"/>
              <a:gd name="connsiteX65" fmla="*/ 1313131 w 1829944"/>
              <a:gd name="connsiteY65" fmla="*/ 924249 h 2042540"/>
              <a:gd name="connsiteX66" fmla="*/ 907176 w 1829944"/>
              <a:gd name="connsiteY66" fmla="*/ 102127 h 2042540"/>
              <a:gd name="connsiteX67" fmla="*/ 1147174 w 1829944"/>
              <a:gd name="connsiteY67" fmla="*/ 472337 h 2042540"/>
              <a:gd name="connsiteX68" fmla="*/ 914836 w 1829944"/>
              <a:gd name="connsiteY68" fmla="*/ 564252 h 2042540"/>
              <a:gd name="connsiteX69" fmla="*/ 669731 w 1829944"/>
              <a:gd name="connsiteY69" fmla="*/ 467231 h 2042540"/>
              <a:gd name="connsiteX70" fmla="*/ 907176 w 1829944"/>
              <a:gd name="connsiteY70" fmla="*/ 102127 h 2042540"/>
              <a:gd name="connsiteX71" fmla="*/ 110585 w 1829944"/>
              <a:gd name="connsiteY71" fmla="*/ 561699 h 2042540"/>
              <a:gd name="connsiteX72" fmla="*/ 294414 w 1829944"/>
              <a:gd name="connsiteY72" fmla="*/ 502976 h 2042540"/>
              <a:gd name="connsiteX73" fmla="*/ 544625 w 1829944"/>
              <a:gd name="connsiteY73" fmla="*/ 538720 h 2042540"/>
              <a:gd name="connsiteX74" fmla="*/ 506328 w 1829944"/>
              <a:gd name="connsiteY74" fmla="*/ 801697 h 2042540"/>
              <a:gd name="connsiteX75" fmla="*/ 314839 w 1829944"/>
              <a:gd name="connsiteY75" fmla="*/ 957441 h 2042540"/>
              <a:gd name="connsiteX76" fmla="*/ 110585 w 1829944"/>
              <a:gd name="connsiteY76" fmla="*/ 561699 h 2042540"/>
              <a:gd name="connsiteX77" fmla="*/ 309733 w 1829944"/>
              <a:gd name="connsiteY77" fmla="*/ 1539565 h 2042540"/>
              <a:gd name="connsiteX78" fmla="*/ 125904 w 1829944"/>
              <a:gd name="connsiteY78" fmla="*/ 1480842 h 2042540"/>
              <a:gd name="connsiteX79" fmla="*/ 317393 w 1829944"/>
              <a:gd name="connsiteY79" fmla="*/ 1097865 h 2042540"/>
              <a:gd name="connsiteX80" fmla="*/ 508881 w 1829944"/>
              <a:gd name="connsiteY80" fmla="*/ 1251056 h 2042540"/>
              <a:gd name="connsiteX81" fmla="*/ 547178 w 1829944"/>
              <a:gd name="connsiteY81" fmla="*/ 1506373 h 2042540"/>
              <a:gd name="connsiteX82" fmla="*/ 309733 w 1829944"/>
              <a:gd name="connsiteY82" fmla="*/ 1539565 h 2042540"/>
              <a:gd name="connsiteX83" fmla="*/ 907176 w 1829944"/>
              <a:gd name="connsiteY83" fmla="*/ 1940413 h 2042540"/>
              <a:gd name="connsiteX84" fmla="*/ 669731 w 1829944"/>
              <a:gd name="connsiteY84" fmla="*/ 1577862 h 2042540"/>
              <a:gd name="connsiteX85" fmla="*/ 914836 w 1829944"/>
              <a:gd name="connsiteY85" fmla="*/ 1483395 h 2042540"/>
              <a:gd name="connsiteX86" fmla="*/ 1144621 w 1829944"/>
              <a:gd name="connsiteY86" fmla="*/ 1572756 h 2042540"/>
              <a:gd name="connsiteX87" fmla="*/ 907176 w 1829944"/>
              <a:gd name="connsiteY87" fmla="*/ 1940413 h 2042540"/>
              <a:gd name="connsiteX88" fmla="*/ 1703767 w 1829944"/>
              <a:gd name="connsiteY88" fmla="*/ 1480842 h 2042540"/>
              <a:gd name="connsiteX89" fmla="*/ 1519938 w 1829944"/>
              <a:gd name="connsiteY89" fmla="*/ 1539565 h 2042540"/>
              <a:gd name="connsiteX90" fmla="*/ 1269727 w 1829944"/>
              <a:gd name="connsiteY90" fmla="*/ 1503820 h 2042540"/>
              <a:gd name="connsiteX91" fmla="*/ 1305471 w 1829944"/>
              <a:gd name="connsiteY91" fmla="*/ 1261269 h 2042540"/>
              <a:gd name="connsiteX92" fmla="*/ 1512279 w 1829944"/>
              <a:gd name="connsiteY92" fmla="*/ 1097865 h 2042540"/>
              <a:gd name="connsiteX93" fmla="*/ 1703767 w 1829944"/>
              <a:gd name="connsiteY93" fmla="*/ 1480842 h 204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829944" h="2042540">
                <a:moveTo>
                  <a:pt x="1805894" y="510635"/>
                </a:moveTo>
                <a:cubicBezTo>
                  <a:pt x="1762490" y="436593"/>
                  <a:pt x="1665469" y="400849"/>
                  <a:pt x="1532704" y="400849"/>
                </a:cubicBezTo>
                <a:cubicBezTo>
                  <a:pt x="1448449" y="400849"/>
                  <a:pt x="1351428" y="416168"/>
                  <a:pt x="1244195" y="444252"/>
                </a:cubicBezTo>
                <a:cubicBezTo>
                  <a:pt x="1170153" y="176169"/>
                  <a:pt x="1047601" y="0"/>
                  <a:pt x="907176" y="0"/>
                </a:cubicBezTo>
                <a:cubicBezTo>
                  <a:pt x="769305" y="0"/>
                  <a:pt x="644199" y="173616"/>
                  <a:pt x="572710" y="439146"/>
                </a:cubicBezTo>
                <a:cubicBezTo>
                  <a:pt x="470583" y="413614"/>
                  <a:pt x="378669" y="398295"/>
                  <a:pt x="296967" y="398295"/>
                </a:cubicBezTo>
                <a:cubicBezTo>
                  <a:pt x="164202" y="398295"/>
                  <a:pt x="67181" y="434040"/>
                  <a:pt x="23777" y="508082"/>
                </a:cubicBezTo>
                <a:cubicBezTo>
                  <a:pt x="-47711" y="630634"/>
                  <a:pt x="46756" y="827229"/>
                  <a:pt x="243351" y="1026376"/>
                </a:cubicBezTo>
                <a:cubicBezTo>
                  <a:pt x="54416" y="1220418"/>
                  <a:pt x="-32392" y="1409353"/>
                  <a:pt x="36543" y="1529352"/>
                </a:cubicBezTo>
                <a:cubicBezTo>
                  <a:pt x="79947" y="1603394"/>
                  <a:pt x="176968" y="1639138"/>
                  <a:pt x="309733" y="1639138"/>
                </a:cubicBezTo>
                <a:cubicBezTo>
                  <a:pt x="386328" y="1639138"/>
                  <a:pt x="475689" y="1626372"/>
                  <a:pt x="572710" y="1603394"/>
                </a:cubicBezTo>
                <a:cubicBezTo>
                  <a:pt x="646752" y="1868924"/>
                  <a:pt x="769305" y="2042540"/>
                  <a:pt x="907176" y="2042540"/>
                </a:cubicBezTo>
                <a:cubicBezTo>
                  <a:pt x="1045047" y="2042540"/>
                  <a:pt x="1170153" y="1868924"/>
                  <a:pt x="1241642" y="1603394"/>
                </a:cubicBezTo>
                <a:cubicBezTo>
                  <a:pt x="1343769" y="1628926"/>
                  <a:pt x="1435683" y="1644245"/>
                  <a:pt x="1517385" y="1644245"/>
                </a:cubicBezTo>
                <a:cubicBezTo>
                  <a:pt x="1650150" y="1644245"/>
                  <a:pt x="1747171" y="1608500"/>
                  <a:pt x="1790575" y="1534458"/>
                </a:cubicBezTo>
                <a:cubicBezTo>
                  <a:pt x="1859510" y="1414459"/>
                  <a:pt x="1772702" y="1225524"/>
                  <a:pt x="1583767" y="1031483"/>
                </a:cubicBezTo>
                <a:cubicBezTo>
                  <a:pt x="1785468" y="829782"/>
                  <a:pt x="1877382" y="633187"/>
                  <a:pt x="1805894" y="510635"/>
                </a:cubicBezTo>
                <a:close/>
                <a:moveTo>
                  <a:pt x="1532704" y="502976"/>
                </a:moveTo>
                <a:cubicBezTo>
                  <a:pt x="1627171" y="502976"/>
                  <a:pt x="1696107" y="525954"/>
                  <a:pt x="1716533" y="561699"/>
                </a:cubicBezTo>
                <a:cubicBezTo>
                  <a:pt x="1754830" y="628081"/>
                  <a:pt x="1685894" y="783825"/>
                  <a:pt x="1512279" y="957441"/>
                </a:cubicBezTo>
                <a:cubicBezTo>
                  <a:pt x="1451002" y="901271"/>
                  <a:pt x="1382067" y="845101"/>
                  <a:pt x="1305471" y="791484"/>
                </a:cubicBezTo>
                <a:cubicBezTo>
                  <a:pt x="1297812" y="704676"/>
                  <a:pt x="1285046" y="620422"/>
                  <a:pt x="1267174" y="541273"/>
                </a:cubicBezTo>
                <a:cubicBezTo>
                  <a:pt x="1364194" y="515741"/>
                  <a:pt x="1456109" y="502976"/>
                  <a:pt x="1532704" y="502976"/>
                </a:cubicBezTo>
                <a:close/>
                <a:moveTo>
                  <a:pt x="1075686" y="1286800"/>
                </a:moveTo>
                <a:cubicBezTo>
                  <a:pt x="1022069" y="1317438"/>
                  <a:pt x="968452" y="1345523"/>
                  <a:pt x="914836" y="1371055"/>
                </a:cubicBezTo>
                <a:cubicBezTo>
                  <a:pt x="861219" y="1345523"/>
                  <a:pt x="807602" y="1317438"/>
                  <a:pt x="753986" y="1286800"/>
                </a:cubicBezTo>
                <a:cubicBezTo>
                  <a:pt x="702922" y="1256162"/>
                  <a:pt x="651859" y="1225524"/>
                  <a:pt x="605901" y="1194886"/>
                </a:cubicBezTo>
                <a:cubicBezTo>
                  <a:pt x="600795" y="1138716"/>
                  <a:pt x="600795" y="1082546"/>
                  <a:pt x="600795" y="1021270"/>
                </a:cubicBezTo>
                <a:cubicBezTo>
                  <a:pt x="600795" y="965100"/>
                  <a:pt x="603348" y="911484"/>
                  <a:pt x="605901" y="857867"/>
                </a:cubicBezTo>
                <a:cubicBezTo>
                  <a:pt x="656965" y="822122"/>
                  <a:pt x="710582" y="788931"/>
                  <a:pt x="769305" y="755740"/>
                </a:cubicBezTo>
                <a:cubicBezTo>
                  <a:pt x="817815" y="727655"/>
                  <a:pt x="866325" y="702123"/>
                  <a:pt x="914836" y="679145"/>
                </a:cubicBezTo>
                <a:cubicBezTo>
                  <a:pt x="963346" y="702123"/>
                  <a:pt x="1011856" y="727655"/>
                  <a:pt x="1060367" y="755740"/>
                </a:cubicBezTo>
                <a:cubicBezTo>
                  <a:pt x="1111430" y="786378"/>
                  <a:pt x="1162494" y="817016"/>
                  <a:pt x="1208451" y="847654"/>
                </a:cubicBezTo>
                <a:cubicBezTo>
                  <a:pt x="1213557" y="903824"/>
                  <a:pt x="1213557" y="959994"/>
                  <a:pt x="1213557" y="1021270"/>
                </a:cubicBezTo>
                <a:cubicBezTo>
                  <a:pt x="1213557" y="1085099"/>
                  <a:pt x="1211004" y="1146376"/>
                  <a:pt x="1205898" y="1205099"/>
                </a:cubicBezTo>
                <a:cubicBezTo>
                  <a:pt x="1165047" y="1233184"/>
                  <a:pt x="1121643" y="1258715"/>
                  <a:pt x="1075686" y="1286800"/>
                </a:cubicBezTo>
                <a:close/>
                <a:moveTo>
                  <a:pt x="1193132" y="1335311"/>
                </a:moveTo>
                <a:cubicBezTo>
                  <a:pt x="1185472" y="1383821"/>
                  <a:pt x="1177813" y="1432331"/>
                  <a:pt x="1170153" y="1475735"/>
                </a:cubicBezTo>
                <a:cubicBezTo>
                  <a:pt x="1126749" y="1460416"/>
                  <a:pt x="1080792" y="1445097"/>
                  <a:pt x="1034835" y="1424672"/>
                </a:cubicBezTo>
                <a:cubicBezTo>
                  <a:pt x="1065473" y="1409353"/>
                  <a:pt x="1096111" y="1391480"/>
                  <a:pt x="1126749" y="1373608"/>
                </a:cubicBezTo>
                <a:cubicBezTo>
                  <a:pt x="1149728" y="1360842"/>
                  <a:pt x="1172706" y="1348076"/>
                  <a:pt x="1193132" y="1335311"/>
                </a:cubicBezTo>
                <a:close/>
                <a:moveTo>
                  <a:pt x="794836" y="1424672"/>
                </a:moveTo>
                <a:cubicBezTo>
                  <a:pt x="743773" y="1445097"/>
                  <a:pt x="695263" y="1462969"/>
                  <a:pt x="646752" y="1478288"/>
                </a:cubicBezTo>
                <a:cubicBezTo>
                  <a:pt x="636539" y="1429778"/>
                  <a:pt x="628880" y="1378715"/>
                  <a:pt x="621220" y="1325098"/>
                </a:cubicBezTo>
                <a:cubicBezTo>
                  <a:pt x="649305" y="1342970"/>
                  <a:pt x="674837" y="1358289"/>
                  <a:pt x="705475" y="1376161"/>
                </a:cubicBezTo>
                <a:cubicBezTo>
                  <a:pt x="733560" y="1391480"/>
                  <a:pt x="764198" y="1409353"/>
                  <a:pt x="794836" y="1424672"/>
                </a:cubicBezTo>
                <a:close/>
                <a:moveTo>
                  <a:pt x="501221" y="1118291"/>
                </a:moveTo>
                <a:cubicBezTo>
                  <a:pt x="460370" y="1087653"/>
                  <a:pt x="424626" y="1057015"/>
                  <a:pt x="391435" y="1026376"/>
                </a:cubicBezTo>
                <a:cubicBezTo>
                  <a:pt x="424626" y="995738"/>
                  <a:pt x="462924" y="965100"/>
                  <a:pt x="501221" y="934462"/>
                </a:cubicBezTo>
                <a:cubicBezTo>
                  <a:pt x="501221" y="962547"/>
                  <a:pt x="498668" y="990632"/>
                  <a:pt x="498668" y="1021270"/>
                </a:cubicBezTo>
                <a:cubicBezTo>
                  <a:pt x="498668" y="1054461"/>
                  <a:pt x="498668" y="1087653"/>
                  <a:pt x="501221" y="1118291"/>
                </a:cubicBezTo>
                <a:close/>
                <a:moveTo>
                  <a:pt x="618667" y="727655"/>
                </a:moveTo>
                <a:cubicBezTo>
                  <a:pt x="626327" y="671485"/>
                  <a:pt x="633986" y="617868"/>
                  <a:pt x="644199" y="566805"/>
                </a:cubicBezTo>
                <a:cubicBezTo>
                  <a:pt x="692709" y="582124"/>
                  <a:pt x="743773" y="602549"/>
                  <a:pt x="794836" y="622975"/>
                </a:cubicBezTo>
                <a:cubicBezTo>
                  <a:pt x="769305" y="635741"/>
                  <a:pt x="741220" y="651060"/>
                  <a:pt x="715688" y="666379"/>
                </a:cubicBezTo>
                <a:cubicBezTo>
                  <a:pt x="685050" y="686804"/>
                  <a:pt x="651859" y="707230"/>
                  <a:pt x="618667" y="727655"/>
                </a:cubicBezTo>
                <a:close/>
                <a:moveTo>
                  <a:pt x="1032282" y="622975"/>
                </a:moveTo>
                <a:cubicBezTo>
                  <a:pt x="1078239" y="602549"/>
                  <a:pt x="1124196" y="587230"/>
                  <a:pt x="1170153" y="571911"/>
                </a:cubicBezTo>
                <a:cubicBezTo>
                  <a:pt x="1180366" y="617868"/>
                  <a:pt x="1188025" y="666379"/>
                  <a:pt x="1195685" y="717442"/>
                </a:cubicBezTo>
                <a:cubicBezTo>
                  <a:pt x="1167600" y="699570"/>
                  <a:pt x="1142068" y="684251"/>
                  <a:pt x="1111430" y="666379"/>
                </a:cubicBezTo>
                <a:cubicBezTo>
                  <a:pt x="1085898" y="653613"/>
                  <a:pt x="1060367" y="638294"/>
                  <a:pt x="1032282" y="622975"/>
                </a:cubicBezTo>
                <a:close/>
                <a:moveTo>
                  <a:pt x="1313131" y="924249"/>
                </a:moveTo>
                <a:cubicBezTo>
                  <a:pt x="1359088" y="959994"/>
                  <a:pt x="1399939" y="993185"/>
                  <a:pt x="1438236" y="1028930"/>
                </a:cubicBezTo>
                <a:cubicBezTo>
                  <a:pt x="1399939" y="1062121"/>
                  <a:pt x="1359088" y="1097865"/>
                  <a:pt x="1313131" y="1131057"/>
                </a:cubicBezTo>
                <a:cubicBezTo>
                  <a:pt x="1315684" y="1095312"/>
                  <a:pt x="1315684" y="1059568"/>
                  <a:pt x="1315684" y="1023823"/>
                </a:cubicBezTo>
                <a:cubicBezTo>
                  <a:pt x="1315684" y="988079"/>
                  <a:pt x="1315684" y="954888"/>
                  <a:pt x="1313131" y="924249"/>
                </a:cubicBezTo>
                <a:close/>
                <a:moveTo>
                  <a:pt x="907176" y="102127"/>
                </a:moveTo>
                <a:cubicBezTo>
                  <a:pt x="983771" y="102127"/>
                  <a:pt x="1083345" y="237445"/>
                  <a:pt x="1147174" y="472337"/>
                </a:cubicBezTo>
                <a:cubicBezTo>
                  <a:pt x="1073132" y="497869"/>
                  <a:pt x="993984" y="528507"/>
                  <a:pt x="914836" y="564252"/>
                </a:cubicBezTo>
                <a:cubicBezTo>
                  <a:pt x="830581" y="525954"/>
                  <a:pt x="748879" y="492763"/>
                  <a:pt x="669731" y="467231"/>
                </a:cubicBezTo>
                <a:cubicBezTo>
                  <a:pt x="733560" y="234892"/>
                  <a:pt x="830581" y="102127"/>
                  <a:pt x="907176" y="102127"/>
                </a:cubicBezTo>
                <a:close/>
                <a:moveTo>
                  <a:pt x="110585" y="561699"/>
                </a:moveTo>
                <a:cubicBezTo>
                  <a:pt x="133564" y="523401"/>
                  <a:pt x="199947" y="502976"/>
                  <a:pt x="294414" y="502976"/>
                </a:cubicBezTo>
                <a:cubicBezTo>
                  <a:pt x="368456" y="502976"/>
                  <a:pt x="452711" y="515741"/>
                  <a:pt x="544625" y="538720"/>
                </a:cubicBezTo>
                <a:cubicBezTo>
                  <a:pt x="526753" y="620422"/>
                  <a:pt x="513987" y="709783"/>
                  <a:pt x="506328" y="801697"/>
                </a:cubicBezTo>
                <a:cubicBezTo>
                  <a:pt x="434839" y="852761"/>
                  <a:pt x="371009" y="903824"/>
                  <a:pt x="314839" y="957441"/>
                </a:cubicBezTo>
                <a:cubicBezTo>
                  <a:pt x="143777" y="783825"/>
                  <a:pt x="72288" y="628081"/>
                  <a:pt x="110585" y="561699"/>
                </a:cubicBezTo>
                <a:close/>
                <a:moveTo>
                  <a:pt x="309733" y="1539565"/>
                </a:moveTo>
                <a:cubicBezTo>
                  <a:pt x="215266" y="1539565"/>
                  <a:pt x="146330" y="1516586"/>
                  <a:pt x="125904" y="1480842"/>
                </a:cubicBezTo>
                <a:cubicBezTo>
                  <a:pt x="87607" y="1414459"/>
                  <a:pt x="153989" y="1266375"/>
                  <a:pt x="317393" y="1097865"/>
                </a:cubicBezTo>
                <a:cubicBezTo>
                  <a:pt x="376116" y="1148929"/>
                  <a:pt x="439945" y="1199992"/>
                  <a:pt x="508881" y="1251056"/>
                </a:cubicBezTo>
                <a:cubicBezTo>
                  <a:pt x="516540" y="1340417"/>
                  <a:pt x="529306" y="1427225"/>
                  <a:pt x="547178" y="1506373"/>
                </a:cubicBezTo>
                <a:cubicBezTo>
                  <a:pt x="462924" y="1529352"/>
                  <a:pt x="381222" y="1539565"/>
                  <a:pt x="309733" y="1539565"/>
                </a:cubicBezTo>
                <a:close/>
                <a:moveTo>
                  <a:pt x="907176" y="1940413"/>
                </a:moveTo>
                <a:cubicBezTo>
                  <a:pt x="830581" y="1940413"/>
                  <a:pt x="733560" y="1807648"/>
                  <a:pt x="669731" y="1577862"/>
                </a:cubicBezTo>
                <a:cubicBezTo>
                  <a:pt x="748879" y="1552331"/>
                  <a:pt x="830581" y="1521692"/>
                  <a:pt x="914836" y="1483395"/>
                </a:cubicBezTo>
                <a:cubicBezTo>
                  <a:pt x="993984" y="1519139"/>
                  <a:pt x="1070579" y="1549777"/>
                  <a:pt x="1144621" y="1572756"/>
                </a:cubicBezTo>
                <a:cubicBezTo>
                  <a:pt x="1080792" y="1807648"/>
                  <a:pt x="983771" y="1940413"/>
                  <a:pt x="907176" y="1940413"/>
                </a:cubicBezTo>
                <a:close/>
                <a:moveTo>
                  <a:pt x="1703767" y="1480842"/>
                </a:moveTo>
                <a:cubicBezTo>
                  <a:pt x="1680788" y="1519139"/>
                  <a:pt x="1614406" y="1539565"/>
                  <a:pt x="1519938" y="1539565"/>
                </a:cubicBezTo>
                <a:cubicBezTo>
                  <a:pt x="1445896" y="1539565"/>
                  <a:pt x="1359088" y="1526799"/>
                  <a:pt x="1269727" y="1503820"/>
                </a:cubicBezTo>
                <a:cubicBezTo>
                  <a:pt x="1285046" y="1427225"/>
                  <a:pt x="1297812" y="1348076"/>
                  <a:pt x="1305471" y="1261269"/>
                </a:cubicBezTo>
                <a:cubicBezTo>
                  <a:pt x="1382067" y="1207652"/>
                  <a:pt x="1451002" y="1154035"/>
                  <a:pt x="1512279" y="1097865"/>
                </a:cubicBezTo>
                <a:cubicBezTo>
                  <a:pt x="1675682" y="1266375"/>
                  <a:pt x="1742064" y="1414459"/>
                  <a:pt x="1703767" y="1480842"/>
                </a:cubicBezTo>
                <a:close/>
              </a:path>
            </a:pathLst>
          </a:custGeom>
          <a:solidFill>
            <a:srgbClr val="00B0F0"/>
          </a:solidFill>
          <a:ln w="254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Преглед на компоненти се състои от 2 части:</a:t>
            </a:r>
          </a:p>
          <a:p>
            <a:pPr lvl="1"/>
            <a:r>
              <a:rPr lang="ru-RU" dirty="0"/>
              <a:t>Клас - обикновено произлиза от ViewComponent</a:t>
            </a:r>
          </a:p>
          <a:p>
            <a:pPr lvl="1"/>
            <a:r>
              <a:rPr lang="ru-RU" dirty="0"/>
              <a:t>Резултат - обикновено изглед</a:t>
            </a:r>
          </a:p>
          <a:p>
            <a:r>
              <a:rPr lang="ru-RU" dirty="0"/>
              <a:t>Преглед на компоненти</a:t>
            </a:r>
          </a:p>
          <a:p>
            <a:pPr lvl="1"/>
            <a:r>
              <a:rPr lang="ru-RU" dirty="0"/>
              <a:t>Определете тяхната логика в метод, наречен </a:t>
            </a:r>
            <a:r>
              <a:rPr lang="ru-RU" dirty="0" err="1"/>
              <a:t>InvokeAsync</a:t>
            </a:r>
            <a:r>
              <a:rPr lang="ru-RU" dirty="0"/>
              <a:t>()</a:t>
            </a:r>
          </a:p>
          <a:p>
            <a:pPr lvl="1"/>
            <a:r>
              <a:rPr lang="ru-RU" dirty="0"/>
              <a:t>Никога не обработвайте директно заявка</a:t>
            </a:r>
          </a:p>
          <a:p>
            <a:pPr lvl="1"/>
            <a:r>
              <a:rPr lang="ru-RU" dirty="0"/>
              <a:t>Обикновено инициализирайте модел, който се предава на изгледа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9CC782C-1C4B-D97A-511D-A54CD69C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Изгледи</a:t>
            </a:r>
            <a:r>
              <a:rPr lang="en-US" dirty="0"/>
              <a:t>.</a:t>
            </a:r>
            <a:r>
              <a:rPr lang="bg-BG" dirty="0"/>
              <a:t> Компоненти </a:t>
            </a:r>
            <a:r>
              <a:rPr lang="en-US" dirty="0"/>
              <a:t>[3/3]</a:t>
            </a:r>
          </a:p>
        </p:txBody>
      </p:sp>
    </p:spTree>
    <p:extLst>
      <p:ext uri="{BB962C8B-B14F-4D97-AF65-F5344CB8AC3E}">
        <p14:creationId xmlns:p14="http://schemas.microsoft.com/office/powerpoint/2010/main" val="243716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CF68-9867-4416-B886-6ED19D6FC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3" y="136522"/>
            <a:ext cx="10184829" cy="942002"/>
          </a:xfrm>
        </p:spPr>
        <p:txBody>
          <a:bodyPr>
            <a:normAutofit/>
          </a:bodyPr>
          <a:lstStyle/>
          <a:p>
            <a:r>
              <a:rPr lang="bg-BG" sz="3200" dirty="0"/>
              <a:t>Създаване на собствен </a:t>
            </a:r>
            <a:r>
              <a:rPr lang="en-US" sz="3200" noProof="1"/>
              <a:t>ViewComponent [1/2]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982460" y="1171173"/>
            <a:ext cx="9920052" cy="518620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99" dirty="0">
                <a:solidFill>
                  <a:schemeClr val="bg1"/>
                </a:solidFill>
                <a:effectLst/>
              </a:rPr>
              <a:t>[ViewComponent(Name = "HelloWorld")]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public class HelloWorldViewComponent : ViewComponent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private readonly DataService dataService;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public HelloWorldViewComponent(DataService dataService)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    this.dataService = dataService;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}</a:t>
            </a:r>
          </a:p>
          <a:p>
            <a:endParaRPr lang="en-US" sz="1699" dirty="0">
              <a:solidFill>
                <a:schemeClr val="bg1"/>
              </a:solidFill>
              <a:effectLst/>
            </a:endParaRP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public async Task&lt;IViewComponentResult&gt; InvokeAsync(string name)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    string helloMessage = await this.dataService.GetHelloAsync();</a:t>
            </a:r>
          </a:p>
          <a:p>
            <a:endParaRPr lang="en-US" sz="1699" dirty="0">
              <a:solidFill>
                <a:schemeClr val="bg1"/>
              </a:solidFill>
              <a:effectLst/>
            </a:endParaRP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    this.ViewData["Message"] = helloMessage;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    this.ViewData["Name"] = name;</a:t>
            </a:r>
          </a:p>
          <a:p>
            <a:endParaRPr lang="en-US" sz="1699" dirty="0">
              <a:solidFill>
                <a:schemeClr val="bg1"/>
              </a:solidFill>
              <a:effectLst/>
            </a:endParaRP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1699" dirty="0">
                <a:solidFill>
                  <a:schemeClr val="bg1"/>
                </a:solidFill>
                <a:effectLst/>
              </a:rPr>
              <a:t>}</a:t>
            </a:r>
            <a:endParaRPr lang="en-US" sz="1699" b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12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940450" y="1198260"/>
            <a:ext cx="10358665" cy="83344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1999" dirty="0">
                <a:solidFill>
                  <a:schemeClr val="bg1"/>
                </a:solidFill>
                <a:effectLst/>
              </a:rPr>
              <a:t>@* In Default.cshtml *@</a:t>
            </a:r>
          </a:p>
          <a:p>
            <a:r>
              <a:rPr lang="nn-NO" sz="1999" dirty="0">
                <a:solidFill>
                  <a:schemeClr val="bg1"/>
                </a:solidFill>
                <a:effectLst/>
              </a:rPr>
              <a:t>&lt;h1&gt;@ViewData["Message"]!!! I am @ViewData["Name"]&lt;/h1&gt;</a:t>
            </a:r>
            <a:endParaRPr lang="en-US" sz="1999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940450" y="2363156"/>
            <a:ext cx="10358666" cy="144883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bg1"/>
                </a:solidFill>
                <a:effectLst/>
              </a:rPr>
              <a:t>&lt;div class="view-component-content"&gt;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@await Component.InvokeAsync("HelloWorld", new { name = "David" });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&lt;vc:HelloWorld name="John"&gt;&lt;/vc:HelloWorld&gt;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774402" y="3943450"/>
            <a:ext cx="325513" cy="3999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3" y="4394719"/>
            <a:ext cx="5808737" cy="1495036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FC6595E9-63F2-1CCB-7A35-10B92903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3" y="136522"/>
            <a:ext cx="10184829" cy="942002"/>
          </a:xfrm>
        </p:spPr>
        <p:txBody>
          <a:bodyPr>
            <a:normAutofit/>
          </a:bodyPr>
          <a:lstStyle/>
          <a:p>
            <a:r>
              <a:rPr lang="bg-BG" sz="3200" dirty="0"/>
              <a:t>Създаване на собствен </a:t>
            </a:r>
            <a:r>
              <a:rPr lang="en-US" sz="3200" noProof="1"/>
              <a:t>ViewComponent [2/2]</a:t>
            </a:r>
          </a:p>
        </p:txBody>
      </p:sp>
    </p:spTree>
    <p:extLst>
      <p:ext uri="{BB962C8B-B14F-4D97-AF65-F5344CB8AC3E}">
        <p14:creationId xmlns:p14="http://schemas.microsoft.com/office/powerpoint/2010/main" val="1174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647" y="784448"/>
            <a:ext cx="9503571" cy="882424"/>
          </a:xfrm>
        </p:spPr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6424"/>
            <a:ext cx="428710" cy="30876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8155" y="1499038"/>
            <a:ext cx="8351621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932962" y="1704983"/>
            <a:ext cx="10158592" cy="476113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mfortaa" pitchFamily="2" charset="0"/>
              </a:rPr>
              <a:t>Основни изгледи</a:t>
            </a:r>
          </a:p>
          <a:p>
            <a:r>
              <a:rPr lang="en-US" sz="2800" dirty="0">
                <a:latin typeface="Comfortaa" pitchFamily="2" charset="0"/>
              </a:rPr>
              <a:t>Razor</a:t>
            </a:r>
            <a:r>
              <a:rPr lang="bg-BG" sz="2800" dirty="0">
                <a:latin typeface="Comfortaa" pitchFamily="2" charset="0"/>
              </a:rPr>
              <a:t> синтаксис</a:t>
            </a:r>
            <a:endParaRPr lang="en-US" sz="2800" dirty="0">
              <a:latin typeface="Comfortaa" pitchFamily="2" charset="0"/>
            </a:endParaRPr>
          </a:p>
          <a:p>
            <a:pPr lvl="1"/>
            <a:r>
              <a:rPr lang="bg-BG" sz="2400" dirty="0">
                <a:latin typeface="Comfortaa" pitchFamily="2" charset="0"/>
              </a:rPr>
              <a:t>Инжектиране на зависимостта</a:t>
            </a:r>
            <a:endParaRPr lang="en-US" sz="2400" dirty="0">
              <a:latin typeface="Comfortaa" pitchFamily="2" charset="0"/>
            </a:endParaRPr>
          </a:p>
          <a:p>
            <a:r>
              <a:rPr lang="ru-RU" sz="2800" noProof="1">
                <a:latin typeface="Comfortaa" pitchFamily="2" charset="0"/>
              </a:rPr>
              <a:t>Файлове за оформление и специални изгледи</a:t>
            </a:r>
            <a:endParaRPr lang="en-US" sz="2800" noProof="1">
              <a:latin typeface="Comfortaa" pitchFamily="2" charset="0"/>
            </a:endParaRPr>
          </a:p>
          <a:p>
            <a:pPr lvl="1"/>
            <a:r>
              <a:rPr lang="en-US" sz="2400" noProof="1">
                <a:latin typeface="Comfortaa" pitchFamily="2" charset="0"/>
              </a:rPr>
              <a:t>_Layout, _ViewStart, _ViewImports </a:t>
            </a:r>
          </a:p>
          <a:p>
            <a:r>
              <a:rPr lang="en-US" sz="2800" noProof="1">
                <a:latin typeface="Comfortaa" pitchFamily="2" charset="0"/>
              </a:rPr>
              <a:t>HTML Helpers &amp; Tag Helpers</a:t>
            </a:r>
          </a:p>
          <a:p>
            <a:r>
              <a:rPr lang="ru-RU" sz="2800" noProof="1">
                <a:latin typeface="Comfortaa" pitchFamily="2" charset="0"/>
              </a:rPr>
              <a:t>Частични изгледи и преглед на компоненти</a:t>
            </a:r>
            <a:endParaRPr lang="en-US" sz="2800" noProof="1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66160" y="1484415"/>
            <a:ext cx="10859288" cy="3253839"/>
          </a:xfrm>
        </p:spPr>
        <p:txBody>
          <a:bodyPr>
            <a:normAutofit/>
          </a:bodyPr>
          <a:lstStyle/>
          <a:p>
            <a:r>
              <a:rPr lang="bg-BG" dirty="0"/>
              <a:t>Изгледите в </a:t>
            </a:r>
            <a:r>
              <a:rPr lang="en-US" dirty="0"/>
              <a:t>ASP.NET Core MVC </a:t>
            </a:r>
            <a:r>
              <a:rPr lang="bg-BG" dirty="0"/>
              <a:t>използват </a:t>
            </a:r>
            <a:r>
              <a:rPr lang="en-US" dirty="0"/>
              <a:t>Razor View Engine, </a:t>
            </a:r>
            <a:r>
              <a:rPr lang="bg-BG" dirty="0"/>
              <a:t>за да вграждат .</a:t>
            </a:r>
            <a:r>
              <a:rPr lang="en-US" dirty="0"/>
              <a:t>NET </a:t>
            </a:r>
            <a:r>
              <a:rPr lang="bg-BG" dirty="0"/>
              <a:t>код в </a:t>
            </a:r>
            <a:r>
              <a:rPr lang="en-US" dirty="0"/>
              <a:t>HTML</a:t>
            </a:r>
            <a:endParaRPr lang="bg-BG" dirty="0"/>
          </a:p>
          <a:p>
            <a:r>
              <a:rPr lang="bg-BG" dirty="0"/>
              <a:t>Обикновено те съдържат минимална логика, свързана само с представянето на данни</a:t>
            </a:r>
          </a:p>
          <a:p>
            <a:r>
              <a:rPr lang="bg-BG" dirty="0"/>
              <a:t>Данните могат да бъдат предадени на изглед с помощта на </a:t>
            </a:r>
            <a:r>
              <a:rPr lang="en-US" dirty="0"/>
              <a:t>ViewData, </a:t>
            </a:r>
            <a:r>
              <a:rPr lang="en-US" dirty="0" err="1"/>
              <a:t>ViewBag</a:t>
            </a:r>
            <a:r>
              <a:rPr lang="en-US" dirty="0"/>
              <a:t> </a:t>
            </a:r>
            <a:r>
              <a:rPr lang="bg-BG" dirty="0"/>
              <a:t>или чрез </a:t>
            </a:r>
            <a:r>
              <a:rPr lang="en-US" dirty="0"/>
              <a:t>ViewModel (</a:t>
            </a:r>
            <a:r>
              <a:rPr lang="bg-BG" dirty="0"/>
              <a:t>силно типизиран изглед)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49" y="258248"/>
            <a:ext cx="10515600" cy="1325563"/>
          </a:xfrm>
        </p:spPr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1" y="4911542"/>
            <a:ext cx="5287388" cy="1591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37" y="5058727"/>
            <a:ext cx="4760911" cy="17081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13224" y="5582186"/>
            <a:ext cx="550363" cy="4850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1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/>
              <a:t>ViewBag</a:t>
            </a:r>
            <a:r>
              <a:rPr lang="en-US" dirty="0"/>
              <a:t> (</a:t>
            </a:r>
            <a:r>
              <a:rPr lang="bg-BG" dirty="0"/>
              <a:t>динамичен тип</a:t>
            </a:r>
            <a:r>
              <a:rPr lang="en-US" dirty="0"/>
              <a:t>):</a:t>
            </a:r>
          </a:p>
          <a:p>
            <a:pPr lvl="1"/>
            <a:r>
              <a:rPr lang="bg-BG" dirty="0"/>
              <a:t>Действие</a:t>
            </a:r>
            <a:r>
              <a:rPr lang="en-US" dirty="0"/>
              <a:t>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bg-BG" dirty="0"/>
              <a:t>Изглед</a:t>
            </a:r>
            <a:r>
              <a:rPr lang="en-US" dirty="0"/>
              <a:t>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bg-BG" dirty="0"/>
              <a:t>С</a:t>
            </a:r>
            <a:r>
              <a:rPr lang="en-US" dirty="0"/>
              <a:t> ViewData (dictionary)</a:t>
            </a:r>
          </a:p>
          <a:p>
            <a:pPr lvl="1"/>
            <a:r>
              <a:rPr lang="bg-BG" dirty="0"/>
              <a:t>Действие </a:t>
            </a:r>
            <a:r>
              <a:rPr lang="en-US" dirty="0"/>
              <a:t>: ViewData["message"] = "Hello World!";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@ViewData["message"]</a:t>
            </a:r>
          </a:p>
          <a:p>
            <a:r>
              <a:rPr lang="bg-BG" dirty="0"/>
              <a:t>Със силно въведени изгледи:</a:t>
            </a:r>
            <a:endParaRPr lang="en-US" dirty="0"/>
          </a:p>
          <a:p>
            <a:pPr lvl="1"/>
            <a:r>
              <a:rPr lang="bg-BG" dirty="0"/>
              <a:t>Действие </a:t>
            </a:r>
            <a:r>
              <a:rPr lang="en-US" dirty="0"/>
              <a:t>: return View(model);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Предаване на данни към изглед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4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FA97-8E16-44D2-839B-D4C8A61C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70239" y="1675769"/>
            <a:ext cx="10651522" cy="1987722"/>
          </a:xfrm>
        </p:spPr>
        <p:txBody>
          <a:bodyPr>
            <a:normAutofit/>
          </a:bodyPr>
          <a:lstStyle/>
          <a:p>
            <a:r>
              <a:rPr lang="ru-RU" sz="3200" dirty="0"/>
              <a:t>Класът Base Controller осигурява много функционалност</a:t>
            </a:r>
            <a:endParaRPr lang="en-US" sz="3200" dirty="0"/>
          </a:p>
          <a:p>
            <a:pPr lvl="1"/>
            <a:r>
              <a:rPr lang="ru-RU" sz="2800" dirty="0"/>
              <a:t>Метод View () - Един от най-често използваните членове на клас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Views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939784" y="3758541"/>
            <a:ext cx="5323315" cy="2157045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public class HomeController : Controller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    return this.View();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564154" y="3758541"/>
            <a:ext cx="4789646" cy="2157045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public IActionResult Index()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return </a:t>
            </a:r>
            <a:r>
              <a:rPr lang="en-US" dirty="0" err="1">
                <a:solidFill>
                  <a:schemeClr val="bg1"/>
                </a:solidFill>
              </a:rPr>
              <a:t>this.View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>
                <a:solidFill>
                  <a:schemeClr val="bg1"/>
                </a:solidFill>
              </a:rPr>
              <a:t>        </a:t>
            </a:r>
          </a:p>
          <a:p>
            <a:r>
              <a:rPr lang="bg-BG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(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"~/Views/Other/</a:t>
            </a:r>
            <a:r>
              <a:rPr lang="en-US" dirty="0" err="1">
                <a:solidFill>
                  <a:schemeClr val="bg1"/>
                </a:solidFill>
              </a:rPr>
              <a:t>Index.cshtml</a:t>
            </a:r>
            <a:r>
              <a:rPr lang="en-US" dirty="0">
                <a:solidFill>
                  <a:schemeClr val="bg1"/>
                </a:solidFill>
              </a:rPr>
              <a:t>"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2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79907"/>
            <a:ext cx="10336481" cy="887000"/>
          </a:xfrm>
        </p:spPr>
        <p:txBody>
          <a:bodyPr/>
          <a:lstStyle/>
          <a:p>
            <a:r>
              <a:rPr lang="bg-BG" dirty="0"/>
              <a:t>Как работи?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26948" y="1396599"/>
            <a:ext cx="2137049" cy="1015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latin typeface="Comfortaa" pitchFamily="2" charset="0"/>
              </a:rPr>
              <a:t>Изглед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51956" y="1425724"/>
            <a:ext cx="2222725" cy="95714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latin typeface="Comfortaa" pitchFamily="2" charset="0"/>
              </a:rPr>
              <a:t>Контролер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0971" y="5388389"/>
            <a:ext cx="2137050" cy="10137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latin typeface="Comfortaa" pitchFamily="2" charset="0"/>
              </a:rPr>
              <a:t>Изход</a:t>
            </a:r>
            <a:endParaRPr lang="en-US" sz="2400" dirty="0">
              <a:latin typeface="Comfortaa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25" y="5119645"/>
            <a:ext cx="3654718" cy="1577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30" y="2691092"/>
            <a:ext cx="4352732" cy="1864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62" y="2641690"/>
            <a:ext cx="3417676" cy="249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414622" y="2691092"/>
            <a:ext cx="3474109" cy="218686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171980" y="1394000"/>
            <a:ext cx="2137049" cy="1015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latin typeface="Comfortaa" pitchFamily="2" charset="0"/>
              </a:rPr>
              <a:t>Модел на изгледа</a:t>
            </a:r>
            <a:endParaRPr lang="en-US" sz="2400" noProof="1">
              <a:latin typeface="Comfortaa" pitchFamily="2" charset="0"/>
            </a:endParaRP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3702962" y="5698570"/>
            <a:ext cx="839536" cy="41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2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83783" y="4427560"/>
            <a:ext cx="6312716" cy="1747323"/>
          </a:xfrm>
        </p:spPr>
        <p:txBody>
          <a:bodyPr/>
          <a:lstStyle/>
          <a:p>
            <a:r>
              <a:rPr lang="en-US" b="0" dirty="0">
                <a:latin typeface="Comfortaa" pitchFamily="2" charset="0"/>
              </a:rPr>
              <a:t>Razor </a:t>
            </a:r>
            <a:r>
              <a:rPr lang="bg-BG" b="0" dirty="0">
                <a:latin typeface="Comfortaa" pitchFamily="2" charset="0"/>
              </a:rPr>
              <a:t>синтаксис</a:t>
            </a:r>
            <a:endParaRPr lang="en-US" b="0" dirty="0">
              <a:latin typeface="Comforta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aphic 2" descr="Contract">
            <a:extLst>
              <a:ext uri="{FF2B5EF4-FFF2-40B4-BE49-F238E27FC236}">
                <a16:creationId xmlns:a16="http://schemas.microsoft.com/office/drawing/2014/main" id="{FAA91A9A-258F-371A-D3F7-800D106A682F}"/>
              </a:ext>
            </a:extLst>
          </p:cNvPr>
          <p:cNvGrpSpPr/>
          <p:nvPr/>
        </p:nvGrpSpPr>
        <p:grpSpPr>
          <a:xfrm>
            <a:off x="5045942" y="1665563"/>
            <a:ext cx="1883310" cy="2401736"/>
            <a:chOff x="5437828" y="1766503"/>
            <a:chExt cx="1316342" cy="1698506"/>
          </a:xfrm>
          <a:solidFill>
            <a:srgbClr val="00B0F0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C7BA16-82E2-2CDD-C62B-26819029774B}"/>
                </a:ext>
              </a:extLst>
            </p:cNvPr>
            <p:cNvSpPr/>
            <p:nvPr/>
          </p:nvSpPr>
          <p:spPr>
            <a:xfrm>
              <a:off x="5437828" y="1766503"/>
              <a:ext cx="1316342" cy="1698506"/>
            </a:xfrm>
            <a:custGeom>
              <a:avLst/>
              <a:gdLst>
                <a:gd name="connsiteX0" fmla="*/ 127388 w 1316342"/>
                <a:gd name="connsiteY0" fmla="*/ 127388 h 1698506"/>
                <a:gd name="connsiteX1" fmla="*/ 1188955 w 1316342"/>
                <a:gd name="connsiteY1" fmla="*/ 127388 h 1698506"/>
                <a:gd name="connsiteX2" fmla="*/ 1188955 w 1316342"/>
                <a:gd name="connsiteY2" fmla="*/ 1571119 h 1698506"/>
                <a:gd name="connsiteX3" fmla="*/ 127388 w 1316342"/>
                <a:gd name="connsiteY3" fmla="*/ 1571119 h 1698506"/>
                <a:gd name="connsiteX4" fmla="*/ 127388 w 1316342"/>
                <a:gd name="connsiteY4" fmla="*/ 127388 h 1698506"/>
                <a:gd name="connsiteX5" fmla="*/ 0 w 1316342"/>
                <a:gd name="connsiteY5" fmla="*/ 1698507 h 1698506"/>
                <a:gd name="connsiteX6" fmla="*/ 1316343 w 1316342"/>
                <a:gd name="connsiteY6" fmla="*/ 1698507 h 1698506"/>
                <a:gd name="connsiteX7" fmla="*/ 1316343 w 1316342"/>
                <a:gd name="connsiteY7" fmla="*/ 0 h 1698506"/>
                <a:gd name="connsiteX8" fmla="*/ 0 w 1316342"/>
                <a:gd name="connsiteY8" fmla="*/ 0 h 1698506"/>
                <a:gd name="connsiteX9" fmla="*/ 0 w 1316342"/>
                <a:gd name="connsiteY9" fmla="*/ 1698507 h 169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6342" h="1698506">
                  <a:moveTo>
                    <a:pt x="127388" y="127388"/>
                  </a:moveTo>
                  <a:lnTo>
                    <a:pt x="1188955" y="127388"/>
                  </a:lnTo>
                  <a:lnTo>
                    <a:pt x="1188955" y="1571119"/>
                  </a:lnTo>
                  <a:lnTo>
                    <a:pt x="127388" y="1571119"/>
                  </a:lnTo>
                  <a:lnTo>
                    <a:pt x="127388" y="127388"/>
                  </a:lnTo>
                  <a:close/>
                  <a:moveTo>
                    <a:pt x="0" y="1698507"/>
                  </a:moveTo>
                  <a:lnTo>
                    <a:pt x="1316343" y="1698507"/>
                  </a:lnTo>
                  <a:lnTo>
                    <a:pt x="1316343" y="0"/>
                  </a:lnTo>
                  <a:lnTo>
                    <a:pt x="0" y="0"/>
                  </a:lnTo>
                  <a:lnTo>
                    <a:pt x="0" y="1698507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F019CB-DA76-9D01-D092-5B443F6EF74B}"/>
                </a:ext>
              </a:extLst>
            </p:cNvPr>
            <p:cNvSpPr/>
            <p:nvPr/>
          </p:nvSpPr>
          <p:spPr>
            <a:xfrm>
              <a:off x="6117231" y="2997921"/>
              <a:ext cx="382164" cy="84925"/>
            </a:xfrm>
            <a:custGeom>
              <a:avLst/>
              <a:gdLst>
                <a:gd name="connsiteX0" fmla="*/ 0 w 382164"/>
                <a:gd name="connsiteY0" fmla="*/ 0 h 84925"/>
                <a:gd name="connsiteX1" fmla="*/ 382164 w 382164"/>
                <a:gd name="connsiteY1" fmla="*/ 0 h 84925"/>
                <a:gd name="connsiteX2" fmla="*/ 382164 w 382164"/>
                <a:gd name="connsiteY2" fmla="*/ 84925 h 84925"/>
                <a:gd name="connsiteX3" fmla="*/ 0 w 382164"/>
                <a:gd name="connsiteY3" fmla="*/ 84925 h 8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64" h="84925">
                  <a:moveTo>
                    <a:pt x="0" y="0"/>
                  </a:moveTo>
                  <a:lnTo>
                    <a:pt x="382164" y="0"/>
                  </a:lnTo>
                  <a:lnTo>
                    <a:pt x="382164" y="84925"/>
                  </a:lnTo>
                  <a:lnTo>
                    <a:pt x="0" y="84925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70B104-89EB-3FE8-EF9F-2FDE8CB4A6B0}"/>
                </a:ext>
              </a:extLst>
            </p:cNvPr>
            <p:cNvSpPr/>
            <p:nvPr/>
          </p:nvSpPr>
          <p:spPr>
            <a:xfrm>
              <a:off x="5692604" y="2063742"/>
              <a:ext cx="806790" cy="84925"/>
            </a:xfrm>
            <a:custGeom>
              <a:avLst/>
              <a:gdLst>
                <a:gd name="connsiteX0" fmla="*/ 0 w 806790"/>
                <a:gd name="connsiteY0" fmla="*/ 0 h 84925"/>
                <a:gd name="connsiteX1" fmla="*/ 806791 w 806790"/>
                <a:gd name="connsiteY1" fmla="*/ 0 h 84925"/>
                <a:gd name="connsiteX2" fmla="*/ 806791 w 806790"/>
                <a:gd name="connsiteY2" fmla="*/ 84925 h 84925"/>
                <a:gd name="connsiteX3" fmla="*/ 0 w 806790"/>
                <a:gd name="connsiteY3" fmla="*/ 84925 h 8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90" h="84925">
                  <a:moveTo>
                    <a:pt x="0" y="0"/>
                  </a:moveTo>
                  <a:lnTo>
                    <a:pt x="806791" y="0"/>
                  </a:lnTo>
                  <a:lnTo>
                    <a:pt x="806791" y="84925"/>
                  </a:lnTo>
                  <a:lnTo>
                    <a:pt x="0" y="84925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8AFBF7-A26C-8AF8-D31E-F7407C345027}"/>
                </a:ext>
              </a:extLst>
            </p:cNvPr>
            <p:cNvSpPr/>
            <p:nvPr/>
          </p:nvSpPr>
          <p:spPr>
            <a:xfrm>
              <a:off x="5692604" y="2233593"/>
              <a:ext cx="806790" cy="84925"/>
            </a:xfrm>
            <a:custGeom>
              <a:avLst/>
              <a:gdLst>
                <a:gd name="connsiteX0" fmla="*/ 0 w 806790"/>
                <a:gd name="connsiteY0" fmla="*/ 0 h 84925"/>
                <a:gd name="connsiteX1" fmla="*/ 806791 w 806790"/>
                <a:gd name="connsiteY1" fmla="*/ 0 h 84925"/>
                <a:gd name="connsiteX2" fmla="*/ 806791 w 806790"/>
                <a:gd name="connsiteY2" fmla="*/ 84925 h 84925"/>
                <a:gd name="connsiteX3" fmla="*/ 0 w 806790"/>
                <a:gd name="connsiteY3" fmla="*/ 84925 h 8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90" h="84925">
                  <a:moveTo>
                    <a:pt x="0" y="0"/>
                  </a:moveTo>
                  <a:lnTo>
                    <a:pt x="806791" y="0"/>
                  </a:lnTo>
                  <a:lnTo>
                    <a:pt x="806791" y="84925"/>
                  </a:lnTo>
                  <a:lnTo>
                    <a:pt x="0" y="84925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95184D-19AE-1637-24FE-0AE0EC8A7AE2}"/>
                </a:ext>
              </a:extLst>
            </p:cNvPr>
            <p:cNvSpPr/>
            <p:nvPr/>
          </p:nvSpPr>
          <p:spPr>
            <a:xfrm>
              <a:off x="5692604" y="2403443"/>
              <a:ext cx="806790" cy="84925"/>
            </a:xfrm>
            <a:custGeom>
              <a:avLst/>
              <a:gdLst>
                <a:gd name="connsiteX0" fmla="*/ 0 w 806790"/>
                <a:gd name="connsiteY0" fmla="*/ 0 h 84925"/>
                <a:gd name="connsiteX1" fmla="*/ 806791 w 806790"/>
                <a:gd name="connsiteY1" fmla="*/ 0 h 84925"/>
                <a:gd name="connsiteX2" fmla="*/ 806791 w 806790"/>
                <a:gd name="connsiteY2" fmla="*/ 84925 h 84925"/>
                <a:gd name="connsiteX3" fmla="*/ 0 w 806790"/>
                <a:gd name="connsiteY3" fmla="*/ 84925 h 8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90" h="84925">
                  <a:moveTo>
                    <a:pt x="0" y="0"/>
                  </a:moveTo>
                  <a:lnTo>
                    <a:pt x="806791" y="0"/>
                  </a:lnTo>
                  <a:lnTo>
                    <a:pt x="806791" y="84925"/>
                  </a:lnTo>
                  <a:lnTo>
                    <a:pt x="0" y="84925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35F292-10D9-0B3F-57AA-9315CFE75944}"/>
                </a:ext>
              </a:extLst>
            </p:cNvPr>
            <p:cNvSpPr/>
            <p:nvPr/>
          </p:nvSpPr>
          <p:spPr>
            <a:xfrm>
              <a:off x="5692604" y="2573294"/>
              <a:ext cx="403395" cy="84925"/>
            </a:xfrm>
            <a:custGeom>
              <a:avLst/>
              <a:gdLst>
                <a:gd name="connsiteX0" fmla="*/ 0 w 403395"/>
                <a:gd name="connsiteY0" fmla="*/ 0 h 84925"/>
                <a:gd name="connsiteX1" fmla="*/ 403395 w 403395"/>
                <a:gd name="connsiteY1" fmla="*/ 0 h 84925"/>
                <a:gd name="connsiteX2" fmla="*/ 403395 w 403395"/>
                <a:gd name="connsiteY2" fmla="*/ 84925 h 84925"/>
                <a:gd name="connsiteX3" fmla="*/ 0 w 403395"/>
                <a:gd name="connsiteY3" fmla="*/ 84925 h 8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395" h="84925">
                  <a:moveTo>
                    <a:pt x="0" y="0"/>
                  </a:moveTo>
                  <a:lnTo>
                    <a:pt x="403395" y="0"/>
                  </a:lnTo>
                  <a:lnTo>
                    <a:pt x="403395" y="84925"/>
                  </a:lnTo>
                  <a:lnTo>
                    <a:pt x="0" y="84925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4E9E43-15A2-4106-3A2A-AFE90460CD8D}"/>
                </a:ext>
              </a:extLst>
            </p:cNvPr>
            <p:cNvSpPr/>
            <p:nvPr/>
          </p:nvSpPr>
          <p:spPr>
            <a:xfrm>
              <a:off x="5692604" y="2891764"/>
              <a:ext cx="297238" cy="297238"/>
            </a:xfrm>
            <a:custGeom>
              <a:avLst/>
              <a:gdLst>
                <a:gd name="connsiteX0" fmla="*/ 65817 w 297238"/>
                <a:gd name="connsiteY0" fmla="*/ 297239 h 297238"/>
                <a:gd name="connsiteX1" fmla="*/ 148619 w 297238"/>
                <a:gd name="connsiteY1" fmla="*/ 214436 h 297238"/>
                <a:gd name="connsiteX2" fmla="*/ 231422 w 297238"/>
                <a:gd name="connsiteY2" fmla="*/ 297239 h 297238"/>
                <a:gd name="connsiteX3" fmla="*/ 297239 w 297238"/>
                <a:gd name="connsiteY3" fmla="*/ 231422 h 297238"/>
                <a:gd name="connsiteX4" fmla="*/ 214436 w 297238"/>
                <a:gd name="connsiteY4" fmla="*/ 148619 h 297238"/>
                <a:gd name="connsiteX5" fmla="*/ 297239 w 297238"/>
                <a:gd name="connsiteY5" fmla="*/ 65817 h 297238"/>
                <a:gd name="connsiteX6" fmla="*/ 231422 w 297238"/>
                <a:gd name="connsiteY6" fmla="*/ 0 h 297238"/>
                <a:gd name="connsiteX7" fmla="*/ 148619 w 297238"/>
                <a:gd name="connsiteY7" fmla="*/ 82802 h 297238"/>
                <a:gd name="connsiteX8" fmla="*/ 65817 w 297238"/>
                <a:gd name="connsiteY8" fmla="*/ 0 h 297238"/>
                <a:gd name="connsiteX9" fmla="*/ 0 w 297238"/>
                <a:gd name="connsiteY9" fmla="*/ 65817 h 297238"/>
                <a:gd name="connsiteX10" fmla="*/ 82802 w 297238"/>
                <a:gd name="connsiteY10" fmla="*/ 148619 h 297238"/>
                <a:gd name="connsiteX11" fmla="*/ 0 w 297238"/>
                <a:gd name="connsiteY11" fmla="*/ 231422 h 29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7238" h="297238">
                  <a:moveTo>
                    <a:pt x="65817" y="297239"/>
                  </a:moveTo>
                  <a:lnTo>
                    <a:pt x="148619" y="214436"/>
                  </a:lnTo>
                  <a:lnTo>
                    <a:pt x="231422" y="297239"/>
                  </a:lnTo>
                  <a:lnTo>
                    <a:pt x="297239" y="231422"/>
                  </a:lnTo>
                  <a:lnTo>
                    <a:pt x="214436" y="148619"/>
                  </a:lnTo>
                  <a:lnTo>
                    <a:pt x="297239" y="65817"/>
                  </a:lnTo>
                  <a:lnTo>
                    <a:pt x="231422" y="0"/>
                  </a:lnTo>
                  <a:lnTo>
                    <a:pt x="148619" y="82802"/>
                  </a:lnTo>
                  <a:lnTo>
                    <a:pt x="65817" y="0"/>
                  </a:lnTo>
                  <a:lnTo>
                    <a:pt x="0" y="65817"/>
                  </a:lnTo>
                  <a:lnTo>
                    <a:pt x="82802" y="148619"/>
                  </a:lnTo>
                  <a:lnTo>
                    <a:pt x="0" y="231422"/>
                  </a:lnTo>
                  <a:close/>
                </a:path>
              </a:pathLst>
            </a:custGeom>
            <a:grpFill/>
            <a:ln w="2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0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39" y="1352169"/>
            <a:ext cx="11338852" cy="2833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 – </a:t>
            </a:r>
            <a:r>
              <a:rPr lang="bg-BG" dirty="0"/>
              <a:t>За стойности (</a:t>
            </a:r>
            <a:r>
              <a:rPr lang="en-US" dirty="0"/>
              <a:t>HTML </a:t>
            </a:r>
            <a:r>
              <a:rPr lang="bg-BG" dirty="0"/>
              <a:t>кодиран)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@{ … } – </a:t>
            </a:r>
            <a:r>
              <a:rPr lang="ru-RU" dirty="0"/>
              <a:t>За код блокове (поддържайте изгледа прост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60" y="237465"/>
            <a:ext cx="10603374" cy="1033538"/>
          </a:xfrm>
        </p:spPr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r>
              <a:rPr lang="en-US" dirty="0"/>
              <a:t> [1/4]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5034" y="1953312"/>
            <a:ext cx="7586400" cy="144883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&lt;p&gt;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Current time is: @DateTime.Now!!!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     Not HTML encoded value: @Html.Raw(someVar)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bg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825034" y="4384241"/>
            <a:ext cx="10515600" cy="188004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var productName = "Energy drink";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if (Model != null) { productName = Model.ProductName; }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else if (ViewBag.ProductName != null) { productName = ViewBag.ProductName; }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&lt;p&gt;Product "@productName" has been added in your shopping cart&lt;/p&gt;</a:t>
            </a:r>
          </a:p>
        </p:txBody>
      </p:sp>
    </p:spTree>
    <p:extLst>
      <p:ext uri="{BB962C8B-B14F-4D97-AF65-F5344CB8AC3E}">
        <p14:creationId xmlns:p14="http://schemas.microsoft.com/office/powerpoint/2010/main" val="25091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2043</Words>
  <Application>Microsoft Office PowerPoint</Application>
  <PresentationFormat>Widescreen</PresentationFormat>
  <Paragraphs>339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Comfortaa</vt:lpstr>
      <vt:lpstr>Wingdings</vt:lpstr>
      <vt:lpstr>Office Theme</vt:lpstr>
      <vt:lpstr>Razor Views</vt:lpstr>
      <vt:lpstr>Съдържание</vt:lpstr>
      <vt:lpstr>PowerPoint Presentation</vt:lpstr>
      <vt:lpstr>View Engine Essentials</vt:lpstr>
      <vt:lpstr>Предаване на данни към изглед</vt:lpstr>
      <vt:lpstr>Returning Views</vt:lpstr>
      <vt:lpstr>Как работи?</vt:lpstr>
      <vt:lpstr>PowerPoint Presentation</vt:lpstr>
      <vt:lpstr>Razor синтаксис [1/4]</vt:lpstr>
      <vt:lpstr>Razor синтаксис [2/4]</vt:lpstr>
      <vt:lpstr>Razor синтаксис [3/4]</vt:lpstr>
      <vt:lpstr>Razor синтаксис [4/4]</vt:lpstr>
      <vt:lpstr>Изгледи – Инжектиране на Зависимост </vt:lpstr>
      <vt:lpstr>PowerPoint Presentation</vt:lpstr>
      <vt:lpstr>Оформление</vt:lpstr>
      <vt:lpstr>_ViewStart.cshtml</vt:lpstr>
      <vt:lpstr>_ViewImports.cshtml </vt:lpstr>
      <vt:lpstr>Секции</vt:lpstr>
      <vt:lpstr>PowerPoint Presentation</vt:lpstr>
      <vt:lpstr>HTML Helpers</vt:lpstr>
      <vt:lpstr>Tag Helpers</vt:lpstr>
      <vt:lpstr>Tag Helpers срещу HTML Helpers [1/3]</vt:lpstr>
      <vt:lpstr>PowerPoint Presentation</vt:lpstr>
      <vt:lpstr>PowerPoint Presentation</vt:lpstr>
      <vt:lpstr>PowerPoint Presentation</vt:lpstr>
      <vt:lpstr>Общи изгледи</vt:lpstr>
      <vt:lpstr>Използване на общи изгледи</vt:lpstr>
      <vt:lpstr>Изгледи. Компоненти [1/3]</vt:lpstr>
      <vt:lpstr>Изгледи. Компоненти [2/3]</vt:lpstr>
      <vt:lpstr>Изгледи. Компоненти [3/3]</vt:lpstr>
      <vt:lpstr>Създаване на собствен ViewComponent [1/2]</vt:lpstr>
      <vt:lpstr>Създаване на собствен ViewComponent [2/2]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2024-01-25T10:33:50Z</dcterms:modified>
</cp:coreProperties>
</file>