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8" r:id="rId2"/>
    <p:sldId id="573" r:id="rId3"/>
    <p:sldId id="506" r:id="rId4"/>
    <p:sldId id="522" r:id="rId5"/>
    <p:sldId id="523" r:id="rId6"/>
    <p:sldId id="531" r:id="rId7"/>
    <p:sldId id="524" r:id="rId8"/>
    <p:sldId id="526" r:id="rId9"/>
    <p:sldId id="508" r:id="rId10"/>
    <p:sldId id="527" r:id="rId11"/>
    <p:sldId id="509" r:id="rId12"/>
    <p:sldId id="536" r:id="rId13"/>
    <p:sldId id="537" r:id="rId14"/>
    <p:sldId id="538" r:id="rId15"/>
    <p:sldId id="539" r:id="rId16"/>
    <p:sldId id="511" r:id="rId17"/>
    <p:sldId id="512" r:id="rId18"/>
    <p:sldId id="540" r:id="rId19"/>
    <p:sldId id="532" r:id="rId20"/>
    <p:sldId id="533" r:id="rId21"/>
    <p:sldId id="513" r:id="rId22"/>
    <p:sldId id="535" r:id="rId23"/>
    <p:sldId id="516" r:id="rId24"/>
    <p:sldId id="561" r:id="rId25"/>
    <p:sldId id="541" r:id="rId26"/>
    <p:sldId id="543" r:id="rId27"/>
    <p:sldId id="517" r:id="rId28"/>
    <p:sldId id="518" r:id="rId29"/>
    <p:sldId id="5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Бисквитки" id="{0B0C01F3-1F60-4ADB-AC1E-9589654EAEF3}">
          <p14:sldIdLst>
            <p14:sldId id="506"/>
            <p14:sldId id="522"/>
            <p14:sldId id="523"/>
            <p14:sldId id="531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39"/>
            <p14:sldId id="511"/>
            <p14:sldId id="512"/>
            <p14:sldId id="540"/>
            <p14:sldId id="532"/>
            <p14:sldId id="533"/>
            <p14:sldId id="513"/>
          </p14:sldIdLst>
        </p14:section>
        <p14:section name="Сесии" id="{3DC99387-0A67-447A-8B3F-657A5EAC2FA5}">
          <p14:sldIdLst>
            <p14:sldId id="535"/>
            <p14:sldId id="516"/>
            <p14:sldId id="561"/>
            <p14:sldId id="541"/>
            <p14:sldId id="543"/>
            <p14:sldId id="517"/>
            <p14:sldId id="518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CFAA9-3555-4E25-BD55-5CA8D3B306F2}" v="23" dt="2024-01-25T10:58:39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7C9CFAA9-3555-4E25-BD55-5CA8D3B306F2}"/>
    <pc:docChg chg="undo custSel addSld modSld sldOrd addSection modSection">
      <pc:chgData name="Димитър Минчев" userId="6da192e4-d32c-454b-8615-bbadf07b6639" providerId="ADAL" clId="{7C9CFAA9-3555-4E25-BD55-5CA8D3B306F2}" dt="2024-01-25T10:59:07.733" v="292" actId="20577"/>
      <pc:docMkLst>
        <pc:docMk/>
      </pc:docMkLst>
      <pc:sldChg chg="modSp mod">
        <pc:chgData name="Димитър Минчев" userId="6da192e4-d32c-454b-8615-bbadf07b6639" providerId="ADAL" clId="{7C9CFAA9-3555-4E25-BD55-5CA8D3B306F2}" dt="2024-01-25T10:44:33.463" v="6" actId="1076"/>
        <pc:sldMkLst>
          <pc:docMk/>
          <pc:sldMk cId="2386959723" sldId="258"/>
        </pc:sldMkLst>
        <pc:spChg chg="mod">
          <ac:chgData name="Димитър Минчев" userId="6da192e4-d32c-454b-8615-bbadf07b6639" providerId="ADAL" clId="{7C9CFAA9-3555-4E25-BD55-5CA8D3B306F2}" dt="2024-01-25T10:44:33.463" v="6" actId="107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7C9CFAA9-3555-4E25-BD55-5CA8D3B306F2}" dt="2024-01-25T10:44:30.824" v="5" actId="14100"/>
          <ac:spMkLst>
            <pc:docMk/>
            <pc:sldMk cId="2386959723" sldId="258"/>
            <ac:spMk id="5" creationId="{FD72CEAD-2598-2D6F-7FF9-AF95330D8A09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45:19.155" v="18" actId="1076"/>
        <pc:sldMkLst>
          <pc:docMk/>
          <pc:sldMk cId="1751999649" sldId="506"/>
        </pc:sldMkLst>
        <pc:spChg chg="mod">
          <ac:chgData name="Димитър Минчев" userId="6da192e4-d32c-454b-8615-bbadf07b6639" providerId="ADAL" clId="{7C9CFAA9-3555-4E25-BD55-5CA8D3B306F2}" dt="2024-01-25T10:45:16.427" v="17" actId="1076"/>
          <ac:spMkLst>
            <pc:docMk/>
            <pc:sldMk cId="1751999649" sldId="506"/>
            <ac:spMk id="4" creationId="{8D98CE19-7386-4543-878B-C8BF6A2D843E}"/>
          </ac:spMkLst>
        </pc:spChg>
        <pc:picChg chg="mod">
          <ac:chgData name="Димитър Минчев" userId="6da192e4-d32c-454b-8615-bbadf07b6639" providerId="ADAL" clId="{7C9CFAA9-3555-4E25-BD55-5CA8D3B306F2}" dt="2024-01-25T10:45:19.155" v="18" actId="1076"/>
          <ac:picMkLst>
            <pc:docMk/>
            <pc:sldMk cId="1751999649" sldId="506"/>
            <ac:picMk id="7" creationId="{F1DD0FCF-DBB0-4043-9041-BFA42EABDB86}"/>
          </ac:picMkLst>
        </pc:picChg>
      </pc:sldChg>
      <pc:sldChg chg="modSp add mod">
        <pc:chgData name="Димитър Минчев" userId="6da192e4-d32c-454b-8615-bbadf07b6639" providerId="ADAL" clId="{7C9CFAA9-3555-4E25-BD55-5CA8D3B306F2}" dt="2024-01-25T10:55:24.142" v="196" actId="20577"/>
        <pc:sldMkLst>
          <pc:docMk/>
          <pc:sldMk cId="3199677528" sldId="508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3199677528" sldId="508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5:24.142" v="196" actId="20577"/>
          <ac:spMkLst>
            <pc:docMk/>
            <pc:sldMk cId="3199677528" sldId="508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46:30.052" v="29" actId="14100"/>
          <ac:spMkLst>
            <pc:docMk/>
            <pc:sldMk cId="3199677528" sldId="508"/>
            <ac:spMk id="34" creationId="{A9B81167-6940-4424-AD9A-CDADB9C324BE}"/>
          </ac:spMkLst>
        </pc:spChg>
        <pc:spChg chg="mod">
          <ac:chgData name="Димитър Минчев" userId="6da192e4-d32c-454b-8615-bbadf07b6639" providerId="ADAL" clId="{7C9CFAA9-3555-4E25-BD55-5CA8D3B306F2}" dt="2024-01-25T10:46:33.338" v="30" actId="14100"/>
          <ac:spMkLst>
            <pc:docMk/>
            <pc:sldMk cId="3199677528" sldId="508"/>
            <ac:spMk id="35" creationId="{55B84251-6511-4904-A44C-958D057018C8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55:51.344" v="221" actId="20577"/>
        <pc:sldMkLst>
          <pc:docMk/>
          <pc:sldMk cId="345270563" sldId="509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345270563" sldId="50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5:51.344" v="221" actId="20577"/>
          <ac:spMkLst>
            <pc:docMk/>
            <pc:sldMk cId="345270563" sldId="509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47:06.073" v="38" actId="1076"/>
          <ac:spMkLst>
            <pc:docMk/>
            <pc:sldMk cId="345270563" sldId="509"/>
            <ac:spMk id="16" creationId="{014BF81A-1F96-44EB-B573-EF177E3ADDF0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51:24.216" v="108" actId="20577"/>
        <pc:sldMkLst>
          <pc:docMk/>
          <pc:sldMk cId="758481450" sldId="511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758481450" sldId="51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1:24.216" v="108" actId="20577"/>
          <ac:spMkLst>
            <pc:docMk/>
            <pc:sldMk cId="758481450" sldId="511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49:53.838" v="69" actId="207"/>
          <ac:spMkLst>
            <pc:docMk/>
            <pc:sldMk cId="758481450" sldId="511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49:58.735" v="70" actId="207"/>
          <ac:spMkLst>
            <pc:docMk/>
            <pc:sldMk cId="758481450" sldId="511"/>
            <ac:spMk id="9" creationId="{E50F3B4C-EAF3-4860-BAD2-5B8884DDA1AF}"/>
          </ac:spMkLst>
        </pc:spChg>
      </pc:sldChg>
      <pc:sldChg chg="addSp delSp modSp add mod">
        <pc:chgData name="Димитър Минчев" userId="6da192e4-d32c-454b-8615-bbadf07b6639" providerId="ADAL" clId="{7C9CFAA9-3555-4E25-BD55-5CA8D3B306F2}" dt="2024-01-25T10:51:27.525" v="109" actId="20577"/>
        <pc:sldMkLst>
          <pc:docMk/>
          <pc:sldMk cId="2153308152" sldId="512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2153308152" sldId="512"/>
            <ac:spMk id="2" creationId="{00000000-0000-0000-0000-000000000000}"/>
          </ac:spMkLst>
        </pc:spChg>
        <pc:spChg chg="del">
          <ac:chgData name="Димитър Минчев" userId="6da192e4-d32c-454b-8615-bbadf07b6639" providerId="ADAL" clId="{7C9CFAA9-3555-4E25-BD55-5CA8D3B306F2}" dt="2024-01-25T10:50:41.329" v="97" actId="478"/>
          <ac:spMkLst>
            <pc:docMk/>
            <pc:sldMk cId="2153308152" sldId="512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7C9CFAA9-3555-4E25-BD55-5CA8D3B306F2}" dt="2024-01-25T10:50:42.415" v="98" actId="478"/>
          <ac:spMkLst>
            <pc:docMk/>
            <pc:sldMk cId="2153308152" sldId="512"/>
            <ac:spMk id="5" creationId="{89555B3E-9D69-7515-2366-E50AF7D246B1}"/>
          </ac:spMkLst>
        </pc:spChg>
        <pc:spChg chg="mod">
          <ac:chgData name="Димитър Минчев" userId="6da192e4-d32c-454b-8615-bbadf07b6639" providerId="ADAL" clId="{7C9CFAA9-3555-4E25-BD55-5CA8D3B306F2}" dt="2024-01-25T10:50:49.715" v="102" actId="20577"/>
          <ac:spMkLst>
            <pc:docMk/>
            <pc:sldMk cId="2153308152" sldId="512"/>
            <ac:spMk id="6" creationId="{E5E650FA-8D59-4E1D-B781-EBCFDF41A8C3}"/>
          </ac:spMkLst>
        </pc:spChg>
        <pc:spChg chg="add mod">
          <ac:chgData name="Димитър Минчев" userId="6da192e4-d32c-454b-8615-bbadf07b6639" providerId="ADAL" clId="{7C9CFAA9-3555-4E25-BD55-5CA8D3B306F2}" dt="2024-01-25T10:51:27.525" v="109" actId="20577"/>
          <ac:spMkLst>
            <pc:docMk/>
            <pc:sldMk cId="2153308152" sldId="512"/>
            <ac:spMk id="8" creationId="{EAF5D747-E477-9A43-EA14-937E065F72D0}"/>
          </ac:spMkLst>
        </pc:spChg>
        <pc:picChg chg="mod">
          <ac:chgData name="Димитър Минчев" userId="6da192e4-d32c-454b-8615-bbadf07b6639" providerId="ADAL" clId="{7C9CFAA9-3555-4E25-BD55-5CA8D3B306F2}" dt="2024-01-25T10:50:56.559" v="105" actId="1076"/>
          <ac:picMkLst>
            <pc:docMk/>
            <pc:sldMk cId="2153308152" sldId="512"/>
            <ac:picMk id="14" creationId="{47B417F7-4F82-468B-AC81-BCFED5D9001B}"/>
          </ac:picMkLst>
        </pc:picChg>
      </pc:sldChg>
      <pc:sldChg chg="modSp add mod">
        <pc:chgData name="Димитър Минчев" userId="6da192e4-d32c-454b-8615-bbadf07b6639" providerId="ADAL" clId="{7C9CFAA9-3555-4E25-BD55-5CA8D3B306F2}" dt="2024-01-25T10:54:23.052" v="178" actId="1076"/>
        <pc:sldMkLst>
          <pc:docMk/>
          <pc:sldMk cId="947387608" sldId="513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947387608" sldId="51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4:23.052" v="178" actId="1076"/>
          <ac:spMkLst>
            <pc:docMk/>
            <pc:sldMk cId="947387608" sldId="513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4:23.052" v="178" actId="1076"/>
          <ac:spMkLst>
            <pc:docMk/>
            <pc:sldMk cId="947387608" sldId="513"/>
            <ac:spMk id="4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56:49.213" v="238" actId="20577"/>
        <pc:sldMkLst>
          <pc:docMk/>
          <pc:sldMk cId="3827042911" sldId="516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3827042911" sldId="516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33.869" v="231" actId="1076"/>
          <ac:spMkLst>
            <pc:docMk/>
            <pc:sldMk cId="3827042911" sldId="516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49.213" v="238" actId="20577"/>
          <ac:spMkLst>
            <pc:docMk/>
            <pc:sldMk cId="3827042911" sldId="516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41.223" v="232" actId="1076"/>
          <ac:spMkLst>
            <pc:docMk/>
            <pc:sldMk cId="3827042911" sldId="516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41.223" v="232" actId="1076"/>
          <ac:spMkLst>
            <pc:docMk/>
            <pc:sldMk cId="3827042911" sldId="516"/>
            <ac:spMk id="15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41.223" v="232" actId="1076"/>
          <ac:spMkLst>
            <pc:docMk/>
            <pc:sldMk cId="3827042911" sldId="516"/>
            <ac:spMk id="16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41.223" v="232" actId="1076"/>
          <ac:spMkLst>
            <pc:docMk/>
            <pc:sldMk cId="3827042911" sldId="516"/>
            <ac:spMk id="17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41.223" v="232" actId="1076"/>
          <ac:spMkLst>
            <pc:docMk/>
            <pc:sldMk cId="3827042911" sldId="516"/>
            <ac:spMk id="18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41.223" v="232" actId="1076"/>
          <ac:spMkLst>
            <pc:docMk/>
            <pc:sldMk cId="3827042911" sldId="516"/>
            <ac:spMk id="19" creationId="{00000000-0000-0000-0000-000000000000}"/>
          </ac:spMkLst>
        </pc:spChg>
        <pc:picChg chg="mod">
          <ac:chgData name="Димитър Минчев" userId="6da192e4-d32c-454b-8615-bbadf07b6639" providerId="ADAL" clId="{7C9CFAA9-3555-4E25-BD55-5CA8D3B306F2}" dt="2024-01-25T10:56:41.223" v="232" actId="1076"/>
          <ac:picMkLst>
            <pc:docMk/>
            <pc:sldMk cId="3827042911" sldId="516"/>
            <ac:picMk id="5" creationId="{00000000-0000-0000-0000-000000000000}"/>
          </ac:picMkLst>
        </pc:picChg>
        <pc:picChg chg="mod">
          <ac:chgData name="Димитър Минчев" userId="6da192e4-d32c-454b-8615-bbadf07b6639" providerId="ADAL" clId="{7C9CFAA9-3555-4E25-BD55-5CA8D3B306F2}" dt="2024-01-25T10:56:41.223" v="232" actId="1076"/>
          <ac:picMkLst>
            <pc:docMk/>
            <pc:sldMk cId="3827042911" sldId="516"/>
            <ac:picMk id="8" creationId="{00000000-0000-0000-0000-000000000000}"/>
          </ac:picMkLst>
        </pc:picChg>
        <pc:picChg chg="mod">
          <ac:chgData name="Димитър Минчев" userId="6da192e4-d32c-454b-8615-bbadf07b6639" providerId="ADAL" clId="{7C9CFAA9-3555-4E25-BD55-5CA8D3B306F2}" dt="2024-01-25T10:56:41.223" v="232" actId="1076"/>
          <ac:picMkLst>
            <pc:docMk/>
            <pc:sldMk cId="3827042911" sldId="516"/>
            <ac:picMk id="12" creationId="{00000000-0000-0000-0000-000000000000}"/>
          </ac:picMkLst>
        </pc:picChg>
        <pc:picChg chg="mod">
          <ac:chgData name="Димитър Минчев" userId="6da192e4-d32c-454b-8615-bbadf07b6639" providerId="ADAL" clId="{7C9CFAA9-3555-4E25-BD55-5CA8D3B306F2}" dt="2024-01-25T10:56:41.223" v="232" actId="1076"/>
          <ac:picMkLst>
            <pc:docMk/>
            <pc:sldMk cId="3827042911" sldId="516"/>
            <ac:picMk id="13" creationId="{00000000-0000-0000-0000-000000000000}"/>
          </ac:picMkLst>
        </pc:picChg>
        <pc:picChg chg="mod">
          <ac:chgData name="Димитър Минчев" userId="6da192e4-d32c-454b-8615-bbadf07b6639" providerId="ADAL" clId="{7C9CFAA9-3555-4E25-BD55-5CA8D3B306F2}" dt="2024-01-25T10:56:41.223" v="232" actId="1076"/>
          <ac:picMkLst>
            <pc:docMk/>
            <pc:sldMk cId="3827042911" sldId="516"/>
            <ac:picMk id="14" creationId="{00000000-0000-0000-0000-000000000000}"/>
          </ac:picMkLst>
        </pc:picChg>
        <pc:cxnChg chg="mod">
          <ac:chgData name="Димитър Минчев" userId="6da192e4-d32c-454b-8615-bbadf07b6639" providerId="ADAL" clId="{7C9CFAA9-3555-4E25-BD55-5CA8D3B306F2}" dt="2024-01-25T10:56:41.223" v="232" actId="1076"/>
          <ac:cxnSpMkLst>
            <pc:docMk/>
            <pc:sldMk cId="3827042911" sldId="516"/>
            <ac:cxnSpMk id="20" creationId="{00000000-0000-0000-0000-000000000000}"/>
          </ac:cxnSpMkLst>
        </pc:cxnChg>
        <pc:cxnChg chg="mod">
          <ac:chgData name="Димитър Минчев" userId="6da192e4-d32c-454b-8615-bbadf07b6639" providerId="ADAL" clId="{7C9CFAA9-3555-4E25-BD55-5CA8D3B306F2}" dt="2024-01-25T10:56:41.223" v="232" actId="1076"/>
          <ac:cxnSpMkLst>
            <pc:docMk/>
            <pc:sldMk cId="3827042911" sldId="516"/>
            <ac:cxnSpMk id="22" creationId="{00000000-0000-0000-0000-000000000000}"/>
          </ac:cxnSpMkLst>
        </pc:cxnChg>
        <pc:cxnChg chg="mod">
          <ac:chgData name="Димитър Минчев" userId="6da192e4-d32c-454b-8615-bbadf07b6639" providerId="ADAL" clId="{7C9CFAA9-3555-4E25-BD55-5CA8D3B306F2}" dt="2024-01-25T10:56:41.223" v="232" actId="1076"/>
          <ac:cxnSpMkLst>
            <pc:docMk/>
            <pc:sldMk cId="3827042911" sldId="516"/>
            <ac:cxnSpMk id="24" creationId="{00000000-0000-0000-0000-000000000000}"/>
          </ac:cxnSpMkLst>
        </pc:cxnChg>
        <pc:cxnChg chg="mod">
          <ac:chgData name="Димитър Минчев" userId="6da192e4-d32c-454b-8615-bbadf07b6639" providerId="ADAL" clId="{7C9CFAA9-3555-4E25-BD55-5CA8D3B306F2}" dt="2024-01-25T10:56:41.223" v="232" actId="1076"/>
          <ac:cxnSpMkLst>
            <pc:docMk/>
            <pc:sldMk cId="3827042911" sldId="516"/>
            <ac:cxnSpMk id="26" creationId="{00000000-0000-0000-0000-000000000000}"/>
          </ac:cxnSpMkLst>
        </pc:cxnChg>
      </pc:sldChg>
      <pc:sldChg chg="modSp add mod">
        <pc:chgData name="Димитър Минчев" userId="6da192e4-d32c-454b-8615-bbadf07b6639" providerId="ADAL" clId="{7C9CFAA9-3555-4E25-BD55-5CA8D3B306F2}" dt="2024-01-25T10:59:07.733" v="292" actId="20577"/>
        <pc:sldMkLst>
          <pc:docMk/>
          <pc:sldMk cId="1606318781" sldId="517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1606318781" sldId="51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9:07.733" v="292" actId="20577"/>
          <ac:spMkLst>
            <pc:docMk/>
            <pc:sldMk cId="1606318781" sldId="517"/>
            <ac:spMk id="4" creationId="{00000000-0000-0000-0000-000000000000}"/>
          </ac:spMkLst>
        </pc:spChg>
      </pc:sldChg>
      <pc:sldChg chg="delSp modSp add mod">
        <pc:chgData name="Димитър Минчев" userId="6da192e4-d32c-454b-8615-bbadf07b6639" providerId="ADAL" clId="{7C9CFAA9-3555-4E25-BD55-5CA8D3B306F2}" dt="2024-01-25T10:59:04.249" v="291" actId="122"/>
        <pc:sldMkLst>
          <pc:docMk/>
          <pc:sldMk cId="1462954323" sldId="518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1462954323" sldId="518"/>
            <ac:spMk id="2" creationId="{00000000-0000-0000-0000-000000000000}"/>
          </ac:spMkLst>
        </pc:spChg>
        <pc:spChg chg="del">
          <ac:chgData name="Димитър Минчев" userId="6da192e4-d32c-454b-8615-bbadf07b6639" providerId="ADAL" clId="{7C9CFAA9-3555-4E25-BD55-5CA8D3B306F2}" dt="2024-01-25T10:58:56.866" v="286" actId="478"/>
          <ac:spMkLst>
            <pc:docMk/>
            <pc:sldMk cId="1462954323" sldId="518"/>
            <ac:spMk id="3" creationId="{655AAA1A-46AA-4ACB-B589-FD15312B990C}"/>
          </ac:spMkLst>
        </pc:spChg>
        <pc:spChg chg="mod">
          <ac:chgData name="Димитър Минчев" userId="6da192e4-d32c-454b-8615-bbadf07b6639" providerId="ADAL" clId="{7C9CFAA9-3555-4E25-BD55-5CA8D3B306F2}" dt="2024-01-25T10:59:04.249" v="291" actId="122"/>
          <ac:spMkLst>
            <pc:docMk/>
            <pc:sldMk cId="1462954323" sldId="518"/>
            <ac:spMk id="4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54:51.298" v="183" actId="20577"/>
        <pc:sldMkLst>
          <pc:docMk/>
          <pc:sldMk cId="1989211188" sldId="522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1989211188" sldId="522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4:51.298" v="183" actId="20577"/>
          <ac:spMkLst>
            <pc:docMk/>
            <pc:sldMk cId="1989211188" sldId="522"/>
            <ac:spMk id="4" creationId="{00000000-0000-0000-0000-000000000000}"/>
          </ac:spMkLst>
        </pc:spChg>
        <pc:grpChg chg="mod">
          <ac:chgData name="Димитър Минчев" userId="6da192e4-d32c-454b-8615-bbadf07b6639" providerId="ADAL" clId="{7C9CFAA9-3555-4E25-BD55-5CA8D3B306F2}" dt="2024-01-25T10:45:40.859" v="20" actId="1076"/>
          <ac:grpSpMkLst>
            <pc:docMk/>
            <pc:sldMk cId="1989211188" sldId="522"/>
            <ac:grpSpMk id="34" creationId="{6DE67C88-70A4-4C95-B3B3-C77C1B120F47}"/>
          </ac:grpSpMkLst>
        </pc:grpChg>
      </pc:sldChg>
      <pc:sldChg chg="modSp add mod">
        <pc:chgData name="Димитър Минчев" userId="6da192e4-d32c-454b-8615-bbadf07b6639" providerId="ADAL" clId="{7C9CFAA9-3555-4E25-BD55-5CA8D3B306F2}" dt="2024-01-25T10:55:01.132" v="190" actId="20577"/>
        <pc:sldMkLst>
          <pc:docMk/>
          <pc:sldMk cId="1083160651" sldId="523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1083160651" sldId="52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5:01.132" v="190" actId="20577"/>
          <ac:spMkLst>
            <pc:docMk/>
            <pc:sldMk cId="1083160651" sldId="523"/>
            <ac:spMk id="4" creationId="{00000000-0000-0000-0000-000000000000}"/>
          </ac:spMkLst>
        </pc:spChg>
      </pc:sldChg>
      <pc:sldChg chg="modSp add">
        <pc:chgData name="Димитър Минчев" userId="6da192e4-d32c-454b-8615-bbadf07b6639" providerId="ADAL" clId="{7C9CFAA9-3555-4E25-BD55-5CA8D3B306F2}" dt="2024-01-25T10:45:09.508" v="13"/>
        <pc:sldMkLst>
          <pc:docMk/>
          <pc:sldMk cId="1205458077" sldId="524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1205458077" sldId="524"/>
            <ac:spMk id="2" creationId="{00000000-0000-0000-0000-000000000000}"/>
          </ac:spMkLst>
        </pc:spChg>
      </pc:sldChg>
      <pc:sldChg chg="modSp add">
        <pc:chgData name="Димитър Минчев" userId="6da192e4-d32c-454b-8615-bbadf07b6639" providerId="ADAL" clId="{7C9CFAA9-3555-4E25-BD55-5CA8D3B306F2}" dt="2024-01-25T10:45:09.508" v="13"/>
        <pc:sldMkLst>
          <pc:docMk/>
          <pc:sldMk cId="3567470789" sldId="526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3567470789" sldId="526"/>
            <ac:spMk id="2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55:44.886" v="219" actId="20577"/>
        <pc:sldMkLst>
          <pc:docMk/>
          <pc:sldMk cId="2080590859" sldId="527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2080590859" sldId="52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5:44.886" v="219" actId="20577"/>
          <ac:spMkLst>
            <pc:docMk/>
            <pc:sldMk cId="2080590859" sldId="527"/>
            <ac:spMk id="4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55:13.169" v="193" actId="20577"/>
        <pc:sldMkLst>
          <pc:docMk/>
          <pc:sldMk cId="2302125865" sldId="531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2302125865" sldId="53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5:13.169" v="193" actId="20577"/>
          <ac:spMkLst>
            <pc:docMk/>
            <pc:sldMk cId="2302125865" sldId="531"/>
            <ac:spMk id="4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7C9CFAA9-3555-4E25-BD55-5CA8D3B306F2}" dt="2024-01-25T10:53:24.283" v="151" actId="404"/>
        <pc:sldMkLst>
          <pc:docMk/>
          <pc:sldMk cId="3738766948" sldId="532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3738766948" sldId="532"/>
            <ac:spMk id="2" creationId="{00000000-0000-0000-0000-000000000000}"/>
          </ac:spMkLst>
        </pc:spChg>
        <pc:spChg chg="del mod">
          <ac:chgData name="Димитър Минчев" userId="6da192e4-d32c-454b-8615-bbadf07b6639" providerId="ADAL" clId="{7C9CFAA9-3555-4E25-BD55-5CA8D3B306F2}" dt="2024-01-25T10:52:42.758" v="125" actId="478"/>
          <ac:spMkLst>
            <pc:docMk/>
            <pc:sldMk cId="3738766948" sldId="532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7C9CFAA9-3555-4E25-BD55-5CA8D3B306F2}" dt="2024-01-25T10:52:44.254" v="126" actId="478"/>
          <ac:spMkLst>
            <pc:docMk/>
            <pc:sldMk cId="3738766948" sldId="532"/>
            <ac:spMk id="7" creationId="{FB3AB4CE-83DE-6D12-84E7-114AED4B951D}"/>
          </ac:spMkLst>
        </pc:spChg>
        <pc:spChg chg="add mod">
          <ac:chgData name="Димитър Минчев" userId="6da192e4-d32c-454b-8615-bbadf07b6639" providerId="ADAL" clId="{7C9CFAA9-3555-4E25-BD55-5CA8D3B306F2}" dt="2024-01-25T10:53:04.341" v="146" actId="20577"/>
          <ac:spMkLst>
            <pc:docMk/>
            <pc:sldMk cId="3738766948" sldId="532"/>
            <ac:spMk id="8" creationId="{45945F6B-E320-A328-6B8D-CFB50AC7F1A9}"/>
          </ac:spMkLst>
        </pc:spChg>
        <pc:spChg chg="mod">
          <ac:chgData name="Димитър Минчев" userId="6da192e4-d32c-454b-8615-bbadf07b6639" providerId="ADAL" clId="{7C9CFAA9-3555-4E25-BD55-5CA8D3B306F2}" dt="2024-01-25T10:53:24.283" v="151" actId="404"/>
          <ac:spMkLst>
            <pc:docMk/>
            <pc:sldMk cId="3738766948" sldId="532"/>
            <ac:spMk id="12" creationId="{ACB557B4-9B33-4357-958A-314DB47F2F57}"/>
          </ac:spMkLst>
        </pc:spChg>
        <pc:spChg chg="mod">
          <ac:chgData name="Димитър Минчев" userId="6da192e4-d32c-454b-8615-bbadf07b6639" providerId="ADAL" clId="{7C9CFAA9-3555-4E25-BD55-5CA8D3B306F2}" dt="2024-01-25T10:53:24.283" v="151" actId="404"/>
          <ac:spMkLst>
            <pc:docMk/>
            <pc:sldMk cId="3738766948" sldId="532"/>
            <ac:spMk id="13" creationId="{32513206-91E9-4A31-90B1-5A215CD4D9BE}"/>
          </ac:spMkLst>
        </pc:spChg>
      </pc:sldChg>
      <pc:sldChg chg="addSp delSp modSp add mod">
        <pc:chgData name="Димитър Минчев" userId="6da192e4-d32c-454b-8615-bbadf07b6639" providerId="ADAL" clId="{7C9CFAA9-3555-4E25-BD55-5CA8D3B306F2}" dt="2024-01-25T10:53:54.182" v="167" actId="6549"/>
        <pc:sldMkLst>
          <pc:docMk/>
          <pc:sldMk cId="682857088" sldId="533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682857088" sldId="533"/>
            <ac:spMk id="2" creationId="{00000000-0000-0000-0000-000000000000}"/>
          </ac:spMkLst>
        </pc:spChg>
        <pc:spChg chg="del mod">
          <ac:chgData name="Димитър Минчев" userId="6da192e4-d32c-454b-8615-bbadf07b6639" providerId="ADAL" clId="{7C9CFAA9-3555-4E25-BD55-5CA8D3B306F2}" dt="2024-01-25T10:53:31.760" v="152" actId="478"/>
          <ac:spMkLst>
            <pc:docMk/>
            <pc:sldMk cId="682857088" sldId="533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7C9CFAA9-3555-4E25-BD55-5CA8D3B306F2}" dt="2024-01-25T10:53:33.540" v="153" actId="478"/>
          <ac:spMkLst>
            <pc:docMk/>
            <pc:sldMk cId="682857088" sldId="533"/>
            <ac:spMk id="5" creationId="{8837749A-43C9-A8E2-114C-84767A728B70}"/>
          </ac:spMkLst>
        </pc:spChg>
        <pc:spChg chg="add mod">
          <ac:chgData name="Димитър Минчев" userId="6da192e4-d32c-454b-8615-bbadf07b6639" providerId="ADAL" clId="{7C9CFAA9-3555-4E25-BD55-5CA8D3B306F2}" dt="2024-01-25T10:53:54.182" v="167" actId="6549"/>
          <ac:spMkLst>
            <pc:docMk/>
            <pc:sldMk cId="682857088" sldId="533"/>
            <ac:spMk id="6" creationId="{1AC8ED9E-8193-2F47-4E0E-C378A7AC9D46}"/>
          </ac:spMkLst>
        </pc:spChg>
      </pc:sldChg>
      <pc:sldChg chg="delSp modSp add mod">
        <pc:chgData name="Димитър Минчев" userId="6da192e4-d32c-454b-8615-bbadf07b6639" providerId="ADAL" clId="{7C9CFAA9-3555-4E25-BD55-5CA8D3B306F2}" dt="2024-01-25T10:54:32.247" v="179" actId="478"/>
        <pc:sldMkLst>
          <pc:docMk/>
          <pc:sldMk cId="673015186" sldId="535"/>
        </pc:sldMkLst>
        <pc:spChg chg="del">
          <ac:chgData name="Димитър Минчев" userId="6da192e4-d32c-454b-8615-bbadf07b6639" providerId="ADAL" clId="{7C9CFAA9-3555-4E25-BD55-5CA8D3B306F2}" dt="2024-01-25T10:54:32.247" v="179" actId="478"/>
          <ac:spMkLst>
            <pc:docMk/>
            <pc:sldMk cId="673015186" sldId="535"/>
            <ac:spMk id="2" creationId="{AF90F58E-0126-48DB-9894-F3059B26B2E9}"/>
          </ac:spMkLst>
        </pc:spChg>
        <pc:spChg chg="mod">
          <ac:chgData name="Димитър Минчев" userId="6da192e4-d32c-454b-8615-bbadf07b6639" providerId="ADAL" clId="{7C9CFAA9-3555-4E25-BD55-5CA8D3B306F2}" dt="2024-01-25T10:45:09.765" v="16" actId="27636"/>
          <ac:spMkLst>
            <pc:docMk/>
            <pc:sldMk cId="673015186" sldId="535"/>
            <ac:spMk id="3" creationId="{0B24F3A6-BDA7-4D58-A1E3-F3C94E0ABF05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47:50.948" v="48" actId="1076"/>
        <pc:sldMkLst>
          <pc:docMk/>
          <pc:sldMk cId="3183162158" sldId="536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3183162158" sldId="536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47:50.948" v="48" actId="1076"/>
          <ac:spMkLst>
            <pc:docMk/>
            <pc:sldMk cId="3183162158" sldId="536"/>
            <ac:spMk id="3" creationId="{72024705-FB0E-4F0E-A1B2-99835EB9EB0B}"/>
          </ac:spMkLst>
        </pc:spChg>
        <pc:spChg chg="mod">
          <ac:chgData name="Димитър Минчев" userId="6da192e4-d32c-454b-8615-bbadf07b6639" providerId="ADAL" clId="{7C9CFAA9-3555-4E25-BD55-5CA8D3B306F2}" dt="2024-01-25T10:47:50.948" v="48" actId="1076"/>
          <ac:spMkLst>
            <pc:docMk/>
            <pc:sldMk cId="3183162158" sldId="536"/>
            <ac:spMk id="9" creationId="{A891FC5B-1328-466A-959C-F866E5FA0531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48:45.806" v="57" actId="207"/>
        <pc:sldMkLst>
          <pc:docMk/>
          <pc:sldMk cId="46896589" sldId="537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46896589" sldId="53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48:40.104" v="55" actId="208"/>
          <ac:spMkLst>
            <pc:docMk/>
            <pc:sldMk cId="46896589" sldId="537"/>
            <ac:spMk id="3" creationId="{51BA40F9-3C19-423F-AFEC-C3BD5FC6C1E3}"/>
          </ac:spMkLst>
        </pc:spChg>
        <pc:spChg chg="mod">
          <ac:chgData name="Димитър Минчев" userId="6da192e4-d32c-454b-8615-bbadf07b6639" providerId="ADAL" clId="{7C9CFAA9-3555-4E25-BD55-5CA8D3B306F2}" dt="2024-01-25T10:48:45.806" v="57" actId="207"/>
          <ac:spMkLst>
            <pc:docMk/>
            <pc:sldMk cId="46896589" sldId="537"/>
            <ac:spMk id="6" creationId="{F2F511B6-0FA5-442A-9306-EACB3CF3E4F9}"/>
          </ac:spMkLst>
        </pc:spChg>
        <pc:spChg chg="mod">
          <ac:chgData name="Димитър Минчев" userId="6da192e4-d32c-454b-8615-bbadf07b6639" providerId="ADAL" clId="{7C9CFAA9-3555-4E25-BD55-5CA8D3B306F2}" dt="2024-01-25T10:48:06.404" v="49" actId="1076"/>
          <ac:spMkLst>
            <pc:docMk/>
            <pc:sldMk cId="46896589" sldId="537"/>
            <ac:spMk id="7" creationId="{58264E29-06D4-4956-840F-378E23F3FCEB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49:03.392" v="61" actId="207"/>
        <pc:sldMkLst>
          <pc:docMk/>
          <pc:sldMk cId="1336950012" sldId="538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1336950012" sldId="538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48:52.202" v="58" actId="208"/>
          <ac:spMkLst>
            <pc:docMk/>
            <pc:sldMk cId="1336950012" sldId="538"/>
            <ac:spMk id="3" creationId="{51BA40F9-3C19-423F-AFEC-C3BD5FC6C1E3}"/>
          </ac:spMkLst>
        </pc:spChg>
        <pc:spChg chg="mod">
          <ac:chgData name="Димитър Минчев" userId="6da192e4-d32c-454b-8615-bbadf07b6639" providerId="ADAL" clId="{7C9CFAA9-3555-4E25-BD55-5CA8D3B306F2}" dt="2024-01-25T10:49:03.392" v="61" actId="207"/>
          <ac:spMkLst>
            <pc:docMk/>
            <pc:sldMk cId="1336950012" sldId="538"/>
            <ac:spMk id="6" creationId="{F2F511B6-0FA5-442A-9306-EACB3CF3E4F9}"/>
          </ac:spMkLst>
        </pc:spChg>
        <pc:spChg chg="mod">
          <ac:chgData name="Димитър Минчев" userId="6da192e4-d32c-454b-8615-bbadf07b6639" providerId="ADAL" clId="{7C9CFAA9-3555-4E25-BD55-5CA8D3B306F2}" dt="2024-01-25T10:48:19.088" v="51" actId="1076"/>
          <ac:spMkLst>
            <pc:docMk/>
            <pc:sldMk cId="1336950012" sldId="538"/>
            <ac:spMk id="7" creationId="{58264E29-06D4-4956-840F-378E23F3FCEB}"/>
          </ac:spMkLst>
        </pc:spChg>
      </pc:sldChg>
      <pc:sldChg chg="modSp add mod">
        <pc:chgData name="Димитър Минчев" userId="6da192e4-d32c-454b-8615-bbadf07b6639" providerId="ADAL" clId="{7C9CFAA9-3555-4E25-BD55-5CA8D3B306F2}" dt="2024-01-25T10:56:01.351" v="225" actId="6549"/>
        <pc:sldMkLst>
          <pc:docMk/>
          <pc:sldMk cId="870278044" sldId="539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870278044" sldId="53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6:01.351" v="225" actId="6549"/>
          <ac:spMkLst>
            <pc:docMk/>
            <pc:sldMk cId="870278044" sldId="539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48:28.771" v="54" actId="1076"/>
          <ac:spMkLst>
            <pc:docMk/>
            <pc:sldMk cId="870278044" sldId="539"/>
            <ac:spMk id="7" creationId="{58264E29-06D4-4956-840F-378E23F3FCEB}"/>
          </ac:spMkLst>
        </pc:spChg>
        <pc:picChg chg="mod">
          <ac:chgData name="Димитър Минчев" userId="6da192e4-d32c-454b-8615-bbadf07b6639" providerId="ADAL" clId="{7C9CFAA9-3555-4E25-BD55-5CA8D3B306F2}" dt="2024-01-25T10:48:28.771" v="54" actId="1076"/>
          <ac:picMkLst>
            <pc:docMk/>
            <pc:sldMk cId="870278044" sldId="539"/>
            <ac:picMk id="10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7C9CFAA9-3555-4E25-BD55-5CA8D3B306F2}" dt="2024-01-25T10:52:56.425" v="143" actId="1076"/>
        <pc:sldMkLst>
          <pc:docMk/>
          <pc:sldMk cId="155718200" sldId="540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155718200" sldId="54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2:56.425" v="143" actId="1076"/>
          <ac:spMkLst>
            <pc:docMk/>
            <pc:sldMk cId="155718200" sldId="540"/>
            <ac:spMk id="4" creationId="{00000000-0000-0000-0000-000000000000}"/>
          </ac:spMkLst>
        </pc:spChg>
        <pc:picChg chg="mod">
          <ac:chgData name="Димитър Минчев" userId="6da192e4-d32c-454b-8615-bbadf07b6639" providerId="ADAL" clId="{7C9CFAA9-3555-4E25-BD55-5CA8D3B306F2}" dt="2024-01-25T10:51:05.444" v="107" actId="14100"/>
          <ac:picMkLst>
            <pc:docMk/>
            <pc:sldMk cId="155718200" sldId="540"/>
            <ac:picMk id="27" creationId="{2F63C3E5-E8AC-4379-8828-2B7C098645AF}"/>
          </ac:picMkLst>
        </pc:picChg>
      </pc:sldChg>
      <pc:sldChg chg="addSp delSp modSp add mod">
        <pc:chgData name="Димитър Минчев" userId="6da192e4-d32c-454b-8615-bbadf07b6639" providerId="ADAL" clId="{7C9CFAA9-3555-4E25-BD55-5CA8D3B306F2}" dt="2024-01-25T10:58:34.037" v="280" actId="20577"/>
        <pc:sldMkLst>
          <pc:docMk/>
          <pc:sldMk cId="2154568600" sldId="541"/>
        </pc:sldMkLst>
        <pc:spChg chg="mod">
          <ac:chgData name="Димитър Минчев" userId="6da192e4-d32c-454b-8615-bbadf07b6639" providerId="ADAL" clId="{7C9CFAA9-3555-4E25-BD55-5CA8D3B306F2}" dt="2024-01-25T10:57:34.219" v="252" actId="404"/>
          <ac:spMkLst>
            <pc:docMk/>
            <pc:sldMk cId="2154568600" sldId="54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7:40.207" v="254" actId="14100"/>
          <ac:spMkLst>
            <pc:docMk/>
            <pc:sldMk cId="2154568600" sldId="541"/>
            <ac:spMk id="3" creationId="{00000000-0000-0000-0000-000000000000}"/>
          </ac:spMkLst>
        </pc:spChg>
        <pc:spChg chg="del mod">
          <ac:chgData name="Димитър Минчев" userId="6da192e4-d32c-454b-8615-bbadf07b6639" providerId="ADAL" clId="{7C9CFAA9-3555-4E25-BD55-5CA8D3B306F2}" dt="2024-01-25T10:58:30.368" v="277" actId="478"/>
          <ac:spMkLst>
            <pc:docMk/>
            <pc:sldMk cId="2154568600" sldId="541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7C9CFAA9-3555-4E25-BD55-5CA8D3B306F2}" dt="2024-01-25T10:58:31.887" v="278" actId="478"/>
          <ac:spMkLst>
            <pc:docMk/>
            <pc:sldMk cId="2154568600" sldId="541"/>
            <ac:spMk id="6" creationId="{BCDDB4AF-29BB-D9C2-E338-78E717206051}"/>
          </ac:spMkLst>
        </pc:spChg>
        <pc:spChg chg="add mod">
          <ac:chgData name="Димитър Минчев" userId="6da192e4-d32c-454b-8615-bbadf07b6639" providerId="ADAL" clId="{7C9CFAA9-3555-4E25-BD55-5CA8D3B306F2}" dt="2024-01-25T10:58:34.037" v="280" actId="20577"/>
          <ac:spMkLst>
            <pc:docMk/>
            <pc:sldMk cId="2154568600" sldId="541"/>
            <ac:spMk id="7" creationId="{2F679DF6-1029-8509-E56A-5C35CCF17B71}"/>
          </ac:spMkLst>
        </pc:spChg>
        <pc:spChg chg="mod">
          <ac:chgData name="Димитър Минчев" userId="6da192e4-d32c-454b-8615-bbadf07b6639" providerId="ADAL" clId="{7C9CFAA9-3555-4E25-BD55-5CA8D3B306F2}" dt="2024-01-25T10:57:34.219" v="252" actId="404"/>
          <ac:spMkLst>
            <pc:docMk/>
            <pc:sldMk cId="2154568600" sldId="541"/>
            <ac:spMk id="23" creationId="{2D4AD747-1D9C-4984-8C7B-7AB42271DC64}"/>
          </ac:spMkLst>
        </pc:spChg>
        <pc:spChg chg="mod">
          <ac:chgData name="Димитър Минчев" userId="6da192e4-d32c-454b-8615-bbadf07b6639" providerId="ADAL" clId="{7C9CFAA9-3555-4E25-BD55-5CA8D3B306F2}" dt="2024-01-25T10:57:46.698" v="255" actId="1076"/>
          <ac:spMkLst>
            <pc:docMk/>
            <pc:sldMk cId="2154568600" sldId="541"/>
            <ac:spMk id="24" creationId="{A0FAE8B7-6937-45A9-81DB-990634DF731A}"/>
          </ac:spMkLst>
        </pc:spChg>
        <pc:spChg chg="mod">
          <ac:chgData name="Димитър Минчев" userId="6da192e4-d32c-454b-8615-bbadf07b6639" providerId="ADAL" clId="{7C9CFAA9-3555-4E25-BD55-5CA8D3B306F2}" dt="2024-01-25T10:57:46.698" v="255" actId="1076"/>
          <ac:spMkLst>
            <pc:docMk/>
            <pc:sldMk cId="2154568600" sldId="541"/>
            <ac:spMk id="25" creationId="{E3E94340-D94D-4D63-BD86-D2C894B88213}"/>
          </ac:spMkLst>
        </pc:spChg>
        <pc:spChg chg="mod">
          <ac:chgData name="Димитър Минчев" userId="6da192e4-d32c-454b-8615-bbadf07b6639" providerId="ADAL" clId="{7C9CFAA9-3555-4E25-BD55-5CA8D3B306F2}" dt="2024-01-25T10:57:46.698" v="255" actId="1076"/>
          <ac:spMkLst>
            <pc:docMk/>
            <pc:sldMk cId="2154568600" sldId="541"/>
            <ac:spMk id="40" creationId="{3B708932-8D70-45C9-9D28-B9FAC7082276}"/>
          </ac:spMkLst>
        </pc:spChg>
        <pc:spChg chg="mod">
          <ac:chgData name="Димитър Минчев" userId="6da192e4-d32c-454b-8615-bbadf07b6639" providerId="ADAL" clId="{7C9CFAA9-3555-4E25-BD55-5CA8D3B306F2}" dt="2024-01-25T10:57:46.698" v="255" actId="1076"/>
          <ac:spMkLst>
            <pc:docMk/>
            <pc:sldMk cId="2154568600" sldId="541"/>
            <ac:spMk id="45" creationId="{8E977DE7-5751-4C47-A884-44E5E706E70D}"/>
          </ac:spMkLst>
        </pc:spChg>
        <pc:spChg chg="mod">
          <ac:chgData name="Димитър Минчев" userId="6da192e4-d32c-454b-8615-bbadf07b6639" providerId="ADAL" clId="{7C9CFAA9-3555-4E25-BD55-5CA8D3B306F2}" dt="2024-01-25T10:57:46.698" v="255" actId="1076"/>
          <ac:spMkLst>
            <pc:docMk/>
            <pc:sldMk cId="2154568600" sldId="541"/>
            <ac:spMk id="49" creationId="{372CC9B8-6406-4447-8780-9BF7B5FEED90}"/>
          </ac:spMkLst>
        </pc:spChg>
        <pc:picChg chg="mod">
          <ac:chgData name="Димитър Минчев" userId="6da192e4-d32c-454b-8615-bbadf07b6639" providerId="ADAL" clId="{7C9CFAA9-3555-4E25-BD55-5CA8D3B306F2}" dt="2024-01-25T10:57:46.698" v="255" actId="1076"/>
          <ac:picMkLst>
            <pc:docMk/>
            <pc:sldMk cId="2154568600" sldId="541"/>
            <ac:picMk id="29" creationId="{4D36305A-B1C6-40E4-89D6-79D525069444}"/>
          </ac:picMkLst>
        </pc:picChg>
        <pc:picChg chg="mod">
          <ac:chgData name="Димитър Минчев" userId="6da192e4-d32c-454b-8615-bbadf07b6639" providerId="ADAL" clId="{7C9CFAA9-3555-4E25-BD55-5CA8D3B306F2}" dt="2024-01-25T10:57:46.698" v="255" actId="1076"/>
          <ac:picMkLst>
            <pc:docMk/>
            <pc:sldMk cId="2154568600" sldId="541"/>
            <ac:picMk id="30" creationId="{FD7D8698-3183-4333-9E36-A3E4055E25B4}"/>
          </ac:picMkLst>
        </pc:picChg>
        <pc:picChg chg="mod">
          <ac:chgData name="Димитър Минчев" userId="6da192e4-d32c-454b-8615-bbadf07b6639" providerId="ADAL" clId="{7C9CFAA9-3555-4E25-BD55-5CA8D3B306F2}" dt="2024-01-25T10:57:46.698" v="255" actId="1076"/>
          <ac:picMkLst>
            <pc:docMk/>
            <pc:sldMk cId="2154568600" sldId="541"/>
            <ac:picMk id="31" creationId="{5EF1B01C-F1A1-4F57-9E7E-C5F7253142F1}"/>
          </ac:picMkLst>
        </pc:picChg>
        <pc:picChg chg="mod">
          <ac:chgData name="Димитър Минчев" userId="6da192e4-d32c-454b-8615-bbadf07b6639" providerId="ADAL" clId="{7C9CFAA9-3555-4E25-BD55-5CA8D3B306F2}" dt="2024-01-25T10:57:46.698" v="255" actId="1076"/>
          <ac:picMkLst>
            <pc:docMk/>
            <pc:sldMk cId="2154568600" sldId="541"/>
            <ac:picMk id="32" creationId="{470033B8-D31A-479D-BD20-DB046BE98AA5}"/>
          </ac:picMkLst>
        </pc:picChg>
        <pc:picChg chg="mod">
          <ac:chgData name="Димитър Минчев" userId="6da192e4-d32c-454b-8615-bbadf07b6639" providerId="ADAL" clId="{7C9CFAA9-3555-4E25-BD55-5CA8D3B306F2}" dt="2024-01-25T10:57:46.698" v="255" actId="1076"/>
          <ac:picMkLst>
            <pc:docMk/>
            <pc:sldMk cId="2154568600" sldId="541"/>
            <ac:picMk id="33" creationId="{DA8F67B8-E51D-4A19-AFBF-0AA1775D76F2}"/>
          </ac:picMkLst>
        </pc:picChg>
        <pc:picChg chg="mod">
          <ac:chgData name="Димитър Минчев" userId="6da192e4-d32c-454b-8615-bbadf07b6639" providerId="ADAL" clId="{7C9CFAA9-3555-4E25-BD55-5CA8D3B306F2}" dt="2024-01-25T10:57:46.698" v="255" actId="1076"/>
          <ac:picMkLst>
            <pc:docMk/>
            <pc:sldMk cId="2154568600" sldId="541"/>
            <ac:picMk id="39" creationId="{CC96547A-7F91-443E-A2ED-7B472F8C2DE0}"/>
          </ac:picMkLst>
        </pc:picChg>
        <pc:cxnChg chg="mod">
          <ac:chgData name="Димитър Минчев" userId="6da192e4-d32c-454b-8615-bbadf07b6639" providerId="ADAL" clId="{7C9CFAA9-3555-4E25-BD55-5CA8D3B306F2}" dt="2024-01-25T10:57:46.698" v="255" actId="1076"/>
          <ac:cxnSpMkLst>
            <pc:docMk/>
            <pc:sldMk cId="2154568600" sldId="541"/>
            <ac:cxnSpMk id="26" creationId="{E09F6B5D-D063-4F25-8763-B998595B21F8}"/>
          </ac:cxnSpMkLst>
        </pc:cxnChg>
        <pc:cxnChg chg="mod">
          <ac:chgData name="Димитър Минчев" userId="6da192e4-d32c-454b-8615-bbadf07b6639" providerId="ADAL" clId="{7C9CFAA9-3555-4E25-BD55-5CA8D3B306F2}" dt="2024-01-25T10:57:46.698" v="255" actId="1076"/>
          <ac:cxnSpMkLst>
            <pc:docMk/>
            <pc:sldMk cId="2154568600" sldId="541"/>
            <ac:cxnSpMk id="27" creationId="{1244F1D9-EC65-4441-ADBC-EF02F395395C}"/>
          </ac:cxnSpMkLst>
        </pc:cxnChg>
        <pc:cxnChg chg="mod">
          <ac:chgData name="Димитър Минчев" userId="6da192e4-d32c-454b-8615-bbadf07b6639" providerId="ADAL" clId="{7C9CFAA9-3555-4E25-BD55-5CA8D3B306F2}" dt="2024-01-25T10:57:46.698" v="255" actId="1076"/>
          <ac:cxnSpMkLst>
            <pc:docMk/>
            <pc:sldMk cId="2154568600" sldId="541"/>
            <ac:cxnSpMk id="34" creationId="{5B9C3949-F1A1-4DEB-9F1F-79A6AC55638D}"/>
          </ac:cxnSpMkLst>
        </pc:cxnChg>
        <pc:cxnChg chg="mod">
          <ac:chgData name="Димитър Минчев" userId="6da192e4-d32c-454b-8615-bbadf07b6639" providerId="ADAL" clId="{7C9CFAA9-3555-4E25-BD55-5CA8D3B306F2}" dt="2024-01-25T10:57:46.698" v="255" actId="1076"/>
          <ac:cxnSpMkLst>
            <pc:docMk/>
            <pc:sldMk cId="2154568600" sldId="541"/>
            <ac:cxnSpMk id="46" creationId="{AD12E0FE-AF64-4E6C-A4D4-12277518D71B}"/>
          </ac:cxnSpMkLst>
        </pc:cxnChg>
      </pc:sldChg>
      <pc:sldChg chg="addSp delSp modSp add mod">
        <pc:chgData name="Димитър Минчев" userId="6da192e4-d32c-454b-8615-bbadf07b6639" providerId="ADAL" clId="{7C9CFAA9-3555-4E25-BD55-5CA8D3B306F2}" dt="2024-01-25T10:58:41.579" v="284" actId="20577"/>
        <pc:sldMkLst>
          <pc:docMk/>
          <pc:sldMk cId="3105427937" sldId="543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3105427937" sldId="54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7:59.543" v="259" actId="14100"/>
          <ac:spMkLst>
            <pc:docMk/>
            <pc:sldMk cId="3105427937" sldId="543"/>
            <ac:spMk id="3" creationId="{00000000-0000-0000-0000-000000000000}"/>
          </ac:spMkLst>
        </pc:spChg>
        <pc:spChg chg="del">
          <ac:chgData name="Димитър Минчев" userId="6da192e4-d32c-454b-8615-bbadf07b6639" providerId="ADAL" clId="{7C9CFAA9-3555-4E25-BD55-5CA8D3B306F2}" dt="2024-01-25T10:58:37.961" v="281" actId="478"/>
          <ac:spMkLst>
            <pc:docMk/>
            <pc:sldMk cId="3105427937" sldId="543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7C9CFAA9-3555-4E25-BD55-5CA8D3B306F2}" dt="2024-01-25T10:58:39.157" v="282" actId="478"/>
          <ac:spMkLst>
            <pc:docMk/>
            <pc:sldMk cId="3105427937" sldId="543"/>
            <ac:spMk id="6" creationId="{A450050B-E542-CEF3-C8ED-22F1AFAB573A}"/>
          </ac:spMkLst>
        </pc:spChg>
        <pc:spChg chg="add mod">
          <ac:chgData name="Димитър Минчев" userId="6da192e4-d32c-454b-8615-bbadf07b6639" providerId="ADAL" clId="{7C9CFAA9-3555-4E25-BD55-5CA8D3B306F2}" dt="2024-01-25T10:58:41.579" v="284" actId="20577"/>
          <ac:spMkLst>
            <pc:docMk/>
            <pc:sldMk cId="3105427937" sldId="543"/>
            <ac:spMk id="7" creationId="{8830E29C-2D03-6B6F-08F1-58BE9BE0B708}"/>
          </ac:spMkLst>
        </pc:spChg>
        <pc:spChg chg="mod">
          <ac:chgData name="Димитър Минчев" userId="6da192e4-d32c-454b-8615-bbadf07b6639" providerId="ADAL" clId="{7C9CFAA9-3555-4E25-BD55-5CA8D3B306F2}" dt="2024-01-25T10:58:06.647" v="260" actId="1076"/>
          <ac:spMkLst>
            <pc:docMk/>
            <pc:sldMk cId="3105427937" sldId="543"/>
            <ac:spMk id="24" creationId="{0819C73B-71C2-4F99-8A64-F0E780BA5DDC}"/>
          </ac:spMkLst>
        </pc:spChg>
        <pc:spChg chg="mod">
          <ac:chgData name="Димитър Минчев" userId="6da192e4-d32c-454b-8615-bbadf07b6639" providerId="ADAL" clId="{7C9CFAA9-3555-4E25-BD55-5CA8D3B306F2}" dt="2024-01-25T10:58:06.647" v="260" actId="1076"/>
          <ac:spMkLst>
            <pc:docMk/>
            <pc:sldMk cId="3105427937" sldId="543"/>
            <ac:spMk id="25" creationId="{E3E94340-D94D-4D63-BD86-D2C894B88213}"/>
          </ac:spMkLst>
        </pc:spChg>
        <pc:spChg chg="mod">
          <ac:chgData name="Димитър Минчев" userId="6da192e4-d32c-454b-8615-bbadf07b6639" providerId="ADAL" clId="{7C9CFAA9-3555-4E25-BD55-5CA8D3B306F2}" dt="2024-01-25T10:58:06.647" v="260" actId="1076"/>
          <ac:spMkLst>
            <pc:docMk/>
            <pc:sldMk cId="3105427937" sldId="543"/>
            <ac:spMk id="45" creationId="{8E977DE7-5751-4C47-A884-44E5E706E70D}"/>
          </ac:spMkLst>
        </pc:spChg>
        <pc:spChg chg="mod">
          <ac:chgData name="Димитър Минчев" userId="6da192e4-d32c-454b-8615-bbadf07b6639" providerId="ADAL" clId="{7C9CFAA9-3555-4E25-BD55-5CA8D3B306F2}" dt="2024-01-25T10:58:06.647" v="260" actId="1076"/>
          <ac:spMkLst>
            <pc:docMk/>
            <pc:sldMk cId="3105427937" sldId="543"/>
            <ac:spMk id="49" creationId="{372CC9B8-6406-4447-8780-9BF7B5FEED90}"/>
          </ac:spMkLst>
        </pc:spChg>
        <pc:picChg chg="mod">
          <ac:chgData name="Димитър Минчев" userId="6da192e4-d32c-454b-8615-bbadf07b6639" providerId="ADAL" clId="{7C9CFAA9-3555-4E25-BD55-5CA8D3B306F2}" dt="2024-01-25T10:58:06.647" v="260" actId="1076"/>
          <ac:picMkLst>
            <pc:docMk/>
            <pc:sldMk cId="3105427937" sldId="543"/>
            <ac:picMk id="29" creationId="{4D36305A-B1C6-40E4-89D6-79D525069444}"/>
          </ac:picMkLst>
        </pc:picChg>
        <pc:picChg chg="mod">
          <ac:chgData name="Димитър Минчев" userId="6da192e4-d32c-454b-8615-bbadf07b6639" providerId="ADAL" clId="{7C9CFAA9-3555-4E25-BD55-5CA8D3B306F2}" dt="2024-01-25T10:58:06.647" v="260" actId="1076"/>
          <ac:picMkLst>
            <pc:docMk/>
            <pc:sldMk cId="3105427937" sldId="543"/>
            <ac:picMk id="30" creationId="{FD7D8698-3183-4333-9E36-A3E4055E25B4}"/>
          </ac:picMkLst>
        </pc:picChg>
        <pc:picChg chg="mod">
          <ac:chgData name="Димитър Минчев" userId="6da192e4-d32c-454b-8615-bbadf07b6639" providerId="ADAL" clId="{7C9CFAA9-3555-4E25-BD55-5CA8D3B306F2}" dt="2024-01-25T10:58:06.647" v="260" actId="1076"/>
          <ac:picMkLst>
            <pc:docMk/>
            <pc:sldMk cId="3105427937" sldId="543"/>
            <ac:picMk id="31" creationId="{5EF1B01C-F1A1-4F57-9E7E-C5F7253142F1}"/>
          </ac:picMkLst>
        </pc:picChg>
        <pc:picChg chg="mod">
          <ac:chgData name="Димитър Минчев" userId="6da192e4-d32c-454b-8615-bbadf07b6639" providerId="ADAL" clId="{7C9CFAA9-3555-4E25-BD55-5CA8D3B306F2}" dt="2024-01-25T10:58:06.647" v="260" actId="1076"/>
          <ac:picMkLst>
            <pc:docMk/>
            <pc:sldMk cId="3105427937" sldId="543"/>
            <ac:picMk id="32" creationId="{470033B8-D31A-479D-BD20-DB046BE98AA5}"/>
          </ac:picMkLst>
        </pc:picChg>
        <pc:picChg chg="mod">
          <ac:chgData name="Димитър Минчев" userId="6da192e4-d32c-454b-8615-bbadf07b6639" providerId="ADAL" clId="{7C9CFAA9-3555-4E25-BD55-5CA8D3B306F2}" dt="2024-01-25T10:58:06.647" v="260" actId="1076"/>
          <ac:picMkLst>
            <pc:docMk/>
            <pc:sldMk cId="3105427937" sldId="543"/>
            <ac:picMk id="33" creationId="{DA8F67B8-E51D-4A19-AFBF-0AA1775D76F2}"/>
          </ac:picMkLst>
        </pc:picChg>
        <pc:picChg chg="mod">
          <ac:chgData name="Димитър Минчев" userId="6da192e4-d32c-454b-8615-bbadf07b6639" providerId="ADAL" clId="{7C9CFAA9-3555-4E25-BD55-5CA8D3B306F2}" dt="2024-01-25T10:58:06.647" v="260" actId="1076"/>
          <ac:picMkLst>
            <pc:docMk/>
            <pc:sldMk cId="3105427937" sldId="543"/>
            <ac:picMk id="39" creationId="{CC96547A-7F91-443E-A2ED-7B472F8C2DE0}"/>
          </ac:picMkLst>
        </pc:picChg>
        <pc:cxnChg chg="mod">
          <ac:chgData name="Димитър Минчев" userId="6da192e4-d32c-454b-8615-bbadf07b6639" providerId="ADAL" clId="{7C9CFAA9-3555-4E25-BD55-5CA8D3B306F2}" dt="2024-01-25T10:58:06.647" v="260" actId="1076"/>
          <ac:cxnSpMkLst>
            <pc:docMk/>
            <pc:sldMk cId="3105427937" sldId="543"/>
            <ac:cxnSpMk id="26" creationId="{7D520FAD-F78B-4F5B-A54D-E180AD6E059D}"/>
          </ac:cxnSpMkLst>
        </pc:cxnChg>
        <pc:cxnChg chg="mod">
          <ac:chgData name="Димитър Минчев" userId="6da192e4-d32c-454b-8615-bbadf07b6639" providerId="ADAL" clId="{7C9CFAA9-3555-4E25-BD55-5CA8D3B306F2}" dt="2024-01-25T10:58:06.647" v="260" actId="1076"/>
          <ac:cxnSpMkLst>
            <pc:docMk/>
            <pc:sldMk cId="3105427937" sldId="543"/>
            <ac:cxnSpMk id="27" creationId="{1244F1D9-EC65-4441-ADBC-EF02F395395C}"/>
          </ac:cxnSpMkLst>
        </pc:cxnChg>
        <pc:cxnChg chg="mod">
          <ac:chgData name="Димитър Минчев" userId="6da192e4-d32c-454b-8615-bbadf07b6639" providerId="ADAL" clId="{7C9CFAA9-3555-4E25-BD55-5CA8D3B306F2}" dt="2024-01-25T10:58:06.647" v="260" actId="1076"/>
          <ac:cxnSpMkLst>
            <pc:docMk/>
            <pc:sldMk cId="3105427937" sldId="543"/>
            <ac:cxnSpMk id="34" creationId="{5B9C3949-F1A1-4DEB-9F1F-79A6AC55638D}"/>
          </ac:cxnSpMkLst>
        </pc:cxnChg>
        <pc:cxnChg chg="mod">
          <ac:chgData name="Димитър Минчев" userId="6da192e4-d32c-454b-8615-bbadf07b6639" providerId="ADAL" clId="{7C9CFAA9-3555-4E25-BD55-5CA8D3B306F2}" dt="2024-01-25T10:58:06.647" v="260" actId="1076"/>
          <ac:cxnSpMkLst>
            <pc:docMk/>
            <pc:sldMk cId="3105427937" sldId="543"/>
            <ac:cxnSpMk id="46" creationId="{AD12E0FE-AF64-4E6C-A4D4-12277518D71B}"/>
          </ac:cxnSpMkLst>
        </pc:cxnChg>
      </pc:sldChg>
      <pc:sldChg chg="modSp add mod">
        <pc:chgData name="Димитър Минчев" userId="6da192e4-d32c-454b-8615-bbadf07b6639" providerId="ADAL" clId="{7C9CFAA9-3555-4E25-BD55-5CA8D3B306F2}" dt="2024-01-25T10:58:24.073" v="276" actId="20577"/>
        <pc:sldMkLst>
          <pc:docMk/>
          <pc:sldMk cId="4166023512" sldId="561"/>
        </pc:sldMkLst>
        <pc:spChg chg="mod">
          <ac:chgData name="Димитър Минчев" userId="6da192e4-d32c-454b-8615-bbadf07b6639" providerId="ADAL" clId="{7C9CFAA9-3555-4E25-BD55-5CA8D3B306F2}" dt="2024-01-25T10:45:09.508" v="13"/>
          <ac:spMkLst>
            <pc:docMk/>
            <pc:sldMk cId="4166023512" sldId="56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7:06.075" v="244" actId="14100"/>
          <ac:spMkLst>
            <pc:docMk/>
            <pc:sldMk cId="4166023512" sldId="561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8:24.073" v="276" actId="20577"/>
          <ac:spMkLst>
            <pc:docMk/>
            <pc:sldMk cId="4166023512" sldId="561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7C9CFAA9-3555-4E25-BD55-5CA8D3B306F2}" dt="2024-01-25T10:57:22.404" v="248" actId="1076"/>
          <ac:spMkLst>
            <pc:docMk/>
            <pc:sldMk cId="4166023512" sldId="561"/>
            <ac:spMk id="25" creationId="{E3E94340-D94D-4D63-BD86-D2C894B88213}"/>
          </ac:spMkLst>
        </pc:spChg>
        <pc:spChg chg="mod">
          <ac:chgData name="Димитър Минчев" userId="6da192e4-d32c-454b-8615-bbadf07b6639" providerId="ADAL" clId="{7C9CFAA9-3555-4E25-BD55-5CA8D3B306F2}" dt="2024-01-25T10:57:22.404" v="248" actId="1076"/>
          <ac:spMkLst>
            <pc:docMk/>
            <pc:sldMk cId="4166023512" sldId="561"/>
            <ac:spMk id="28" creationId="{0114C09D-A73F-48D9-9354-BC5BAEE017D6}"/>
          </ac:spMkLst>
        </pc:spChg>
        <pc:spChg chg="mod">
          <ac:chgData name="Димитър Минчев" userId="6da192e4-d32c-454b-8615-bbadf07b6639" providerId="ADAL" clId="{7C9CFAA9-3555-4E25-BD55-5CA8D3B306F2}" dt="2024-01-25T10:57:22.404" v="248" actId="1076"/>
          <ac:spMkLst>
            <pc:docMk/>
            <pc:sldMk cId="4166023512" sldId="561"/>
            <ac:spMk id="40" creationId="{3B708932-8D70-45C9-9D28-B9FAC7082276}"/>
          </ac:spMkLst>
        </pc:spChg>
        <pc:spChg chg="mod">
          <ac:chgData name="Димитър Минчев" userId="6da192e4-d32c-454b-8615-bbadf07b6639" providerId="ADAL" clId="{7C9CFAA9-3555-4E25-BD55-5CA8D3B306F2}" dt="2024-01-25T10:57:22.404" v="248" actId="1076"/>
          <ac:spMkLst>
            <pc:docMk/>
            <pc:sldMk cId="4166023512" sldId="561"/>
            <ac:spMk id="45" creationId="{8E977DE7-5751-4C47-A884-44E5E706E70D}"/>
          </ac:spMkLst>
        </pc:spChg>
        <pc:spChg chg="mod">
          <ac:chgData name="Димитър Минчев" userId="6da192e4-d32c-454b-8615-bbadf07b6639" providerId="ADAL" clId="{7C9CFAA9-3555-4E25-BD55-5CA8D3B306F2}" dt="2024-01-25T10:57:22.404" v="248" actId="1076"/>
          <ac:spMkLst>
            <pc:docMk/>
            <pc:sldMk cId="4166023512" sldId="561"/>
            <ac:spMk id="49" creationId="{372CC9B8-6406-4447-8780-9BF7B5FEED90}"/>
          </ac:spMkLst>
        </pc:spChg>
        <pc:picChg chg="mod">
          <ac:chgData name="Димитър Минчев" userId="6da192e4-d32c-454b-8615-bbadf07b6639" providerId="ADAL" clId="{7C9CFAA9-3555-4E25-BD55-5CA8D3B306F2}" dt="2024-01-25T10:57:22.404" v="248" actId="1076"/>
          <ac:picMkLst>
            <pc:docMk/>
            <pc:sldMk cId="4166023512" sldId="561"/>
            <ac:picMk id="29" creationId="{4D36305A-B1C6-40E4-89D6-79D525069444}"/>
          </ac:picMkLst>
        </pc:picChg>
        <pc:picChg chg="mod">
          <ac:chgData name="Димитър Минчев" userId="6da192e4-d32c-454b-8615-bbadf07b6639" providerId="ADAL" clId="{7C9CFAA9-3555-4E25-BD55-5CA8D3B306F2}" dt="2024-01-25T10:57:22.404" v="248" actId="1076"/>
          <ac:picMkLst>
            <pc:docMk/>
            <pc:sldMk cId="4166023512" sldId="561"/>
            <ac:picMk id="30" creationId="{FD7D8698-3183-4333-9E36-A3E4055E25B4}"/>
          </ac:picMkLst>
        </pc:picChg>
        <pc:picChg chg="mod">
          <ac:chgData name="Димитър Минчев" userId="6da192e4-d32c-454b-8615-bbadf07b6639" providerId="ADAL" clId="{7C9CFAA9-3555-4E25-BD55-5CA8D3B306F2}" dt="2024-01-25T10:57:22.404" v="248" actId="1076"/>
          <ac:picMkLst>
            <pc:docMk/>
            <pc:sldMk cId="4166023512" sldId="561"/>
            <ac:picMk id="31" creationId="{5EF1B01C-F1A1-4F57-9E7E-C5F7253142F1}"/>
          </ac:picMkLst>
        </pc:picChg>
        <pc:picChg chg="mod">
          <ac:chgData name="Димитър Минчев" userId="6da192e4-d32c-454b-8615-bbadf07b6639" providerId="ADAL" clId="{7C9CFAA9-3555-4E25-BD55-5CA8D3B306F2}" dt="2024-01-25T10:57:22.404" v="248" actId="1076"/>
          <ac:picMkLst>
            <pc:docMk/>
            <pc:sldMk cId="4166023512" sldId="561"/>
            <ac:picMk id="32" creationId="{470033B8-D31A-479D-BD20-DB046BE98AA5}"/>
          </ac:picMkLst>
        </pc:picChg>
        <pc:picChg chg="mod">
          <ac:chgData name="Димитър Минчев" userId="6da192e4-d32c-454b-8615-bbadf07b6639" providerId="ADAL" clId="{7C9CFAA9-3555-4E25-BD55-5CA8D3B306F2}" dt="2024-01-25T10:57:22.404" v="248" actId="1076"/>
          <ac:picMkLst>
            <pc:docMk/>
            <pc:sldMk cId="4166023512" sldId="561"/>
            <ac:picMk id="33" creationId="{DA8F67B8-E51D-4A19-AFBF-0AA1775D76F2}"/>
          </ac:picMkLst>
        </pc:picChg>
        <pc:picChg chg="mod">
          <ac:chgData name="Димитър Минчев" userId="6da192e4-d32c-454b-8615-bbadf07b6639" providerId="ADAL" clId="{7C9CFAA9-3555-4E25-BD55-5CA8D3B306F2}" dt="2024-01-25T10:57:22.404" v="248" actId="1076"/>
          <ac:picMkLst>
            <pc:docMk/>
            <pc:sldMk cId="4166023512" sldId="561"/>
            <ac:picMk id="39" creationId="{CC96547A-7F91-443E-A2ED-7B472F8C2DE0}"/>
          </ac:picMkLst>
        </pc:picChg>
        <pc:cxnChg chg="mod">
          <ac:chgData name="Димитър Минчев" userId="6da192e4-d32c-454b-8615-bbadf07b6639" providerId="ADAL" clId="{7C9CFAA9-3555-4E25-BD55-5CA8D3B306F2}" dt="2024-01-25T10:57:22.404" v="248" actId="1076"/>
          <ac:cxnSpMkLst>
            <pc:docMk/>
            <pc:sldMk cId="4166023512" sldId="561"/>
            <ac:cxnSpMk id="27" creationId="{1244F1D9-EC65-4441-ADBC-EF02F395395C}"/>
          </ac:cxnSpMkLst>
        </pc:cxnChg>
        <pc:cxnChg chg="mod">
          <ac:chgData name="Димитър Минчев" userId="6da192e4-d32c-454b-8615-bbadf07b6639" providerId="ADAL" clId="{7C9CFAA9-3555-4E25-BD55-5CA8D3B306F2}" dt="2024-01-25T10:57:22.404" v="248" actId="1076"/>
          <ac:cxnSpMkLst>
            <pc:docMk/>
            <pc:sldMk cId="4166023512" sldId="561"/>
            <ac:cxnSpMk id="34" creationId="{5B9C3949-F1A1-4DEB-9F1F-79A6AC55638D}"/>
          </ac:cxnSpMkLst>
        </pc:cxnChg>
        <pc:cxnChg chg="mod">
          <ac:chgData name="Димитър Минчев" userId="6da192e4-d32c-454b-8615-bbadf07b6639" providerId="ADAL" clId="{7C9CFAA9-3555-4E25-BD55-5CA8D3B306F2}" dt="2024-01-25T10:57:22.404" v="248" actId="1076"/>
          <ac:cxnSpMkLst>
            <pc:docMk/>
            <pc:sldMk cId="4166023512" sldId="561"/>
            <ac:cxnSpMk id="46" creationId="{AD12E0FE-AF64-4E6C-A4D4-12277518D71B}"/>
          </ac:cxnSpMkLst>
        </pc:cxnChg>
        <pc:cxnChg chg="mod">
          <ac:chgData name="Димитър Минчев" userId="6da192e4-d32c-454b-8615-bbadf07b6639" providerId="ADAL" clId="{7C9CFAA9-3555-4E25-BD55-5CA8D3B306F2}" dt="2024-01-25T10:57:22.404" v="248" actId="1076"/>
          <ac:cxnSpMkLst>
            <pc:docMk/>
            <pc:sldMk cId="4166023512" sldId="561"/>
            <ac:cxnSpMk id="55" creationId="{CFCE8C28-D595-4D54-A031-D6D1FBA318AB}"/>
          </ac:cxnSpMkLst>
        </pc:cxnChg>
      </pc:sldChg>
      <pc:sldChg chg="modSp mod ord">
        <pc:chgData name="Димитър Минчев" userId="6da192e4-d32c-454b-8615-bbadf07b6639" providerId="ADAL" clId="{7C9CFAA9-3555-4E25-BD55-5CA8D3B306F2}" dt="2024-01-25T10:44:56.926" v="12"/>
        <pc:sldMkLst>
          <pc:docMk/>
          <pc:sldMk cId="3452212417" sldId="573"/>
        </pc:sldMkLst>
        <pc:spChg chg="mod">
          <ac:chgData name="Димитър Минчев" userId="6da192e4-d32c-454b-8615-bbadf07b6639" providerId="ADAL" clId="{7C9CFAA9-3555-4E25-BD55-5CA8D3B306F2}" dt="2024-01-25T10:44:54.467" v="10" actId="403"/>
          <ac:spMkLst>
            <pc:docMk/>
            <pc:sldMk cId="3452212417" sldId="573"/>
            <ac:spMk id="3" creationId="{CBA1A5CB-723C-4F28-BBCE-7147BCDF67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6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mfortaa" pitchFamily="2" charset="0"/>
              </a:rPr>
              <a:t>Управление на състоянието в уеб приложенията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6973"/>
            <a:ext cx="9144000" cy="622800"/>
          </a:xfrm>
        </p:spPr>
        <p:txBody>
          <a:bodyPr/>
          <a:lstStyle/>
          <a:p>
            <a:r>
              <a:rPr lang="bg-BG" dirty="0"/>
              <a:t>Бисквитки и Сесии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4279" y="196646"/>
            <a:ext cx="10201955" cy="1325563"/>
          </a:xfrm>
        </p:spPr>
        <p:txBody>
          <a:bodyPr>
            <a:normAutofit/>
          </a:bodyPr>
          <a:lstStyle/>
          <a:p>
            <a:r>
              <a:rPr lang="bg-BG" sz="4000" dirty="0"/>
              <a:t>Обмен на бисквитки между Клиент-Сървър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279" y="2613628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9243" y="4227387"/>
            <a:ext cx="64808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6368" y="3650470"/>
            <a:ext cx="60667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HTTP/1.1 200 OK Set-Cookie: </a:t>
            </a:r>
            <a:r>
              <a:rPr lang="en-US" sz="2799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8" y="3253516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99" y="4994304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3" y="5005096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5" y="4952965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4" y="3345355"/>
            <a:ext cx="1870289" cy="11205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78" y="3101848"/>
            <a:ext cx="2262735" cy="22092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7431" y="2666251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3255" y="1592928"/>
            <a:ext cx="4505492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4813" y="2032411"/>
            <a:ext cx="778775" cy="4154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8415" y="2046915"/>
            <a:ext cx="759520" cy="386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6281" y="3385258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6209" y="2758064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3682" y="5068687"/>
            <a:ext cx="651995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6209" y="4459246"/>
            <a:ext cx="47386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GET www.example.bg HTTP/1.1</a:t>
            </a:r>
            <a:endParaRPr lang="en-US" sz="2799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713" y="5064465"/>
            <a:ext cx="251157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Cookie: </a:t>
            </a:r>
            <a:r>
              <a:rPr lang="en-US" sz="2799" noProof="1"/>
              <a:t>lang=en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Бисквитката се състои от име, стойност и </a:t>
            </a:r>
            <a:br>
              <a:rPr lang="bg-BG" dirty="0"/>
            </a:br>
            <a:r>
              <a:rPr lang="bg-BG" dirty="0"/>
              <a:t>атрибути (незадължително)</a:t>
            </a:r>
          </a:p>
          <a:p>
            <a:r>
              <a:rPr lang="bg-BG" dirty="0"/>
              <a:t>Атрибутите:</a:t>
            </a:r>
          </a:p>
          <a:p>
            <a:pPr lvl="1"/>
            <a:r>
              <a:rPr lang="bg-BG" dirty="0"/>
              <a:t>Двойки ключ-стойност с допълнителна  информация</a:t>
            </a:r>
          </a:p>
          <a:p>
            <a:pPr lvl="1"/>
            <a:r>
              <a:rPr lang="bg-BG" dirty="0"/>
              <a:t>Не са включват в заявките</a:t>
            </a:r>
          </a:p>
          <a:p>
            <a:pPr lvl="1"/>
            <a:r>
              <a:rPr lang="bg-BG" dirty="0"/>
              <a:t>Използват се от клиента за контрол на бисквитките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бисквитките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12" y="4629149"/>
            <a:ext cx="9998776" cy="88403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 се от атрибутите </a:t>
            </a:r>
            <a:r>
              <a:rPr lang="en-US" dirty="0"/>
              <a:t>Domain </a:t>
            </a:r>
            <a:r>
              <a:rPr lang="bg-BG" dirty="0"/>
              <a:t>и </a:t>
            </a:r>
            <a:r>
              <a:rPr lang="en-US" dirty="0"/>
              <a:t>Path</a:t>
            </a:r>
          </a:p>
          <a:p>
            <a:r>
              <a:rPr lang="en-US" dirty="0"/>
              <a:t>Domain – </a:t>
            </a:r>
            <a:r>
              <a:rPr lang="bg-BG" dirty="0"/>
              <a:t>определя уебсайта, към който принадлежи </a:t>
            </a:r>
            <a:br>
              <a:rPr lang="bg-BG" dirty="0"/>
            </a:br>
            <a:r>
              <a:rPr lang="bg-BG" dirty="0"/>
              <a:t>бисквитката</a:t>
            </a:r>
            <a:endParaRPr lang="en-US" dirty="0"/>
          </a:p>
          <a:p>
            <a:r>
              <a:rPr lang="en-US" dirty="0"/>
              <a:t>Path – </a:t>
            </a:r>
            <a:r>
              <a:rPr lang="bg-BG" dirty="0"/>
              <a:t>Указва URL път, който трябва да съществува в </a:t>
            </a:r>
            <a:br>
              <a:rPr lang="bg-BG" dirty="0"/>
            </a:br>
            <a:r>
              <a:rPr lang="bg-BG" dirty="0"/>
              <a:t>искания ресурс, преди да бъде изпратена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8" y="5081303"/>
            <a:ext cx="11021044" cy="100691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6169866" y="5127682"/>
            <a:ext cx="4570809" cy="4570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32" y="1588698"/>
            <a:ext cx="10515600" cy="4351338"/>
          </a:xfrm>
        </p:spPr>
        <p:txBody>
          <a:bodyPr/>
          <a:lstStyle/>
          <a:p>
            <a:r>
              <a:rPr lang="bg-BG" dirty="0"/>
              <a:t>Определя се от атрибутите </a:t>
            </a:r>
            <a:r>
              <a:rPr lang="en-US" dirty="0"/>
              <a:t>Expires </a:t>
            </a:r>
            <a:r>
              <a:rPr lang="bg-BG" dirty="0"/>
              <a:t>и </a:t>
            </a:r>
            <a:r>
              <a:rPr lang="en-US" dirty="0"/>
              <a:t>Max-Age</a:t>
            </a:r>
          </a:p>
          <a:p>
            <a:r>
              <a:rPr lang="en-US" dirty="0"/>
              <a:t>Expires – </a:t>
            </a:r>
            <a:r>
              <a:rPr lang="bg-BG" dirty="0"/>
              <a:t>определя датата, на която браузърът трябва да </a:t>
            </a:r>
            <a:br>
              <a:rPr lang="bg-BG" dirty="0"/>
            </a:br>
            <a:r>
              <a:rPr lang="bg-BG" dirty="0"/>
              <a:t>изтрие бисквитката</a:t>
            </a:r>
            <a:endParaRPr lang="en-US" dirty="0"/>
          </a:p>
          <a:p>
            <a:pPr lvl="1"/>
            <a:r>
              <a:rPr lang="bg-BG" dirty="0"/>
              <a:t>По подразбиране бисквитките се изтриват след края на </a:t>
            </a:r>
            <a:br>
              <a:rPr lang="bg-BG" dirty="0"/>
            </a:br>
            <a:r>
              <a:rPr lang="bg-BG" dirty="0"/>
              <a:t>сесията</a:t>
            </a:r>
            <a:endParaRPr lang="en-US" dirty="0"/>
          </a:p>
          <a:p>
            <a:r>
              <a:rPr lang="en-US" dirty="0"/>
              <a:t>Max-Age – </a:t>
            </a:r>
            <a:r>
              <a:rPr lang="bg-BG" dirty="0"/>
              <a:t>интервал от секунди преди бисквитката да бъде изтрита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8" y="5496224"/>
            <a:ext cx="11526488" cy="100691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2235" y="5993049"/>
            <a:ext cx="7465655" cy="4570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00" y="1613842"/>
            <a:ext cx="10515600" cy="4351338"/>
          </a:xfrm>
        </p:spPr>
        <p:txBody>
          <a:bodyPr/>
          <a:lstStyle/>
          <a:p>
            <a:r>
              <a:rPr lang="bg-BG" dirty="0"/>
              <a:t>Защитните флагове нямат асоциирани стойности</a:t>
            </a:r>
            <a:endParaRPr lang="en-US" dirty="0"/>
          </a:p>
          <a:p>
            <a:r>
              <a:rPr lang="en-US" dirty="0"/>
              <a:t>Security - </a:t>
            </a:r>
            <a:r>
              <a:rPr lang="bg-BG" dirty="0"/>
              <a:t>казва на браузъра да използва бисквитки само чрез защитени / криптирани връзки</a:t>
            </a:r>
            <a:endParaRPr lang="en-US" dirty="0"/>
          </a:p>
          <a:p>
            <a:r>
              <a:rPr lang="en-US" noProof="1"/>
              <a:t>HttpOnly</a:t>
            </a:r>
            <a:r>
              <a:rPr lang="en-US" dirty="0"/>
              <a:t> – </a:t>
            </a:r>
            <a:r>
              <a:rPr lang="bg-BG" dirty="0"/>
              <a:t>определя, че бисквитките не могат да бъдат достъпни чрез скриптови езици от страна на клиента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Сигурност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56" y="5228766"/>
            <a:ext cx="11526488" cy="100691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67793" y="5752105"/>
            <a:ext cx="3428107" cy="4570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06"/>
            <a:ext cx="10515600" cy="4351338"/>
          </a:xfrm>
        </p:spPr>
        <p:txBody>
          <a:bodyPr/>
          <a:lstStyle/>
          <a:p>
            <a:r>
              <a:rPr lang="bg-BG" dirty="0"/>
              <a:t>Файлът с бисквитки съдържа таблица с двойки </a:t>
            </a:r>
            <a:br>
              <a:rPr lang="bg-BG" dirty="0"/>
            </a:br>
            <a:r>
              <a:rPr lang="bg-BG" dirty="0"/>
              <a:t>ключ-стойност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има в бисквитката?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4700" y="2570072"/>
            <a:ext cx="7550226" cy="36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Повечето бисквитки се съхраняват в RDBMS, най-често SQLite</a:t>
            </a:r>
            <a:endParaRPr lang="en-US" dirty="0"/>
          </a:p>
          <a:p>
            <a:r>
              <a:rPr lang="bg-BG" dirty="0"/>
              <a:t>Изтеглете SQLite браузъра от </a:t>
            </a:r>
            <a:r>
              <a:rPr lang="bg-BG" dirty="0">
                <a:hlinkClick r:id="rId3"/>
              </a:rPr>
              <a:t>тук</a:t>
            </a:r>
            <a:endParaRPr lang="en-US" dirty="0"/>
          </a:p>
          <a:p>
            <a:r>
              <a:rPr lang="bg-BG" dirty="0"/>
              <a:t>Местоположение на бисквитките на Mozilla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Местоположение на бисквитките на Chrome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395" y="431764"/>
            <a:ext cx="10842017" cy="1064527"/>
          </a:xfrm>
        </p:spPr>
        <p:txBody>
          <a:bodyPr>
            <a:normAutofit/>
          </a:bodyPr>
          <a:lstStyle/>
          <a:p>
            <a:r>
              <a:rPr lang="bg-BG" sz="4000" dirty="0"/>
              <a:t>Разгледайте вашите бисквитки </a:t>
            </a:r>
            <a:r>
              <a:rPr lang="en-US" sz="4000" dirty="0"/>
              <a:t>[1/2]</a:t>
            </a:r>
            <a:endParaRPr lang="bg-BG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2709" y="3801196"/>
            <a:ext cx="10515601" cy="88248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4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4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10" y="5362775"/>
            <a:ext cx="10515600" cy="88248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4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91" y="1374363"/>
            <a:ext cx="10515600" cy="4351338"/>
          </a:xfrm>
        </p:spPr>
        <p:txBody>
          <a:bodyPr/>
          <a:lstStyle/>
          <a:p>
            <a:r>
              <a:rPr lang="bg-BG" dirty="0"/>
              <a:t>Отворете файла с браузъра SQLite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Прегледайте таблицата с бисквитки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8" y="4070673"/>
            <a:ext cx="11072080" cy="2232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7" y="1942295"/>
            <a:ext cx="5337444" cy="136029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1232" y="2193558"/>
            <a:ext cx="1599783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1041" y="4435886"/>
            <a:ext cx="964949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90268" y="4435886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467" y="4435885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89" y="4435885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3828" y="4426363"/>
            <a:ext cx="1002087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5894" y="4435885"/>
            <a:ext cx="1935294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1169" y="4426363"/>
            <a:ext cx="1327522" cy="1714980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AF5D747-E477-9A43-EA14-937E065F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95" y="431764"/>
            <a:ext cx="10842017" cy="1064527"/>
          </a:xfrm>
        </p:spPr>
        <p:txBody>
          <a:bodyPr>
            <a:normAutofit/>
          </a:bodyPr>
          <a:lstStyle/>
          <a:p>
            <a:r>
              <a:rPr lang="bg-BG" sz="4000" dirty="0"/>
              <a:t>Разгледайте вашите бисквитки </a:t>
            </a:r>
            <a:r>
              <a:rPr lang="en-US" sz="4000" dirty="0"/>
              <a:t>[2/2]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256" y="414494"/>
            <a:ext cx="11418746" cy="953974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Контролирайте бисквитките си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Mozilla</a:t>
            </a:r>
            <a:r>
              <a:rPr lang="bg-BG" sz="3200" dirty="0"/>
              <a:t> </a:t>
            </a:r>
            <a:r>
              <a:rPr lang="en-US" sz="3200" dirty="0"/>
              <a:t>[1/2]</a:t>
            </a:r>
            <a:endParaRPr lang="bg-BG" sz="3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6" y="1504548"/>
            <a:ext cx="11433720" cy="454261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7045" y="4101924"/>
            <a:ext cx="823585" cy="761802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9231" y="2730683"/>
            <a:ext cx="1943943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50" y="5701709"/>
            <a:ext cx="2038096" cy="304721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34" y="1151716"/>
            <a:ext cx="5190498" cy="523811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3395" y="2591019"/>
            <a:ext cx="4723170" cy="1447423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3395" y="5813181"/>
            <a:ext cx="2742486" cy="447182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423" y="1874014"/>
            <a:ext cx="3493450" cy="1247577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400" dirty="0">
                <a:solidFill>
                  <a:srgbClr val="FFFFFF"/>
                </a:solidFill>
                <a:latin typeface="Comfortaa" pitchFamily="2" charset="0"/>
              </a:rPr>
              <a:t>Преглеждайте бисквитки от избран уебсайт</a:t>
            </a:r>
            <a:endParaRPr lang="bg-BG" sz="24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012" y="4560894"/>
            <a:ext cx="4294933" cy="1247577"/>
          </a:xfrm>
          <a:prstGeom prst="wedgeRoundRectCallout">
            <a:avLst>
              <a:gd name="adj1" fmla="val -57950"/>
              <a:gd name="adj2" fmla="val 5394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400" dirty="0">
                <a:solidFill>
                  <a:srgbClr val="FFFFFF"/>
                </a:solidFill>
                <a:latin typeface="Comfortaa" pitchFamily="2" charset="0"/>
              </a:rPr>
              <a:t>Изтрийте определена бисквитка или всички бисквитки</a:t>
            </a:r>
            <a:endParaRPr lang="bg-BG" sz="24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5945F6B-E320-A328-6B8D-CFB50AC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27" y="283656"/>
            <a:ext cx="11418746" cy="953974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Контролирайте бисквитките си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Mozilla</a:t>
            </a:r>
            <a:r>
              <a:rPr lang="bg-BG" sz="3200" dirty="0"/>
              <a:t> </a:t>
            </a:r>
            <a:r>
              <a:rPr lang="en-US" sz="3200" dirty="0"/>
              <a:t>[2/2]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HTTP Бисквитки</a:t>
            </a:r>
          </a:p>
          <a:p>
            <a:pPr lvl="1"/>
            <a:r>
              <a:rPr lang="ru-RU" sz="3200" dirty="0"/>
              <a:t>Употреба и Контрол</a:t>
            </a:r>
          </a:p>
          <a:p>
            <a:r>
              <a:rPr lang="ru-RU" sz="3600" dirty="0"/>
              <a:t>Бисквитки в HTTP Сървър</a:t>
            </a:r>
          </a:p>
          <a:p>
            <a:r>
              <a:rPr lang="ru-RU" sz="3600" dirty="0"/>
              <a:t>HTTP Сесии</a:t>
            </a:r>
          </a:p>
          <a:p>
            <a:r>
              <a:rPr lang="ru-RU" sz="3600" dirty="0"/>
              <a:t>Сесии в HTTP Сървър</a:t>
            </a:r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9545" y="1181524"/>
            <a:ext cx="8132472" cy="339017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0780" y="3533366"/>
            <a:ext cx="686854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455" y="3829418"/>
            <a:ext cx="1166265" cy="2691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1" y="5318795"/>
            <a:ext cx="6501226" cy="9428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403" y="5318796"/>
            <a:ext cx="4028647" cy="952353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776" y="4675307"/>
            <a:ext cx="380901" cy="5639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463" y="5527657"/>
            <a:ext cx="357133" cy="558396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C8ED9E-8193-2F47-4E0E-C378A7AC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51" y="227550"/>
            <a:ext cx="11418746" cy="953974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Контролирайте бисквитките си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Chrome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806" y="1264734"/>
            <a:ext cx="10948713" cy="758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Бисквитки, съхранявани от външна страна </a:t>
            </a:r>
            <a:br>
              <a:rPr lang="bg-BG" sz="2400" dirty="0"/>
            </a:br>
            <a:r>
              <a:rPr lang="bg-BG" sz="2400" dirty="0"/>
              <a:t>(различен домейн)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7961" y="114879"/>
            <a:ext cx="10515600" cy="1325563"/>
          </a:xfrm>
        </p:spPr>
        <p:txBody>
          <a:bodyPr/>
          <a:lstStyle/>
          <a:p>
            <a:r>
              <a:rPr lang="bg-BG" dirty="0"/>
              <a:t>Бисквитки на трети страни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6767" y="3068872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975" y="3949979"/>
            <a:ext cx="63323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6015" y="3330414"/>
            <a:ext cx="38893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Трансфер на бисквитки</a:t>
            </a:r>
            <a:endParaRPr lang="en-US" sz="2799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708759"/>
            <a:ext cx="2020017" cy="16595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449547"/>
            <a:ext cx="709706" cy="709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460339"/>
            <a:ext cx="705523" cy="705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408208"/>
            <a:ext cx="770918" cy="770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800598"/>
            <a:ext cx="1870289" cy="11205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976" y="4250096"/>
            <a:ext cx="6465587" cy="75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06098" y="2251221"/>
            <a:ext cx="5242130" cy="5400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006462" y="2751991"/>
            <a:ext cx="465611" cy="3120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03417" y="2640472"/>
            <a:ext cx="453866" cy="2697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42" y="5037171"/>
            <a:ext cx="2499812" cy="14515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562" y="3273138"/>
            <a:ext cx="1432958" cy="14329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67468" y="2872417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29" name="TextBox 28"/>
          <p:cNvSpPr txBox="1"/>
          <p:nvPr/>
        </p:nvSpPr>
        <p:spPr>
          <a:xfrm>
            <a:off x="9457283" y="4845272"/>
            <a:ext cx="22775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Трета страна</a:t>
            </a:r>
            <a:endParaRPr lang="en-US" sz="2799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976" y="4673439"/>
            <a:ext cx="6012467" cy="7868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976" y="4956055"/>
            <a:ext cx="6012467" cy="8068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1211" y="4644859"/>
            <a:ext cx="387761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Трансфер на бисквитки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24F3A6-BDA7-4D58-A1E3-F3C94E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 </a:t>
            </a:r>
            <a:r>
              <a:rPr lang="bg-BG" dirty="0"/>
              <a:t>Сесии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2863" y="1295400"/>
            <a:ext cx="3226274" cy="32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6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Начин за съхраняване на информация за потребител, която да се използва на </a:t>
            </a:r>
            <a:r>
              <a:rPr lang="bg-BG" sz="2400" dirty="0">
                <a:solidFill>
                  <a:srgbClr val="FF0000"/>
                </a:solidFill>
              </a:rPr>
              <a:t>??????????</a:t>
            </a:r>
            <a:r>
              <a:rPr lang="bg-BG" sz="2400" b="1" dirty="0">
                <a:solidFill>
                  <a:schemeClr val="bg1"/>
                </a:solidFill>
              </a:rPr>
              <a:t>страници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сесиите?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70" y="3577338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3431" y="3152485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82" y="5280954"/>
            <a:ext cx="874024" cy="874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85" y="3844731"/>
            <a:ext cx="874024" cy="874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85" y="2654091"/>
            <a:ext cx="874024" cy="874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58" y="3844731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6198" y="3178580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Сесия</a:t>
            </a:r>
            <a:endParaRPr lang="en-US" sz="2799" dirty="0"/>
          </a:p>
        </p:txBody>
      </p:sp>
      <p:sp>
        <p:nvSpPr>
          <p:cNvPr id="16" name="TextBox 15"/>
          <p:cNvSpPr txBox="1"/>
          <p:nvPr/>
        </p:nvSpPr>
        <p:spPr>
          <a:xfrm>
            <a:off x="9012737" y="2829561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21183" y="4020201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80610" y="5456424"/>
            <a:ext cx="17295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89923" y="4890834"/>
            <a:ext cx="285847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>
                <a:solidFill>
                  <a:schemeClr val="accent1">
                    <a:lumMod val="75000"/>
                  </a:schemeClr>
                </a:solidFill>
              </a:rPr>
              <a:t>Потребител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799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89405" y="3532330"/>
            <a:ext cx="1221540" cy="4965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42895" y="4329807"/>
            <a:ext cx="2008704" cy="11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673943" y="4281744"/>
            <a:ext cx="1255151" cy="33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85603" y="4604528"/>
            <a:ext cx="1243490" cy="5478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08" y="1442329"/>
            <a:ext cx="10072988" cy="4281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8838" y="365191"/>
            <a:ext cx="10515600" cy="1325563"/>
          </a:xfrm>
        </p:spPr>
        <p:txBody>
          <a:bodyPr/>
          <a:lstStyle/>
          <a:p>
            <a:r>
              <a:rPr lang="bg-BG" dirty="0"/>
              <a:t>Управление на сесиите </a:t>
            </a:r>
            <a:r>
              <a:rPr lang="en-US" dirty="0"/>
              <a:t>[</a:t>
            </a:r>
            <a:r>
              <a:rPr lang="bg-BG" dirty="0"/>
              <a:t>1/3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575" y="6524197"/>
            <a:ext cx="428710" cy="196426"/>
          </a:xfrm>
          <a:prstGeom prst="rect">
            <a:avLst/>
          </a:prstGeom>
        </p:spPr>
        <p:txBody>
          <a:bodyPr vert="horz" lIns="35991" tIns="35991" rIns="35991" bIns="35991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0829" y="3306379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19038" y="5128146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3248099" y="3766649"/>
            <a:ext cx="57385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Поверителни данни на потребител</a:t>
            </a:r>
            <a:endParaRPr lang="en-US" sz="2799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19" y="3946266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50" y="5687054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3" y="5697846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06" y="5645715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4" y="4038105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19037" y="4302982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768" y="3673220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0282" y="3306379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35075" y="4567703"/>
            <a:ext cx="234900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87640" y="2652259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18819" y="2367711"/>
            <a:ext cx="246997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Първо влизане</a:t>
            </a:r>
            <a:endParaRPr lang="en-US" sz="2799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17682" y="2659707"/>
            <a:ext cx="1454655" cy="655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190" y="1475786"/>
            <a:ext cx="9838789" cy="3737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575" y="6524197"/>
            <a:ext cx="428710" cy="196426"/>
          </a:xfrm>
          <a:prstGeom prst="rect">
            <a:avLst/>
          </a:prstGeom>
        </p:spPr>
        <p:txBody>
          <a:bodyPr vert="horz" lIns="35991" tIns="35991" rIns="35991" bIns="35991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6767" y="3236874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976" y="5058641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7" y="3876761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88" y="5617549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1" y="5628341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4" y="5576210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2" y="3968600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975" y="4233477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6" y="3603715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6220" y="3236874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4987788" y="3703277"/>
            <a:ext cx="221325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3580" y="2671285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306749" y="2148199"/>
            <a:ext cx="339312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Преглед на страници</a:t>
            </a:r>
            <a:endParaRPr lang="en-US" sz="279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668742" y="4491925"/>
            <a:ext cx="529880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Изисквани данни + </a:t>
            </a:r>
            <a:r>
              <a:rPr lang="en-US" sz="2799" dirty="0"/>
              <a:t>ID </a:t>
            </a:r>
            <a:r>
              <a:rPr lang="bg-BG" sz="2799" dirty="0"/>
              <a:t>на сесия</a:t>
            </a:r>
            <a:endParaRPr lang="en-US" sz="2799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6938" y="2671285"/>
            <a:ext cx="1704753" cy="567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>
            <a:extLst>
              <a:ext uri="{FF2B5EF4-FFF2-40B4-BE49-F238E27FC236}">
                <a16:creationId xmlns:a16="http://schemas.microsoft.com/office/drawing/2014/main" id="{2F679DF6-1029-8509-E56A-5C35CCF1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38" y="365191"/>
            <a:ext cx="10515600" cy="1325563"/>
          </a:xfrm>
        </p:spPr>
        <p:txBody>
          <a:bodyPr/>
          <a:lstStyle/>
          <a:p>
            <a:r>
              <a:rPr lang="bg-BG" dirty="0"/>
              <a:t>Управление на сесиите </a:t>
            </a:r>
            <a:r>
              <a:rPr lang="en-US" dirty="0"/>
              <a:t>[2</a:t>
            </a:r>
            <a:r>
              <a:rPr lang="bg-BG" dirty="0"/>
              <a:t>/3</a:t>
            </a:r>
            <a:r>
              <a:rPr lang="en-US" dirty="0"/>
              <a:t>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01" y="1489642"/>
            <a:ext cx="10293152" cy="4335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Механизмът за обмен се използва между потребителя и уеб приложението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575" y="6524197"/>
            <a:ext cx="428710" cy="196426"/>
          </a:xfrm>
          <a:prstGeom prst="rect">
            <a:avLst/>
          </a:prstGeom>
        </p:spPr>
        <p:txBody>
          <a:bodyPr vert="horz" lIns="35991" tIns="35991" rIns="35991" bIns="35991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875515" y="3223251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053724" y="5045018"/>
            <a:ext cx="599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5" y="3863138"/>
            <a:ext cx="2020017" cy="16595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36" y="5603926"/>
            <a:ext cx="709706" cy="7097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9" y="5614718"/>
            <a:ext cx="705523" cy="705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92" y="5562587"/>
            <a:ext cx="770918" cy="7709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0" y="3954977"/>
            <a:ext cx="1870289" cy="112055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053723" y="4219854"/>
            <a:ext cx="6040620" cy="199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454" y="3590092"/>
            <a:ext cx="2208473" cy="22084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6220" y="3068872"/>
            <a:ext cx="274811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604734" y="4473495"/>
            <a:ext cx="482600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Изисквани данни + </a:t>
            </a:r>
            <a:r>
              <a:rPr lang="en-US" sz="2799" dirty="0"/>
              <a:t>ID </a:t>
            </a:r>
            <a:r>
              <a:rPr lang="bg-BG" sz="2799" dirty="0"/>
              <a:t>на сесия</a:t>
            </a:r>
            <a:endParaRPr lang="en-US" sz="27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22328" y="2745398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3667415" y="2216982"/>
            <a:ext cx="4971221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799" dirty="0"/>
              <a:t>Преглеждане на страници след</a:t>
            </a:r>
            <a:br>
              <a:rPr lang="bg-BG" sz="2799" dirty="0"/>
            </a:br>
            <a:r>
              <a:rPr lang="bg-BG" sz="2799" dirty="0"/>
              <a:t>рестарт на сървърът</a:t>
            </a:r>
            <a:endParaRPr lang="en-US" sz="279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4902033" y="3668305"/>
            <a:ext cx="230009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ID</a:t>
            </a:r>
            <a:r>
              <a:rPr lang="bg-BG" sz="2799" dirty="0"/>
              <a:t> на сесията</a:t>
            </a:r>
            <a:endParaRPr lang="en-US" sz="2799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22775" y="2745398"/>
            <a:ext cx="1312993" cy="4795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>
            <a:extLst>
              <a:ext uri="{FF2B5EF4-FFF2-40B4-BE49-F238E27FC236}">
                <a16:creationId xmlns:a16="http://schemas.microsoft.com/office/drawing/2014/main" id="{8830E29C-2D03-6B6F-08F1-58BE9BE0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38" y="365191"/>
            <a:ext cx="10515600" cy="1325563"/>
          </a:xfrm>
        </p:spPr>
        <p:txBody>
          <a:bodyPr/>
          <a:lstStyle/>
          <a:p>
            <a:r>
              <a:rPr lang="bg-BG" dirty="0"/>
              <a:t>Управление на сесиите </a:t>
            </a:r>
            <a:r>
              <a:rPr lang="en-US" dirty="0"/>
              <a:t>[3</a:t>
            </a:r>
            <a:r>
              <a:rPr lang="bg-BG" dirty="0"/>
              <a:t>/3</a:t>
            </a:r>
            <a:r>
              <a:rPr lang="en-US" dirty="0"/>
              <a:t>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с бисквитките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84" y="3034019"/>
            <a:ext cx="1785525" cy="178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4044" y="2609165"/>
            <a:ext cx="25901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апликация</a:t>
            </a:r>
            <a:endParaRPr lang="en-US" sz="2799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8" y="3715676"/>
            <a:ext cx="874024" cy="8740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658" y="3129960"/>
            <a:ext cx="132774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Сесия</a:t>
            </a:r>
            <a:endParaRPr lang="en-US" sz="2799" dirty="0"/>
          </a:p>
        </p:txBody>
      </p:sp>
      <p:sp>
        <p:nvSpPr>
          <p:cNvPr id="19" name="TextBox 18"/>
          <p:cNvSpPr txBox="1"/>
          <p:nvPr/>
        </p:nvSpPr>
        <p:spPr>
          <a:xfrm>
            <a:off x="1409437" y="1851425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799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8694" y="3115631"/>
            <a:ext cx="770570" cy="1907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0" y="1851426"/>
            <a:ext cx="777614" cy="7776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0" y="4357360"/>
            <a:ext cx="777614" cy="77761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9436" y="4279897"/>
            <a:ext cx="1889259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name: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799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799" dirty="0"/>
              <a:t>value: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2799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694" y="4591377"/>
            <a:ext cx="761802" cy="2850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0178215" y="1612839"/>
            <a:ext cx="1627649" cy="2600987"/>
          </a:xfrm>
          <a:prstGeom prst="roundRect">
            <a:avLst/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sid 5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uid: 101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algn="ctr" defTabSz="1218565"/>
            <a:r>
              <a:rPr lang="en-US" dirty="0">
                <a:solidFill>
                  <a:srgbClr val="FFFFFF"/>
                </a:solidFill>
              </a:rPr>
              <a:t>sid 7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uid: 102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algn="ctr" defTabSz="1218565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3876" y="4495524"/>
            <a:ext cx="1627649" cy="1943400"/>
          </a:xfrm>
          <a:prstGeom prst="can">
            <a:avLst/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en-US" sz="2800" dirty="0" err="1">
                <a:solidFill>
                  <a:srgbClr val="FFFFFF"/>
                </a:solidFill>
              </a:rPr>
              <a:t>uid</a:t>
            </a:r>
            <a:r>
              <a:rPr lang="en-US" sz="2800" dirty="0">
                <a:solidFill>
                  <a:srgbClr val="FFFFFF"/>
                </a:solidFill>
              </a:rPr>
              <a:t>  name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101 Teo</a:t>
            </a:r>
          </a:p>
          <a:p>
            <a:pPr algn="ctr" defTabSz="1218565"/>
            <a:r>
              <a:rPr lang="en-US" sz="2800" dirty="0">
                <a:solidFill>
                  <a:srgbClr val="FFFFFF"/>
                </a:solidFill>
              </a:rPr>
              <a:t>102 </a:t>
            </a:r>
            <a:r>
              <a:rPr lang="en-US" sz="2800" dirty="0" err="1">
                <a:solidFill>
                  <a:srgbClr val="FFFFFF"/>
                </a:solidFill>
              </a:rPr>
              <a:t>Bojo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61186" y="1080290"/>
            <a:ext cx="361601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Съхранение на сесии</a:t>
            </a:r>
            <a:endParaRPr lang="en-US" sz="2799" dirty="0"/>
          </a:p>
        </p:txBody>
      </p:sp>
      <p:sp>
        <p:nvSpPr>
          <p:cNvPr id="49" name="TextBox 48"/>
          <p:cNvSpPr txBox="1"/>
          <p:nvPr/>
        </p:nvSpPr>
        <p:spPr>
          <a:xfrm>
            <a:off x="9676469" y="4033918"/>
            <a:ext cx="168642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БД</a:t>
            </a:r>
            <a:endParaRPr lang="en-US" sz="2799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160" y="2412345"/>
            <a:ext cx="2932395" cy="9167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9641" y="3391503"/>
            <a:ext cx="977403" cy="386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2831" y="4819544"/>
            <a:ext cx="1371023" cy="695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160" y="4495524"/>
            <a:ext cx="3084923" cy="1556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2733" y="3362997"/>
            <a:ext cx="788481" cy="2213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4565" y="4869403"/>
            <a:ext cx="818019" cy="3074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489014" y="2292417"/>
            <a:ext cx="25351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Потвърждение</a:t>
            </a:r>
            <a:endParaRPr lang="en-US" sz="2799" dirty="0"/>
          </a:p>
        </p:txBody>
      </p:sp>
      <p:sp>
        <p:nvSpPr>
          <p:cNvPr id="75" name="TextBox 74"/>
          <p:cNvSpPr txBox="1"/>
          <p:nvPr/>
        </p:nvSpPr>
        <p:spPr>
          <a:xfrm rot="1607758">
            <a:off x="8381519" y="4265902"/>
            <a:ext cx="1508609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Вземи данни</a:t>
            </a:r>
            <a:endParaRPr lang="en-US" sz="2799" dirty="0"/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519" y="5305338"/>
            <a:ext cx="4082766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819" y="2644014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8654" y="4218061"/>
            <a:ext cx="81348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2156" y="3468841"/>
            <a:ext cx="9741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991" y="4950390"/>
            <a:ext cx="8915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1338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Структура на сесията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255" y="1433749"/>
            <a:ext cx="7389476" cy="4726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999" y="1473495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999" y="2992785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999" y="4537260"/>
            <a:ext cx="1636218" cy="41733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90" y="2992784"/>
            <a:ext cx="1848198" cy="142681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bg-BG" sz="2800" dirty="0">
                <a:solidFill>
                  <a:srgbClr val="FFFFFF"/>
                </a:solidFill>
              </a:rPr>
              <a:t>Уникално </a:t>
            </a:r>
            <a:r>
              <a:rPr lang="en-US" sz="2800" dirty="0">
                <a:solidFill>
                  <a:srgbClr val="FFFFFF"/>
                </a:solidFill>
              </a:rPr>
              <a:t>ID </a:t>
            </a:r>
            <a:r>
              <a:rPr lang="bg-BG" sz="2800" dirty="0">
                <a:solidFill>
                  <a:srgbClr val="FFFFFF"/>
                </a:solidFill>
              </a:rPr>
              <a:t>на сесията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30689" y="1682162"/>
            <a:ext cx="629311" cy="20240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230689" y="3706193"/>
            <a:ext cx="629311" cy="10397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525" y="1877580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524" y="3417902"/>
            <a:ext cx="3816782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525" y="4954594"/>
            <a:ext cx="3664421" cy="77637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748" y="2734503"/>
            <a:ext cx="2515453" cy="2294697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r>
              <a:rPr lang="ru-RU" sz="2800" dirty="0">
                <a:solidFill>
                  <a:srgbClr val="FFFFFF"/>
                </a:solidFill>
              </a:rPr>
              <a:t>Ключ-стойност двойки с потребителски данни</a:t>
            </a:r>
            <a:endParaRPr lang="bg-BG" sz="2800" dirty="0">
              <a:solidFill>
                <a:srgbClr val="FFFFFF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09945" y="2265765"/>
            <a:ext cx="761802" cy="1616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</p:cNvCxnSpPr>
          <p:nvPr/>
        </p:nvCxnSpPr>
        <p:spPr>
          <a:xfrm flipH="1">
            <a:off x="8762303" y="3356909"/>
            <a:ext cx="589570" cy="320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09945" y="3881851"/>
            <a:ext cx="761802" cy="1460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230689" y="3201452"/>
            <a:ext cx="629311" cy="504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8CE19-7386-4543-878B-C8BF6A2D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259921"/>
            <a:ext cx="9144000" cy="2387600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Бисквитки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5754969"/>
            <a:ext cx="8938472" cy="692873"/>
          </a:xfrm>
        </p:spPr>
        <p:txBody>
          <a:bodyPr/>
          <a:lstStyle/>
          <a:p>
            <a:r>
              <a:rPr lang="bg-BG" dirty="0"/>
              <a:t>Приложения и Контрол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383331" y="1016009"/>
            <a:ext cx="3272940" cy="32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Малък файл с обикновен текст без изпълним код</a:t>
            </a:r>
            <a:endParaRPr lang="en-US" dirty="0"/>
          </a:p>
          <a:p>
            <a:pPr lvl="1"/>
            <a:r>
              <a:rPr lang="bg-BG" dirty="0"/>
              <a:t>Изпраща се от сървъра до браузъра на клиента</a:t>
            </a:r>
            <a:endParaRPr lang="en-US" dirty="0"/>
          </a:p>
          <a:p>
            <a:pPr lvl="1"/>
            <a:r>
              <a:rPr lang="bg-BG" dirty="0"/>
              <a:t>Съхранява се от браузъра на устройството на клиента (компютър, таблет и т.н.)</a:t>
            </a:r>
            <a:endParaRPr lang="en-US" dirty="0"/>
          </a:p>
          <a:p>
            <a:pPr lvl="1"/>
            <a:r>
              <a:rPr lang="bg-BG" dirty="0"/>
              <a:t>Съхранява</a:t>
            </a:r>
            <a:r>
              <a:rPr lang="en-US" dirty="0"/>
              <a:t> </a:t>
            </a:r>
            <a:r>
              <a:rPr lang="bg-BG" dirty="0"/>
              <a:t>малка част данни</a:t>
            </a:r>
            <a:r>
              <a:rPr lang="en-US" dirty="0"/>
              <a:t> </a:t>
            </a:r>
            <a:r>
              <a:rPr lang="bg-BG" dirty="0"/>
              <a:t>за конкретен клиент и уеб сайт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бисквитките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021762" y="3477934"/>
            <a:ext cx="3946600" cy="3824178"/>
            <a:chOff x="7008812" y="3718546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718546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792153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  <a:p>
            <a:pPr lvl="1"/>
            <a:r>
              <a:rPr lang="bg-BG" dirty="0"/>
              <a:t>Вход, колички за пазаруване, резултати от игри или нещо друго, което сървърът трябва да запомни</a:t>
            </a:r>
            <a:endParaRPr lang="en-US" dirty="0"/>
          </a:p>
          <a:p>
            <a:r>
              <a:rPr lang="bg-BG" dirty="0"/>
              <a:t>Персонализация</a:t>
            </a:r>
            <a:endParaRPr lang="en-US" dirty="0"/>
          </a:p>
          <a:p>
            <a:pPr lvl="1"/>
            <a:r>
              <a:rPr lang="bg-BG" dirty="0"/>
              <a:t>Потребителски предпочитания, теми и персонализирани настройки</a:t>
            </a:r>
            <a:endParaRPr lang="en-US" dirty="0"/>
          </a:p>
          <a:p>
            <a:r>
              <a:rPr lang="bg-BG" dirty="0"/>
              <a:t>Проследяване</a:t>
            </a:r>
            <a:endParaRPr lang="en-US" dirty="0"/>
          </a:p>
          <a:p>
            <a:pPr lvl="1"/>
            <a:r>
              <a:rPr lang="bg-BG" dirty="0"/>
              <a:t>Записване и анализ на поведението на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149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За какво се използват бисквитки?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HTTP обектът е без състояние</a:t>
            </a:r>
            <a:endParaRPr lang="en-US" dirty="0"/>
          </a:p>
          <a:p>
            <a:pPr lvl="1"/>
            <a:r>
              <a:rPr lang="bg-BG" dirty="0"/>
              <a:t>Не съхранява информация за заявките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сесиите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8203" y="2766174"/>
            <a:ext cx="9884206" cy="3412952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799" dirty="0"/>
                <a:t>Уеб клиент</a:t>
              </a:r>
              <a:endParaRPr lang="en-US" sz="2799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799" dirty="0"/>
                <a:t>Уеб апликация</a:t>
              </a:r>
              <a:endParaRPr lang="en-US" sz="2799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218565"/>
              <a:r>
                <a:rPr lang="bg-BG" sz="2800" dirty="0">
                  <a:solidFill>
                    <a:srgbClr val="FFFFFF"/>
                  </a:solidFill>
                </a:rPr>
                <a:t>Не се съхранява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Сървърът не знае дали две заявки идват от един и същ </a:t>
            </a:r>
            <a:br>
              <a:rPr lang="bg-BG" dirty="0"/>
            </a:br>
            <a:r>
              <a:rPr lang="bg-BG" dirty="0"/>
              <a:t>клиент</a:t>
            </a:r>
            <a:endParaRPr lang="en-US" dirty="0"/>
          </a:p>
          <a:p>
            <a:r>
              <a:rPr lang="bg-BG" dirty="0"/>
              <a:t>Проблеми при управление на състояние</a:t>
            </a:r>
            <a:endParaRPr lang="en-US" dirty="0"/>
          </a:p>
          <a:p>
            <a:pPr lvl="1"/>
            <a:r>
              <a:rPr lang="bg-BG" dirty="0"/>
              <a:t>Навигацията през страниците изисква удостоверяване </a:t>
            </a:r>
            <a:br>
              <a:rPr lang="bg-BG" dirty="0"/>
            </a:br>
            <a:r>
              <a:rPr lang="bg-BG" dirty="0"/>
              <a:t>всеки път</a:t>
            </a:r>
            <a:endParaRPr lang="en-US" dirty="0"/>
          </a:p>
          <a:p>
            <a:pPr lvl="1"/>
            <a:r>
              <a:rPr lang="bg-BG" dirty="0"/>
              <a:t>Информацията за страниците се губи между заявките</a:t>
            </a:r>
            <a:endParaRPr lang="en-US" dirty="0"/>
          </a:p>
          <a:p>
            <a:pPr lvl="1"/>
            <a:r>
              <a:rPr lang="bg-BG" dirty="0"/>
              <a:t>По-трудно персонализиране на функционалността на страниците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</a:t>
            </a:r>
            <a:r>
              <a:rPr lang="bg-BG" dirty="0"/>
              <a:t>Проблемът</a:t>
            </a:r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Надежден механизъм на уебсайтовете да запомнят </a:t>
            </a:r>
            <a:br>
              <a:rPr lang="bg-BG" dirty="0"/>
            </a:br>
            <a:r>
              <a:rPr lang="bg-BG" dirty="0"/>
              <a:t>състоятелна информация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знае дали потребителят е влязъл или 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знае с кой акаунт е влязъл потребителят</a:t>
            </a:r>
          </a:p>
          <a:p>
            <a:pPr lvl="1"/>
            <a:r>
              <a:rPr lang="bg-BG" dirty="0"/>
              <a:t>За да се записва активността на сърфиране на потребителя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 да се помнят части, които са по-рано въведени в полета </a:t>
            </a:r>
            <a:br>
              <a:rPr lang="bg-BG" dirty="0"/>
            </a:br>
            <a:r>
              <a:rPr lang="bg-BG" dirty="0"/>
              <a:t>на формуляри (потребителски имена, пароли и т.н.)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</a:t>
            </a:r>
            <a:r>
              <a:rPr lang="bg-BG" dirty="0"/>
              <a:t>Решението</a:t>
            </a:r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Отговорът държи бисквитките, които трябва да бъдат </a:t>
            </a:r>
            <a:br>
              <a:rPr lang="bg-BG" dirty="0"/>
            </a:br>
            <a:r>
              <a:rPr lang="bg-BG" dirty="0"/>
              <a:t>запазени в </a:t>
            </a:r>
            <a:r>
              <a:rPr lang="en-US" dirty="0"/>
              <a:t>Set-Cookie </a:t>
            </a:r>
            <a:r>
              <a:rPr lang="bg-BG" dirty="0"/>
              <a:t>хедъра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Заявката съдържа специфичната за даден уебсайт бисквитка в рамките на </a:t>
            </a:r>
            <a:r>
              <a:rPr lang="en-US" dirty="0"/>
              <a:t>Cookie </a:t>
            </a:r>
            <a:r>
              <a:rPr lang="bg-BG" dirty="0"/>
              <a:t>хедъра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използват бисквитките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571" y="3117262"/>
            <a:ext cx="9680725" cy="88403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25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571" y="5036799"/>
            <a:ext cx="9680725" cy="88403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25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1201</Words>
  <Application>Microsoft Office PowerPoint</Application>
  <PresentationFormat>Widescreen</PresentationFormat>
  <Paragraphs>221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Comfortaa</vt:lpstr>
      <vt:lpstr>Consolas</vt:lpstr>
      <vt:lpstr>Office Theme</vt:lpstr>
      <vt:lpstr>Управление на състоянието в уеб приложенията</vt:lpstr>
      <vt:lpstr>Съдържание</vt:lpstr>
      <vt:lpstr>HTTP Бисквитки</vt:lpstr>
      <vt:lpstr>Какво са бисквитките?</vt:lpstr>
      <vt:lpstr>За какво се използват бисквитки?</vt:lpstr>
      <vt:lpstr>Управление на сесиите</vt:lpstr>
      <vt:lpstr>Stateless HTTP – Проблемът</vt:lpstr>
      <vt:lpstr>Stateless HTTP – Решението</vt:lpstr>
      <vt:lpstr>Как се използват бисквитките?</vt:lpstr>
      <vt:lpstr>Обмен на бисквитки между Клиент-Сървър</vt:lpstr>
      <vt:lpstr>Структура на бисквитките</vt:lpstr>
      <vt:lpstr>Обхват</vt:lpstr>
      <vt:lpstr>Живот</vt:lpstr>
      <vt:lpstr>Сигурност</vt:lpstr>
      <vt:lpstr>Какво има в бисквитката?</vt:lpstr>
      <vt:lpstr>Разгледайте вашите бисквитки [1/2]</vt:lpstr>
      <vt:lpstr>Разгледайте вашите бисквитки [2/2]</vt:lpstr>
      <vt:lpstr>Контролирайте бисквитките си с Mozilla [1/2]</vt:lpstr>
      <vt:lpstr>Контролирайте бисквитките си с Mozilla [2/2]</vt:lpstr>
      <vt:lpstr>Контролирайте бисквитките си с Chrome</vt:lpstr>
      <vt:lpstr>Бисквитки на трети страни</vt:lpstr>
      <vt:lpstr>HTTP Сесии</vt:lpstr>
      <vt:lpstr>Какво представляват сесиите?</vt:lpstr>
      <vt:lpstr>Управление на сесиите [1/3]</vt:lpstr>
      <vt:lpstr>Управление на сесиите [2/3]</vt:lpstr>
      <vt:lpstr>Управление на сесиите [3/3]</vt:lpstr>
      <vt:lpstr>Връзка с бисквитките</vt:lpstr>
      <vt:lpstr>Структура на сесията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2024-01-25T10:59:12Z</dcterms:modified>
</cp:coreProperties>
</file>