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258" r:id="rId2"/>
    <p:sldId id="573" r:id="rId3"/>
    <p:sldId id="630" r:id="rId4"/>
    <p:sldId id="629" r:id="rId5"/>
    <p:sldId id="631" r:id="rId6"/>
    <p:sldId id="632" r:id="rId7"/>
    <p:sldId id="633" r:id="rId8"/>
    <p:sldId id="634" r:id="rId9"/>
    <p:sldId id="635" r:id="rId10"/>
    <p:sldId id="636" r:id="rId11"/>
    <p:sldId id="671" r:id="rId12"/>
    <p:sldId id="613" r:id="rId13"/>
    <p:sldId id="614" r:id="rId14"/>
    <p:sldId id="659" r:id="rId15"/>
    <p:sldId id="672" r:id="rId16"/>
    <p:sldId id="625" r:id="rId17"/>
    <p:sldId id="626" r:id="rId18"/>
    <p:sldId id="627" r:id="rId19"/>
    <p:sldId id="628" r:id="rId20"/>
    <p:sldId id="665" r:id="rId21"/>
    <p:sldId id="666" r:id="rId22"/>
    <p:sldId id="660" r:id="rId23"/>
    <p:sldId id="661" r:id="rId24"/>
    <p:sldId id="662" r:id="rId25"/>
    <p:sldId id="663" r:id="rId26"/>
    <p:sldId id="574" r:id="rId27"/>
    <p:sldId id="5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JSON" id="{0B0C01F3-1F60-4ADB-AC1E-9589654EAEF3}">
          <p14:sldIdLst>
            <p14:sldId id="630"/>
            <p14:sldId id="629"/>
            <p14:sldId id="631"/>
            <p14:sldId id="632"/>
          </p14:sldIdLst>
        </p14:section>
        <p14:section name="XML" id="{C4E05957-B9DA-4676-9762-09BA2C6961B7}">
          <p14:sldIdLst>
            <p14:sldId id="633"/>
            <p14:sldId id="634"/>
            <p14:sldId id="635"/>
            <p14:sldId id="636"/>
          </p14:sldIdLst>
        </p14:section>
        <p14:section name="Web API" id="{9F3BCE23-7BDC-492A-B40C-0A8A215407FA}">
          <p14:sldIdLst>
            <p14:sldId id="671"/>
            <p14:sldId id="613"/>
            <p14:sldId id="614"/>
            <p14:sldId id="659"/>
            <p14:sldId id="672"/>
            <p14:sldId id="625"/>
            <p14:sldId id="626"/>
            <p14:sldId id="627"/>
            <p14:sldId id="628"/>
            <p14:sldId id="665"/>
            <p14:sldId id="666"/>
            <p14:sldId id="660"/>
            <p14:sldId id="661"/>
            <p14:sldId id="662"/>
            <p14:sldId id="663"/>
          </p14:sldIdLst>
        </p14:section>
        <p14:section name="Заключение" id="{9315BEE7-605C-4839-996A-A4EEA70921D9}">
          <p14:sldIdLst>
            <p14:sldId id="574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93FFD627-812B-4772-88BE-2E2D9DDDEF6B}"/>
    <pc:docChg chg="undo custSel addSld delSld modSld sldOrd addSection modSection">
      <pc:chgData name="Димитър Минчев" userId="6da192e4-d32c-454b-8615-bbadf07b6639" providerId="ADAL" clId="{93FFD627-812B-4772-88BE-2E2D9DDDEF6B}" dt="2024-01-31T09:13:53.335" v="442" actId="113"/>
      <pc:docMkLst>
        <pc:docMk/>
      </pc:docMkLst>
      <pc:sldChg chg="modSp mod">
        <pc:chgData name="Димитър Минчев" userId="6da192e4-d32c-454b-8615-bbadf07b6639" providerId="ADAL" clId="{93FFD627-812B-4772-88BE-2E2D9DDDEF6B}" dt="2024-01-31T08:44:56.926" v="25" actId="6549"/>
        <pc:sldMkLst>
          <pc:docMk/>
          <pc:sldMk cId="2386959723" sldId="258"/>
        </pc:sldMkLst>
        <pc:spChg chg="mod">
          <ac:chgData name="Димитър Минчев" userId="6da192e4-d32c-454b-8615-bbadf07b6639" providerId="ADAL" clId="{93FFD627-812B-4772-88BE-2E2D9DDDEF6B}" dt="2024-01-31T08:44:42.710" v="20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93FFD627-812B-4772-88BE-2E2D9DDDEF6B}" dt="2024-01-31T08:44:56.926" v="25" actId="6549"/>
          <ac:spMkLst>
            <pc:docMk/>
            <pc:sldMk cId="2386959723" sldId="258"/>
            <ac:spMk id="5" creationId="{FD72CEAD-2598-2D6F-7FF9-AF95330D8A09}"/>
          </ac:spMkLst>
        </pc:spChg>
      </pc:sldChg>
      <pc:sldChg chg="addSp delSp modSp mod ord">
        <pc:chgData name="Димитър Минчев" userId="6da192e4-d32c-454b-8615-bbadf07b6639" providerId="ADAL" clId="{93FFD627-812B-4772-88BE-2E2D9DDDEF6B}" dt="2024-01-31T08:46:05.802" v="68" actId="20577"/>
        <pc:sldMkLst>
          <pc:docMk/>
          <pc:sldMk cId="3452212417" sldId="573"/>
        </pc:sldMkLst>
        <pc:spChg chg="del">
          <ac:chgData name="Димитър Минчев" userId="6da192e4-d32c-454b-8615-bbadf07b6639" providerId="ADAL" clId="{93FFD627-812B-4772-88BE-2E2D9DDDEF6B}" dt="2024-01-31T08:45:50.883" v="49" actId="478"/>
          <ac:spMkLst>
            <pc:docMk/>
            <pc:sldMk cId="3452212417" sldId="573"/>
            <ac:spMk id="2" creationId="{1386E7D1-00BC-4CD3-B9CB-9685ABD080EC}"/>
          </ac:spMkLst>
        </pc:spChg>
        <pc:spChg chg="del mod">
          <ac:chgData name="Димитър Минчев" userId="6da192e4-d32c-454b-8615-bbadf07b6639" providerId="ADAL" clId="{93FFD627-812B-4772-88BE-2E2D9DDDEF6B}" dt="2024-01-31T08:45:50.883" v="49" actId="478"/>
          <ac:spMkLst>
            <pc:docMk/>
            <pc:sldMk cId="3452212417" sldId="573"/>
            <ac:spMk id="3" creationId="{CBA1A5CB-723C-4F28-BBCE-7147BCDF670A}"/>
          </ac:spMkLst>
        </pc:spChg>
        <pc:spChg chg="add del mod">
          <ac:chgData name="Димитър Минчев" userId="6da192e4-d32c-454b-8615-bbadf07b6639" providerId="ADAL" clId="{93FFD627-812B-4772-88BE-2E2D9DDDEF6B}" dt="2024-01-31T08:45:58.975" v="51" actId="478"/>
          <ac:spMkLst>
            <pc:docMk/>
            <pc:sldMk cId="3452212417" sldId="573"/>
            <ac:spMk id="5" creationId="{839339C6-9BE5-9EE5-922D-7A450FD31EE6}"/>
          </ac:spMkLst>
        </pc:spChg>
        <pc:spChg chg="add del mod">
          <ac:chgData name="Димитър Минчев" userId="6da192e4-d32c-454b-8615-bbadf07b6639" providerId="ADAL" clId="{93FFD627-812B-4772-88BE-2E2D9DDDEF6B}" dt="2024-01-31T08:46:00.865" v="52" actId="478"/>
          <ac:spMkLst>
            <pc:docMk/>
            <pc:sldMk cId="3452212417" sldId="573"/>
            <ac:spMk id="7" creationId="{E93A8D19-6AD3-639F-5CC0-09FFFD42E820}"/>
          </ac:spMkLst>
        </pc:spChg>
        <pc:spChg chg="add mod">
          <ac:chgData name="Димитър Минчев" userId="6da192e4-d32c-454b-8615-bbadf07b6639" providerId="ADAL" clId="{93FFD627-812B-4772-88BE-2E2D9DDDEF6B}" dt="2024-01-31T08:46:05.802" v="68" actId="20577"/>
          <ac:spMkLst>
            <pc:docMk/>
            <pc:sldMk cId="3452212417" sldId="573"/>
            <ac:spMk id="8" creationId="{FCC7DF5F-4135-713E-78C6-95893A42CA5C}"/>
          </ac:spMkLst>
        </pc:spChg>
        <pc:spChg chg="add mod">
          <ac:chgData name="Димитър Минчев" userId="6da192e4-d32c-454b-8615-bbadf07b6639" providerId="ADAL" clId="{93FFD627-812B-4772-88BE-2E2D9DDDEF6B}" dt="2024-01-31T08:45:54.507" v="50"/>
          <ac:spMkLst>
            <pc:docMk/>
            <pc:sldMk cId="3452212417" sldId="573"/>
            <ac:spMk id="9" creationId="{01698CA0-C207-34F6-C2FD-97060149F7F9}"/>
          </ac:spMkLst>
        </pc:spChg>
      </pc:sldChg>
      <pc:sldChg chg="modSp add mod ord">
        <pc:chgData name="Димитър Минчев" userId="6da192e4-d32c-454b-8615-bbadf07b6639" providerId="ADAL" clId="{93FFD627-812B-4772-88BE-2E2D9DDDEF6B}" dt="2024-01-31T08:45:37.449" v="48" actId="113"/>
        <pc:sldMkLst>
          <pc:docMk/>
          <pc:sldMk cId="91753155" sldId="574"/>
        </pc:sldMkLst>
        <pc:spChg chg="mod">
          <ac:chgData name="Димитър Минчев" userId="6da192e4-d32c-454b-8615-bbadf07b6639" providerId="ADAL" clId="{93FFD627-812B-4772-88BE-2E2D9DDDEF6B}" dt="2024-01-31T08:45:37.449" v="48" actId="113"/>
          <ac:spMkLst>
            <pc:docMk/>
            <pc:sldMk cId="91753155" sldId="574"/>
            <ac:spMk id="2" creationId="{1386E7D1-00BC-4CD3-B9CB-9685ABD080EC}"/>
          </ac:spMkLst>
        </pc:spChg>
        <pc:spChg chg="mod">
          <ac:chgData name="Димитър Минчев" userId="6da192e4-d32c-454b-8615-bbadf07b6639" providerId="ADAL" clId="{93FFD627-812B-4772-88BE-2E2D9DDDEF6B}" dt="2024-01-31T08:45:31.231" v="46" actId="1076"/>
          <ac:spMkLst>
            <pc:docMk/>
            <pc:sldMk cId="91753155" sldId="574"/>
            <ac:spMk id="3" creationId="{CBA1A5CB-723C-4F28-BBCE-7147BCDF670A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9:11:35.608" v="432" actId="6549"/>
        <pc:sldMkLst>
          <pc:docMk/>
          <pc:sldMk cId="2671281208" sldId="613"/>
        </pc:sldMkLst>
        <pc:spChg chg="mod">
          <ac:chgData name="Димитър Минчев" userId="6da192e4-d32c-454b-8615-bbadf07b6639" providerId="ADAL" clId="{93FFD627-812B-4772-88BE-2E2D9DDDEF6B}" dt="2024-01-31T09:11:35.608" v="432" actId="6549"/>
          <ac:spMkLst>
            <pc:docMk/>
            <pc:sldMk cId="2671281208" sldId="613"/>
            <ac:spMk id="2" creationId="{4A539C71-32FD-4C3A-94F9-3D7558561728}"/>
          </ac:spMkLst>
        </pc:spChg>
        <pc:spChg chg="mod">
          <ac:chgData name="Димитър Минчев" userId="6da192e4-d32c-454b-8615-bbadf07b6639" providerId="ADAL" clId="{93FFD627-812B-4772-88BE-2E2D9DDDEF6B}" dt="2024-01-31T08:54:17.612" v="170" actId="1076"/>
          <ac:spMkLst>
            <pc:docMk/>
            <pc:sldMk cId="2671281208" sldId="613"/>
            <ac:spMk id="3" creationId="{7EC9E7B5-0A7B-4A14-A6C7-A274ED7F6A2B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2671281208" sldId="613"/>
            <ac:spMk id="4" creationId="{CD0763C6-13C1-46D1-BDA5-61EC61D9D8B7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8:53:32.761" v="168" actId="207"/>
        <pc:sldMkLst>
          <pc:docMk/>
          <pc:sldMk cId="1992692979" sldId="614"/>
        </pc:sldMkLst>
        <pc:spChg chg="mod">
          <ac:chgData name="Димитър Минчев" userId="6da192e4-d32c-454b-8615-bbadf07b6639" providerId="ADAL" clId="{93FFD627-812B-4772-88BE-2E2D9DDDEF6B}" dt="2024-01-31T08:52:11.761" v="156" actId="14100"/>
          <ac:spMkLst>
            <pc:docMk/>
            <pc:sldMk cId="1992692979" sldId="614"/>
            <ac:spMk id="2" creationId="{59C6B83A-B39E-424D-8482-E96562992B76}"/>
          </ac:spMkLst>
        </pc:spChg>
        <pc:spChg chg="mod">
          <ac:chgData name="Димитър Минчев" userId="6da192e4-d32c-454b-8615-bbadf07b6639" providerId="ADAL" clId="{93FFD627-812B-4772-88BE-2E2D9DDDEF6B}" dt="2024-01-31T08:51:43.876" v="150" actId="1076"/>
          <ac:spMkLst>
            <pc:docMk/>
            <pc:sldMk cId="1992692979" sldId="614"/>
            <ac:spMk id="3" creationId="{93EA5484-216A-41CC-B35B-6CC0E497C9DD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1992692979" sldId="614"/>
            <ac:spMk id="4" creationId="{A54C1112-B263-4AF2-9665-EDA6C91BAD05}"/>
          </ac:spMkLst>
        </pc:spChg>
        <pc:spChg chg="mod">
          <ac:chgData name="Димитър Минчев" userId="6da192e4-d32c-454b-8615-bbadf07b6639" providerId="ADAL" clId="{93FFD627-812B-4772-88BE-2E2D9DDDEF6B}" dt="2024-01-31T08:53:32.761" v="168" actId="207"/>
          <ac:spMkLst>
            <pc:docMk/>
            <pc:sldMk cId="1992692979" sldId="614"/>
            <ac:spMk id="6" creationId="{050434EA-E59F-4513-A339-9AED23CE5F78}"/>
          </ac:spMkLst>
        </pc:spChg>
        <pc:spChg chg="mod">
          <ac:chgData name="Димитър Минчев" userId="6da192e4-d32c-454b-8615-bbadf07b6639" providerId="ADAL" clId="{93FFD627-812B-4772-88BE-2E2D9DDDEF6B}" dt="2024-01-31T08:53:21.028" v="167" actId="207"/>
          <ac:spMkLst>
            <pc:docMk/>
            <pc:sldMk cId="1992692979" sldId="614"/>
            <ac:spMk id="7" creationId="{E534D664-3565-4BEC-92D6-238570E597CA}"/>
          </ac:spMkLst>
        </pc:spChg>
        <pc:spChg chg="mod">
          <ac:chgData name="Димитър Минчев" userId="6da192e4-d32c-454b-8615-bbadf07b6639" providerId="ADAL" clId="{93FFD627-812B-4772-88BE-2E2D9DDDEF6B}" dt="2024-01-31T08:51:03.461" v="148" actId="1076"/>
          <ac:spMkLst>
            <pc:docMk/>
            <pc:sldMk cId="1992692979" sldId="614"/>
            <ac:spMk id="8" creationId="{681C9815-5948-4DDE-9A2B-C87562C694CC}"/>
          </ac:spMkLst>
        </pc:spChg>
      </pc:sldChg>
      <pc:sldChg chg="addSp delSp modSp add mod delAnim modAnim">
        <pc:chgData name="Димитър Минчев" userId="6da192e4-d32c-454b-8615-bbadf07b6639" providerId="ADAL" clId="{93FFD627-812B-4772-88BE-2E2D9DDDEF6B}" dt="2024-01-31T08:58:09.792" v="244" actId="1076"/>
        <pc:sldMkLst>
          <pc:docMk/>
          <pc:sldMk cId="3694331051" sldId="625"/>
        </pc:sldMkLst>
        <pc:spChg chg="mod">
          <ac:chgData name="Димитър Минчев" userId="6da192e4-d32c-454b-8615-bbadf07b6639" providerId="ADAL" clId="{93FFD627-812B-4772-88BE-2E2D9DDDEF6B}" dt="2024-01-31T08:56:54.101" v="208" actId="1076"/>
          <ac:spMkLst>
            <pc:docMk/>
            <pc:sldMk cId="3694331051" sldId="625"/>
            <ac:spMk id="2" creationId="{52B78F07-0BD0-4751-B95D-9EF7B7E29D67}"/>
          </ac:spMkLst>
        </pc:spChg>
        <pc:spChg chg="del">
          <ac:chgData name="Димитър Минчев" userId="6da192e4-d32c-454b-8615-bbadf07b6639" providerId="ADAL" clId="{93FFD627-812B-4772-88BE-2E2D9DDDEF6B}" dt="2024-01-31T08:55:59.737" v="192" actId="478"/>
          <ac:spMkLst>
            <pc:docMk/>
            <pc:sldMk cId="3694331051" sldId="625"/>
            <ac:spMk id="3" creationId="{FA55CF50-4348-425F-8B24-643AA00D100A}"/>
          </ac:spMkLst>
        </pc:spChg>
        <pc:spChg chg="add del mod">
          <ac:chgData name="Димитър Минчев" userId="6da192e4-d32c-454b-8615-bbadf07b6639" providerId="ADAL" clId="{93FFD627-812B-4772-88BE-2E2D9DDDEF6B}" dt="2024-01-31T08:56:01.283" v="193" actId="478"/>
          <ac:spMkLst>
            <pc:docMk/>
            <pc:sldMk cId="3694331051" sldId="625"/>
            <ac:spMk id="5" creationId="{57BEA85F-A3CE-97C7-E95B-DD2BE266C38F}"/>
          </ac:spMkLst>
        </pc:spChg>
        <pc:spChg chg="add mod">
          <ac:chgData name="Димитър Минчев" userId="6da192e4-d32c-454b-8615-bbadf07b6639" providerId="ADAL" clId="{93FFD627-812B-4772-88BE-2E2D9DDDEF6B}" dt="2024-01-31T08:56:05.892" v="195" actId="20577"/>
          <ac:spMkLst>
            <pc:docMk/>
            <pc:sldMk cId="3694331051" sldId="625"/>
            <ac:spMk id="6" creationId="{C21F2FC1-8E90-520D-EDD5-6B3140BC56A7}"/>
          </ac:spMkLst>
        </pc:spChg>
        <pc:spChg chg="add mod">
          <ac:chgData name="Димитър Минчев" userId="6da192e4-d32c-454b-8615-bbadf07b6639" providerId="ADAL" clId="{93FFD627-812B-4772-88BE-2E2D9DDDEF6B}" dt="2024-01-31T08:58:08.011" v="243" actId="1076"/>
          <ac:spMkLst>
            <pc:docMk/>
            <pc:sldMk cId="3694331051" sldId="625"/>
            <ac:spMk id="7" creationId="{B8E804D9-6BEB-A734-C8C4-E44C74C64127}"/>
          </ac:spMkLst>
        </pc:spChg>
        <pc:spChg chg="mod">
          <ac:chgData name="Димитър Минчев" userId="6da192e4-d32c-454b-8615-bbadf07b6639" providerId="ADAL" clId="{93FFD627-812B-4772-88BE-2E2D9DDDEF6B}" dt="2024-01-31T08:57:06.599" v="210" actId="207"/>
          <ac:spMkLst>
            <pc:docMk/>
            <pc:sldMk cId="3694331051" sldId="625"/>
            <ac:spMk id="8" creationId="{E2398ECC-34E2-476F-AE13-4FABA5766316}"/>
          </ac:spMkLst>
        </pc:spChg>
        <pc:spChg chg="mod">
          <ac:chgData name="Димитър Минчев" userId="6da192e4-d32c-454b-8615-bbadf07b6639" providerId="ADAL" clId="{93FFD627-812B-4772-88BE-2E2D9DDDEF6B}" dt="2024-01-31T08:58:09.792" v="244" actId="1076"/>
          <ac:spMkLst>
            <pc:docMk/>
            <pc:sldMk cId="3694331051" sldId="625"/>
            <ac:spMk id="9" creationId="{555BC14B-B961-4BAB-9FA8-FEC7F35F54BD}"/>
          </ac:spMkLst>
        </pc:spChg>
        <pc:spChg chg="mod">
          <ac:chgData name="Димитър Минчев" userId="6da192e4-d32c-454b-8615-bbadf07b6639" providerId="ADAL" clId="{93FFD627-812B-4772-88BE-2E2D9DDDEF6B}" dt="2024-01-31T08:57:13.410" v="211" actId="1076"/>
          <ac:spMkLst>
            <pc:docMk/>
            <pc:sldMk cId="3694331051" sldId="625"/>
            <ac:spMk id="13" creationId="{5C9A2B38-7AE5-41D3-B45A-EED0BFBFD2B7}"/>
          </ac:spMkLst>
        </pc:spChg>
        <pc:spChg chg="mod">
          <ac:chgData name="Димитър Минчев" userId="6da192e4-d32c-454b-8615-bbadf07b6639" providerId="ADAL" clId="{93FFD627-812B-4772-88BE-2E2D9DDDEF6B}" dt="2024-01-31T08:57:13.410" v="211" actId="1076"/>
          <ac:spMkLst>
            <pc:docMk/>
            <pc:sldMk cId="3694331051" sldId="625"/>
            <ac:spMk id="14" creationId="{D4636409-D146-4CD8-AC90-5BB1440868AE}"/>
          </ac:spMkLst>
        </pc:spChg>
        <pc:spChg chg="mod">
          <ac:chgData name="Димитър Минчев" userId="6da192e4-d32c-454b-8615-bbadf07b6639" providerId="ADAL" clId="{93FFD627-812B-4772-88BE-2E2D9DDDEF6B}" dt="2024-01-31T08:57:13.410" v="211" actId="1076"/>
          <ac:spMkLst>
            <pc:docMk/>
            <pc:sldMk cId="3694331051" sldId="625"/>
            <ac:spMk id="15" creationId="{AC9DB825-C725-42C5-8A11-5B619CA6896A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3694331051" sldId="625"/>
            <ac:spMk id="17" creationId="{9A6579B8-4832-4B14-9CDE-8A159A7878B3}"/>
          </ac:spMkLst>
        </pc:spChg>
        <pc:spChg chg="mod">
          <ac:chgData name="Димитър Минчев" userId="6da192e4-d32c-454b-8615-bbadf07b6639" providerId="ADAL" clId="{93FFD627-812B-4772-88BE-2E2D9DDDEF6B}" dt="2024-01-31T08:57:06.599" v="210" actId="207"/>
          <ac:spMkLst>
            <pc:docMk/>
            <pc:sldMk cId="3694331051" sldId="625"/>
            <ac:spMk id="19" creationId="{A12F7C36-5893-42D7-AB6E-85551FEC7AB5}"/>
          </ac:spMkLst>
        </pc:spChg>
        <pc:spChg chg="mod">
          <ac:chgData name="Димитър Минчев" userId="6da192e4-d32c-454b-8615-bbadf07b6639" providerId="ADAL" clId="{93FFD627-812B-4772-88BE-2E2D9DDDEF6B}" dt="2024-01-31T08:57:06.599" v="210" actId="207"/>
          <ac:spMkLst>
            <pc:docMk/>
            <pc:sldMk cId="3694331051" sldId="625"/>
            <ac:spMk id="20" creationId="{DF4A505F-5F28-432D-9406-09BB943A4C4A}"/>
          </ac:spMkLst>
        </pc:spChg>
        <pc:spChg chg="mod">
          <ac:chgData name="Димитър Минчев" userId="6da192e4-d32c-454b-8615-bbadf07b6639" providerId="ADAL" clId="{93FFD627-812B-4772-88BE-2E2D9DDDEF6B}" dt="2024-01-31T08:57:06.599" v="210" actId="207"/>
          <ac:spMkLst>
            <pc:docMk/>
            <pc:sldMk cId="3694331051" sldId="625"/>
            <ac:spMk id="21" creationId="{F7A75C8D-8749-4210-B5D5-196BB1D3CAF1}"/>
          </ac:spMkLst>
        </pc:spChg>
        <pc:spChg chg="mod">
          <ac:chgData name="Димитър Минчев" userId="6da192e4-d32c-454b-8615-bbadf07b6639" providerId="ADAL" clId="{93FFD627-812B-4772-88BE-2E2D9DDDEF6B}" dt="2024-01-31T08:57:16.066" v="212" actId="1076"/>
          <ac:spMkLst>
            <pc:docMk/>
            <pc:sldMk cId="3694331051" sldId="625"/>
            <ac:spMk id="22" creationId="{B1BA9B21-AA9C-4AC4-9B13-35E709ED4672}"/>
          </ac:spMkLst>
        </pc:spChg>
        <pc:spChg chg="del mod">
          <ac:chgData name="Димитър Минчев" userId="6da192e4-d32c-454b-8615-bbadf07b6639" providerId="ADAL" clId="{93FFD627-812B-4772-88BE-2E2D9DDDEF6B}" dt="2024-01-31T08:58:00.121" v="240" actId="478"/>
          <ac:spMkLst>
            <pc:docMk/>
            <pc:sldMk cId="3694331051" sldId="625"/>
            <ac:spMk id="28" creationId="{313BA84A-8B93-4C38-ADD2-91CB1CC57C2C}"/>
          </ac:spMkLst>
        </pc:spChg>
      </pc:sldChg>
      <pc:sldChg chg="addSp delSp modSp add mod modAnim">
        <pc:chgData name="Димитър Минчев" userId="6da192e4-d32c-454b-8615-bbadf07b6639" providerId="ADAL" clId="{93FFD627-812B-4772-88BE-2E2D9DDDEF6B}" dt="2024-01-31T08:59:19.545" v="259" actId="14100"/>
        <pc:sldMkLst>
          <pc:docMk/>
          <pc:sldMk cId="4005577854" sldId="626"/>
        </pc:sldMkLst>
        <pc:spChg chg="mod">
          <ac:chgData name="Димитър Минчев" userId="6da192e4-d32c-454b-8615-bbadf07b6639" providerId="ADAL" clId="{93FFD627-812B-4772-88BE-2E2D9DDDEF6B}" dt="2024-01-31T08:59:00.829" v="256" actId="207"/>
          <ac:spMkLst>
            <pc:docMk/>
            <pc:sldMk cId="4005577854" sldId="626"/>
            <ac:spMk id="2" creationId="{348C77A5-4478-4D79-A132-6FE06A84116B}"/>
          </ac:spMkLst>
        </pc:spChg>
        <pc:spChg chg="del">
          <ac:chgData name="Димитър Минчев" userId="6da192e4-d32c-454b-8615-bbadf07b6639" providerId="ADAL" clId="{93FFD627-812B-4772-88BE-2E2D9DDDEF6B}" dt="2024-01-31T08:58:29.413" v="245" actId="478"/>
          <ac:spMkLst>
            <pc:docMk/>
            <pc:sldMk cId="4005577854" sldId="626"/>
            <ac:spMk id="3" creationId="{8C22766E-5A77-4F45-B56B-696664A47A23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4005577854" sldId="626"/>
            <ac:spMk id="4" creationId="{16715A6F-6F0A-4F21-AAA5-CD0E5CA646B8}"/>
          </ac:spMkLst>
        </pc:spChg>
        <pc:spChg chg="mod">
          <ac:chgData name="Димитър Минчев" userId="6da192e4-d32c-454b-8615-bbadf07b6639" providerId="ADAL" clId="{93FFD627-812B-4772-88BE-2E2D9DDDEF6B}" dt="2024-01-31T08:59:19.545" v="259" actId="14100"/>
          <ac:spMkLst>
            <pc:docMk/>
            <pc:sldMk cId="4005577854" sldId="626"/>
            <ac:spMk id="6" creationId="{307549FC-F009-4FC7-9F80-31F3076B05C0}"/>
          </ac:spMkLst>
        </pc:spChg>
        <pc:spChg chg="add del mod">
          <ac:chgData name="Димитър Минчев" userId="6da192e4-d32c-454b-8615-bbadf07b6639" providerId="ADAL" clId="{93FFD627-812B-4772-88BE-2E2D9DDDEF6B}" dt="2024-01-31T08:58:30.787" v="246" actId="478"/>
          <ac:spMkLst>
            <pc:docMk/>
            <pc:sldMk cId="4005577854" sldId="626"/>
            <ac:spMk id="7" creationId="{CC651883-D4A8-01AE-92B7-33DCBC67BEC4}"/>
          </ac:spMkLst>
        </pc:spChg>
        <pc:spChg chg="add mod">
          <ac:chgData name="Димитър Минчев" userId="6da192e4-d32c-454b-8615-bbadf07b6639" providerId="ADAL" clId="{93FFD627-812B-4772-88BE-2E2D9DDDEF6B}" dt="2024-01-31T08:58:34.693" v="248" actId="20577"/>
          <ac:spMkLst>
            <pc:docMk/>
            <pc:sldMk cId="4005577854" sldId="626"/>
            <ac:spMk id="8" creationId="{C70BF2A0-9537-5F8A-60C3-824D50772880}"/>
          </ac:spMkLst>
        </pc:spChg>
      </pc:sldChg>
      <pc:sldChg chg="addSp delSp modSp add mod">
        <pc:chgData name="Димитър Минчев" userId="6da192e4-d32c-454b-8615-bbadf07b6639" providerId="ADAL" clId="{93FFD627-812B-4772-88BE-2E2D9DDDEF6B}" dt="2024-01-31T09:13:14.263" v="440" actId="6549"/>
        <pc:sldMkLst>
          <pc:docMk/>
          <pc:sldMk cId="1504275287" sldId="627"/>
        </pc:sldMkLst>
        <pc:spChg chg="mod">
          <ac:chgData name="Димитър Минчев" userId="6da192e4-d32c-454b-8615-bbadf07b6639" providerId="ADAL" clId="{93FFD627-812B-4772-88BE-2E2D9DDDEF6B}" dt="2024-01-31T09:13:14.263" v="440" actId="6549"/>
          <ac:spMkLst>
            <pc:docMk/>
            <pc:sldMk cId="1504275287" sldId="627"/>
            <ac:spMk id="2" creationId="{5A2C3D26-D912-4AEF-903A-2AFA8CAB4CB9}"/>
          </ac:spMkLst>
        </pc:spChg>
        <pc:spChg chg="del">
          <ac:chgData name="Димитър Минчев" userId="6da192e4-d32c-454b-8615-bbadf07b6639" providerId="ADAL" clId="{93FFD627-812B-4772-88BE-2E2D9DDDEF6B}" dt="2024-01-31T08:59:31.949" v="260" actId="478"/>
          <ac:spMkLst>
            <pc:docMk/>
            <pc:sldMk cId="1504275287" sldId="627"/>
            <ac:spMk id="3" creationId="{A1C77465-9784-4EC4-88B4-33AD7DE68FF6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1504275287" sldId="627"/>
            <ac:spMk id="4" creationId="{6A9DC641-CA32-4A2F-83CE-0DAFB2CB5CEE}"/>
          </ac:spMkLst>
        </pc:spChg>
        <pc:spChg chg="mod">
          <ac:chgData name="Димитър Минчев" userId="6da192e4-d32c-454b-8615-bbadf07b6639" providerId="ADAL" clId="{93FFD627-812B-4772-88BE-2E2D9DDDEF6B}" dt="2024-01-31T09:01:03.091" v="285" actId="1076"/>
          <ac:spMkLst>
            <pc:docMk/>
            <pc:sldMk cId="1504275287" sldId="627"/>
            <ac:spMk id="6" creationId="{24FC597E-8C8B-449B-9F9A-FC03C7EB54F3}"/>
          </ac:spMkLst>
        </pc:spChg>
        <pc:spChg chg="mod">
          <ac:chgData name="Димитър Минчев" userId="6da192e4-d32c-454b-8615-bbadf07b6639" providerId="ADAL" clId="{93FFD627-812B-4772-88BE-2E2D9DDDEF6B}" dt="2024-01-31T09:01:03.091" v="285" actId="1076"/>
          <ac:spMkLst>
            <pc:docMk/>
            <pc:sldMk cId="1504275287" sldId="627"/>
            <ac:spMk id="7" creationId="{A8BB5827-B32F-4D16-8743-14FAAA521B6B}"/>
          </ac:spMkLst>
        </pc:spChg>
        <pc:spChg chg="mod">
          <ac:chgData name="Димитър Минчев" userId="6da192e4-d32c-454b-8615-bbadf07b6639" providerId="ADAL" clId="{93FFD627-812B-4772-88BE-2E2D9DDDEF6B}" dt="2024-01-31T09:01:03.091" v="285" actId="1076"/>
          <ac:spMkLst>
            <pc:docMk/>
            <pc:sldMk cId="1504275287" sldId="627"/>
            <ac:spMk id="8" creationId="{401FEA69-3DE7-4782-9756-10E1533BF6A3}"/>
          </ac:spMkLst>
        </pc:spChg>
        <pc:spChg chg="add del mod">
          <ac:chgData name="Димитър Минчев" userId="6da192e4-d32c-454b-8615-bbadf07b6639" providerId="ADAL" clId="{93FFD627-812B-4772-88BE-2E2D9DDDEF6B}" dt="2024-01-31T08:59:32.731" v="261" actId="478"/>
          <ac:spMkLst>
            <pc:docMk/>
            <pc:sldMk cId="1504275287" sldId="627"/>
            <ac:spMk id="9" creationId="{9607410A-92A3-9DFD-9B24-FEF23EB0949A}"/>
          </ac:spMkLst>
        </pc:spChg>
        <pc:spChg chg="add mod">
          <ac:chgData name="Димитър Минчев" userId="6da192e4-d32c-454b-8615-bbadf07b6639" providerId="ADAL" clId="{93FFD627-812B-4772-88BE-2E2D9DDDEF6B}" dt="2024-01-31T08:59:41.354" v="263" actId="20577"/>
          <ac:spMkLst>
            <pc:docMk/>
            <pc:sldMk cId="1504275287" sldId="627"/>
            <ac:spMk id="10" creationId="{541A7885-B8FA-A99D-9DD2-AF2FC52640B2}"/>
          </ac:spMkLst>
        </pc:spChg>
      </pc:sldChg>
      <pc:sldChg chg="addSp delSp modSp add mod">
        <pc:chgData name="Димитър Минчев" userId="6da192e4-d32c-454b-8615-bbadf07b6639" providerId="ADAL" clId="{93FFD627-812B-4772-88BE-2E2D9DDDEF6B}" dt="2024-01-31T09:02:08.844" v="303" actId="14100"/>
        <pc:sldMkLst>
          <pc:docMk/>
          <pc:sldMk cId="653150552" sldId="628"/>
        </pc:sldMkLst>
        <pc:spChg chg="mod">
          <ac:chgData name="Димитър Минчев" userId="6da192e4-d32c-454b-8615-bbadf07b6639" providerId="ADAL" clId="{93FFD627-812B-4772-88BE-2E2D9DDDEF6B}" dt="2024-01-31T09:02:08.844" v="303" actId="14100"/>
          <ac:spMkLst>
            <pc:docMk/>
            <pc:sldMk cId="653150552" sldId="628"/>
            <ac:spMk id="2" creationId="{D94EF9E7-E999-42FB-9CEA-B9F18C3FFF13}"/>
          </ac:spMkLst>
        </pc:spChg>
        <pc:spChg chg="del">
          <ac:chgData name="Димитър Минчев" userId="6da192e4-d32c-454b-8615-bbadf07b6639" providerId="ADAL" clId="{93FFD627-812B-4772-88BE-2E2D9DDDEF6B}" dt="2024-01-31T09:01:12.074" v="286" actId="478"/>
          <ac:spMkLst>
            <pc:docMk/>
            <pc:sldMk cId="653150552" sldId="628"/>
            <ac:spMk id="3" creationId="{D3BCEFE9-EABF-498F-80DC-9AF5B63392CA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653150552" sldId="628"/>
            <ac:spMk id="4" creationId="{775471ED-54DE-4C4B-B065-3E713BCE76E2}"/>
          </ac:spMkLst>
        </pc:spChg>
        <pc:spChg chg="mod">
          <ac:chgData name="Димитър Минчев" userId="6da192e4-d32c-454b-8615-bbadf07b6639" providerId="ADAL" clId="{93FFD627-812B-4772-88BE-2E2D9DDDEF6B}" dt="2024-01-31T09:01:58.143" v="300" actId="1076"/>
          <ac:spMkLst>
            <pc:docMk/>
            <pc:sldMk cId="653150552" sldId="628"/>
            <ac:spMk id="5" creationId="{EE0F0476-C4D4-4741-93AD-236D980FD48D}"/>
          </ac:spMkLst>
        </pc:spChg>
        <pc:spChg chg="add del mod">
          <ac:chgData name="Димитър Минчев" userId="6da192e4-d32c-454b-8615-bbadf07b6639" providerId="ADAL" clId="{93FFD627-812B-4772-88BE-2E2D9DDDEF6B}" dt="2024-01-31T09:01:14.776" v="287" actId="478"/>
          <ac:spMkLst>
            <pc:docMk/>
            <pc:sldMk cId="653150552" sldId="628"/>
            <ac:spMk id="7" creationId="{11A6D414-9D1B-DD15-427A-E7CEFD7FF289}"/>
          </ac:spMkLst>
        </pc:spChg>
        <pc:spChg chg="add mod">
          <ac:chgData name="Димитър Минчев" userId="6da192e4-d32c-454b-8615-bbadf07b6639" providerId="ADAL" clId="{93FFD627-812B-4772-88BE-2E2D9DDDEF6B}" dt="2024-01-31T09:01:17.604" v="289" actId="20577"/>
          <ac:spMkLst>
            <pc:docMk/>
            <pc:sldMk cId="653150552" sldId="628"/>
            <ac:spMk id="8" creationId="{DD29B02D-09B0-71CF-FB1D-A0572DBAB02C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8:49:07.391" v="123" actId="20577"/>
        <pc:sldMkLst>
          <pc:docMk/>
          <pc:sldMk cId="4069442758" sldId="629"/>
        </pc:sldMkLst>
        <pc:spChg chg="mod">
          <ac:chgData name="Димитър Минчев" userId="6da192e4-d32c-454b-8615-bbadf07b6639" providerId="ADAL" clId="{93FFD627-812B-4772-88BE-2E2D9DDDEF6B}" dt="2024-01-31T08:47:45.232" v="92" actId="113"/>
          <ac:spMkLst>
            <pc:docMk/>
            <pc:sldMk cId="4069442758" sldId="629"/>
            <ac:spMk id="2" creationId="{DDAE004A-6406-4524-B17C-2F794E2C725A}"/>
          </ac:spMkLst>
        </pc:spChg>
        <pc:spChg chg="mod">
          <ac:chgData name="Димитър Минчев" userId="6da192e4-d32c-454b-8615-bbadf07b6639" providerId="ADAL" clId="{93FFD627-812B-4772-88BE-2E2D9DDDEF6B}" dt="2024-01-31T08:49:07.391" v="123" actId="20577"/>
          <ac:spMkLst>
            <pc:docMk/>
            <pc:sldMk cId="4069442758" sldId="629"/>
            <ac:spMk id="3" creationId="{81C0AF28-1C11-4900-87F0-E4DB36F80EF5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4069442758" sldId="629"/>
            <ac:spMk id="4" creationId="{A3EBBEED-B9D7-4C82-9A9B-4716A7685BC5}"/>
          </ac:spMkLst>
        </pc:spChg>
      </pc:sldChg>
      <pc:sldChg chg="delSp modSp add mod">
        <pc:chgData name="Димитър Минчев" userId="6da192e4-d32c-454b-8615-bbadf07b6639" providerId="ADAL" clId="{93FFD627-812B-4772-88BE-2E2D9DDDEF6B}" dt="2024-01-31T08:46:26.985" v="75" actId="478"/>
        <pc:sldMkLst>
          <pc:docMk/>
          <pc:sldMk cId="1189621893" sldId="630"/>
        </pc:sldMkLst>
        <pc:spChg chg="mod">
          <ac:chgData name="Димитър Минчев" userId="6da192e4-d32c-454b-8615-bbadf07b6639" providerId="ADAL" clId="{93FFD627-812B-4772-88BE-2E2D9DDDEF6B}" dt="2024-01-31T08:46:23.861" v="70" actId="27636"/>
          <ac:spMkLst>
            <pc:docMk/>
            <pc:sldMk cId="1189621893" sldId="630"/>
            <ac:spMk id="2" creationId="{D357A7EC-06B2-4B82-8445-FBB04F4F14B0}"/>
          </ac:spMkLst>
        </pc:spChg>
        <pc:spChg chg="del">
          <ac:chgData name="Димитър Минчев" userId="6da192e4-d32c-454b-8615-bbadf07b6639" providerId="ADAL" clId="{93FFD627-812B-4772-88BE-2E2D9DDDEF6B}" dt="2024-01-31T08:46:26.985" v="75" actId="478"/>
          <ac:spMkLst>
            <pc:docMk/>
            <pc:sldMk cId="1189621893" sldId="630"/>
            <ac:spMk id="5" creationId="{88C2B3E9-9E09-4D09-9AFC-0C50D34EC694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8:49:10.359" v="125"/>
        <pc:sldMkLst>
          <pc:docMk/>
          <pc:sldMk cId="3306923817" sldId="631"/>
        </pc:sldMkLst>
        <pc:spChg chg="mod">
          <ac:chgData name="Димитър Минчев" userId="6da192e4-d32c-454b-8615-bbadf07b6639" providerId="ADAL" clId="{93FFD627-812B-4772-88BE-2E2D9DDDEF6B}" dt="2024-01-31T08:46:23.907" v="72" actId="27636"/>
          <ac:spMkLst>
            <pc:docMk/>
            <pc:sldMk cId="3306923817" sldId="631"/>
            <ac:spMk id="2" creationId="{DDAE004A-6406-4524-B17C-2F794E2C725A}"/>
          </ac:spMkLst>
        </pc:spChg>
        <pc:spChg chg="mod">
          <ac:chgData name="Димитър Минчев" userId="6da192e4-d32c-454b-8615-bbadf07b6639" providerId="ADAL" clId="{93FFD627-812B-4772-88BE-2E2D9DDDEF6B}" dt="2024-01-31T08:49:10.359" v="125"/>
          <ac:spMkLst>
            <pc:docMk/>
            <pc:sldMk cId="3306923817" sldId="631"/>
            <ac:spMk id="3" creationId="{81C0AF28-1C11-4900-87F0-E4DB36F80EF5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3306923817" sldId="631"/>
            <ac:spMk id="4" creationId="{A3EBBEED-B9D7-4C82-9A9B-4716A7685BC5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8:47:29.845" v="90" actId="20577"/>
        <pc:sldMkLst>
          <pc:docMk/>
          <pc:sldMk cId="1765430437" sldId="632"/>
        </pc:sldMkLst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1765430437" sldId="632"/>
            <ac:spMk id="2" creationId="{5BE0714F-47B0-4D39-86EC-B2655AC5F8CE}"/>
          </ac:spMkLst>
        </pc:spChg>
        <pc:spChg chg="mod">
          <ac:chgData name="Димитър Минчев" userId="6da192e4-d32c-454b-8615-bbadf07b6639" providerId="ADAL" clId="{93FFD627-812B-4772-88BE-2E2D9DDDEF6B}" dt="2024-01-31T08:47:29.845" v="90" actId="20577"/>
          <ac:spMkLst>
            <pc:docMk/>
            <pc:sldMk cId="1765430437" sldId="632"/>
            <ac:spMk id="4" creationId="{E82990CE-75FA-4253-BA7F-5C06A9F0695A}"/>
          </ac:spMkLst>
        </pc:spChg>
        <pc:spChg chg="mod">
          <ac:chgData name="Димитър Минчев" userId="6da192e4-d32c-454b-8615-bbadf07b6639" providerId="ADAL" clId="{93FFD627-812B-4772-88BE-2E2D9DDDEF6B}" dt="2024-01-31T08:47:22.691" v="87" actId="1076"/>
          <ac:spMkLst>
            <pc:docMk/>
            <pc:sldMk cId="1765430437" sldId="632"/>
            <ac:spMk id="8" creationId="{920A82F3-52E1-4F61-9D96-6771D8E3D121}"/>
          </ac:spMkLst>
        </pc:spChg>
      </pc:sldChg>
      <pc:sldChg chg="delSp modSp add mod">
        <pc:chgData name="Димитър Минчев" userId="6da192e4-d32c-454b-8615-bbadf07b6639" providerId="ADAL" clId="{93FFD627-812B-4772-88BE-2E2D9DDDEF6B}" dt="2024-01-31T08:46:42.480" v="77" actId="478"/>
        <pc:sldMkLst>
          <pc:docMk/>
          <pc:sldMk cId="3307232966" sldId="633"/>
        </pc:sldMkLst>
        <pc:spChg chg="del">
          <ac:chgData name="Димитър Минчев" userId="6da192e4-d32c-454b-8615-bbadf07b6639" providerId="ADAL" clId="{93FFD627-812B-4772-88BE-2E2D9DDDEF6B}" dt="2024-01-31T08:46:42.480" v="77" actId="478"/>
          <ac:spMkLst>
            <pc:docMk/>
            <pc:sldMk cId="3307232966" sldId="633"/>
            <ac:spMk id="5" creationId="{96395807-F1FB-44C3-8C66-89D827B38B7C}"/>
          </ac:spMkLst>
        </pc:spChg>
        <pc:spChg chg="mod">
          <ac:chgData name="Димитър Минчев" userId="6da192e4-d32c-454b-8615-bbadf07b6639" providerId="ADAL" clId="{93FFD627-812B-4772-88BE-2E2D9DDDEF6B}" dt="2024-01-31T08:46:23.907" v="73" actId="27636"/>
          <ac:spMkLst>
            <pc:docMk/>
            <pc:sldMk cId="3307232966" sldId="633"/>
            <ac:spMk id="7" creationId="{8F225FB2-D052-4D52-85B5-6E4610487511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8:48:35.350" v="113" actId="20577"/>
        <pc:sldMkLst>
          <pc:docMk/>
          <pc:sldMk cId="3529116228" sldId="634"/>
        </pc:sldMkLst>
        <pc:spChg chg="mod">
          <ac:chgData name="Димитър Минчев" userId="6da192e4-d32c-454b-8615-bbadf07b6639" providerId="ADAL" clId="{93FFD627-812B-4772-88BE-2E2D9DDDEF6B}" dt="2024-01-31T08:48:35.350" v="113" actId="20577"/>
          <ac:spMkLst>
            <pc:docMk/>
            <pc:sldMk cId="3529116228" sldId="634"/>
            <ac:spMk id="4" creationId="{C8081095-4F6D-47EE-8DB9-93A4BF02A652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8:48:43.099" v="116" actId="20577"/>
        <pc:sldMkLst>
          <pc:docMk/>
          <pc:sldMk cId="1034641600" sldId="635"/>
        </pc:sldMkLst>
        <pc:spChg chg="mod">
          <ac:chgData name="Димитър Минчев" userId="6da192e4-d32c-454b-8615-bbadf07b6639" providerId="ADAL" clId="{93FFD627-812B-4772-88BE-2E2D9DDDEF6B}" dt="2024-01-31T08:48:43.099" v="116" actId="20577"/>
          <ac:spMkLst>
            <pc:docMk/>
            <pc:sldMk cId="1034641600" sldId="635"/>
            <ac:spMk id="3" creationId="{8911E173-95FC-4F8B-8AF8-0D3279CC37EE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1034641600" sldId="635"/>
            <ac:spMk id="4" creationId="{7425A12F-EC76-499D-8F28-B5BADCFBE071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8:48:20.602" v="101" actId="1076"/>
        <pc:sldMkLst>
          <pc:docMk/>
          <pc:sldMk cId="3492579495" sldId="636"/>
        </pc:sldMkLst>
        <pc:spChg chg="mod">
          <ac:chgData name="Димитър Минчев" userId="6da192e4-d32c-454b-8615-bbadf07b6639" providerId="ADAL" clId="{93FFD627-812B-4772-88BE-2E2D9DDDEF6B}" dt="2024-01-31T08:48:20.602" v="101" actId="1076"/>
          <ac:spMkLst>
            <pc:docMk/>
            <pc:sldMk cId="3492579495" sldId="636"/>
            <ac:spMk id="3" creationId="{8911E173-95FC-4F8B-8AF8-0D3279CC37EE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3492579495" sldId="636"/>
            <ac:spMk id="4" creationId="{7425A12F-EC76-499D-8F28-B5BADCFBE071}"/>
          </ac:spMkLst>
        </pc:spChg>
        <pc:spChg chg="mod">
          <ac:chgData name="Димитър Минчев" userId="6da192e4-d32c-454b-8615-bbadf07b6639" providerId="ADAL" clId="{93FFD627-812B-4772-88BE-2E2D9DDDEF6B}" dt="2024-01-31T08:48:20.602" v="101" actId="1076"/>
          <ac:spMkLst>
            <pc:docMk/>
            <pc:sldMk cId="3492579495" sldId="636"/>
            <ac:spMk id="7" creationId="{3D7A93BC-C9D1-41C5-B2C7-B2A9803F02EA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9:11:52.886" v="436" actId="207"/>
        <pc:sldMkLst>
          <pc:docMk/>
          <pc:sldMk cId="1100277879" sldId="659"/>
        </pc:sldMkLst>
        <pc:spChg chg="mod">
          <ac:chgData name="Димитър Минчев" userId="6da192e4-d32c-454b-8615-bbadf07b6639" providerId="ADAL" clId="{93FFD627-812B-4772-88BE-2E2D9DDDEF6B}" dt="2024-01-31T09:11:52.886" v="436" actId="207"/>
          <ac:spMkLst>
            <pc:docMk/>
            <pc:sldMk cId="1100277879" sldId="659"/>
            <ac:spMk id="2" creationId="{0554BD31-762E-4D3D-B93B-92DB69498A9F}"/>
          </ac:spMkLst>
        </pc:spChg>
        <pc:spChg chg="mod">
          <ac:chgData name="Димитър Минчев" userId="6da192e4-d32c-454b-8615-bbadf07b6639" providerId="ADAL" clId="{93FFD627-812B-4772-88BE-2E2D9DDDEF6B}" dt="2024-01-31T08:55:14.963" v="181" actId="20577"/>
          <ac:spMkLst>
            <pc:docMk/>
            <pc:sldMk cId="1100277879" sldId="659"/>
            <ac:spMk id="3" creationId="{BA4B9022-0C0E-49FD-80DA-D2B639BD2EFC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1100277879" sldId="659"/>
            <ac:spMk id="4" creationId="{B8400F6A-B05E-45A2-89A5-9A2FC732B250}"/>
          </ac:spMkLst>
        </pc:spChg>
        <pc:spChg chg="mod">
          <ac:chgData name="Димитър Минчев" userId="6da192e4-d32c-454b-8615-bbadf07b6639" providerId="ADAL" clId="{93FFD627-812B-4772-88BE-2E2D9DDDEF6B}" dt="2024-01-31T08:53:02.001" v="166" actId="207"/>
          <ac:spMkLst>
            <pc:docMk/>
            <pc:sldMk cId="1100277879" sldId="659"/>
            <ac:spMk id="5" creationId="{FA6AFD11-8695-44DF-920E-02E1A7D2F2B0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9:07:16.061" v="360" actId="207"/>
        <pc:sldMkLst>
          <pc:docMk/>
          <pc:sldMk cId="1265342723" sldId="660"/>
        </pc:sldMkLst>
        <pc:spChg chg="mod">
          <ac:chgData name="Димитър Минчев" userId="6da192e4-d32c-454b-8615-bbadf07b6639" providerId="ADAL" clId="{93FFD627-812B-4772-88BE-2E2D9DDDEF6B}" dt="2024-01-31T09:06:55.549" v="355" actId="14100"/>
          <ac:spMkLst>
            <pc:docMk/>
            <pc:sldMk cId="1265342723" sldId="660"/>
            <ac:spMk id="2" creationId="{0554BD31-762E-4D3D-B93B-92DB69498A9F}"/>
          </ac:spMkLst>
        </pc:spChg>
        <pc:spChg chg="mod">
          <ac:chgData name="Димитър Минчев" userId="6da192e4-d32c-454b-8615-bbadf07b6639" providerId="ADAL" clId="{93FFD627-812B-4772-88BE-2E2D9DDDEF6B}" dt="2024-01-31T09:06:46.863" v="352" actId="1076"/>
          <ac:spMkLst>
            <pc:docMk/>
            <pc:sldMk cId="1265342723" sldId="660"/>
            <ac:spMk id="3" creationId="{BA4B9022-0C0E-49FD-80DA-D2B639BD2EFC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1265342723" sldId="660"/>
            <ac:spMk id="4" creationId="{B8400F6A-B05E-45A2-89A5-9A2FC732B250}"/>
          </ac:spMkLst>
        </pc:spChg>
        <pc:spChg chg="mod">
          <ac:chgData name="Димитър Минчев" userId="6da192e4-d32c-454b-8615-bbadf07b6639" providerId="ADAL" clId="{93FFD627-812B-4772-88BE-2E2D9DDDEF6B}" dt="2024-01-31T09:07:16.061" v="360" actId="207"/>
          <ac:spMkLst>
            <pc:docMk/>
            <pc:sldMk cId="1265342723" sldId="660"/>
            <ac:spMk id="5" creationId="{FA6AFD11-8695-44DF-920E-02E1A7D2F2B0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9:08:11.253" v="381" actId="207"/>
        <pc:sldMkLst>
          <pc:docMk/>
          <pc:sldMk cId="3183900932" sldId="661"/>
        </pc:sldMkLst>
        <pc:spChg chg="mod">
          <ac:chgData name="Димитър Минчев" userId="6da192e4-d32c-454b-8615-bbadf07b6639" providerId="ADAL" clId="{93FFD627-812B-4772-88BE-2E2D9DDDEF6B}" dt="2024-01-31T09:07:56.490" v="376" actId="1076"/>
          <ac:spMkLst>
            <pc:docMk/>
            <pc:sldMk cId="3183900932" sldId="661"/>
            <ac:spMk id="2" creationId="{0554BD31-762E-4D3D-B93B-92DB69498A9F}"/>
          </ac:spMkLst>
        </pc:spChg>
        <pc:spChg chg="mod">
          <ac:chgData name="Димитър Минчев" userId="6da192e4-d32c-454b-8615-bbadf07b6639" providerId="ADAL" clId="{93FFD627-812B-4772-88BE-2E2D9DDDEF6B}" dt="2024-01-31T09:07:39.822" v="368" actId="1076"/>
          <ac:spMkLst>
            <pc:docMk/>
            <pc:sldMk cId="3183900932" sldId="661"/>
            <ac:spMk id="3" creationId="{BA4B9022-0C0E-49FD-80DA-D2B639BD2EFC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3183900932" sldId="661"/>
            <ac:spMk id="4" creationId="{B8400F6A-B05E-45A2-89A5-9A2FC732B250}"/>
          </ac:spMkLst>
        </pc:spChg>
        <pc:spChg chg="mod">
          <ac:chgData name="Димитър Минчев" userId="6da192e4-d32c-454b-8615-bbadf07b6639" providerId="ADAL" clId="{93FFD627-812B-4772-88BE-2E2D9DDDEF6B}" dt="2024-01-31T09:08:11.253" v="381" actId="207"/>
          <ac:spMkLst>
            <pc:docMk/>
            <pc:sldMk cId="3183900932" sldId="661"/>
            <ac:spMk id="5" creationId="{FA6AFD11-8695-44DF-920E-02E1A7D2F2B0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9:09:20.304" v="403" actId="207"/>
        <pc:sldMkLst>
          <pc:docMk/>
          <pc:sldMk cId="548464979" sldId="662"/>
        </pc:sldMkLst>
        <pc:spChg chg="mod">
          <ac:chgData name="Димитър Минчев" userId="6da192e4-d32c-454b-8615-bbadf07b6639" providerId="ADAL" clId="{93FFD627-812B-4772-88BE-2E2D9DDDEF6B}" dt="2024-01-31T09:09:06.962" v="400" actId="14100"/>
          <ac:spMkLst>
            <pc:docMk/>
            <pc:sldMk cId="548464979" sldId="662"/>
            <ac:spMk id="2" creationId="{0554BD31-762E-4D3D-B93B-92DB69498A9F}"/>
          </ac:spMkLst>
        </pc:spChg>
        <pc:spChg chg="mod">
          <ac:chgData name="Димитър Минчев" userId="6da192e4-d32c-454b-8615-bbadf07b6639" providerId="ADAL" clId="{93FFD627-812B-4772-88BE-2E2D9DDDEF6B}" dt="2024-01-31T09:08:40.749" v="388" actId="14100"/>
          <ac:spMkLst>
            <pc:docMk/>
            <pc:sldMk cId="548464979" sldId="662"/>
            <ac:spMk id="3" creationId="{BA4B9022-0C0E-49FD-80DA-D2B639BD2EFC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548464979" sldId="662"/>
            <ac:spMk id="4" creationId="{B8400F6A-B05E-45A2-89A5-9A2FC732B250}"/>
          </ac:spMkLst>
        </pc:spChg>
        <pc:spChg chg="mod">
          <ac:chgData name="Димитър Минчев" userId="6da192e4-d32c-454b-8615-bbadf07b6639" providerId="ADAL" clId="{93FFD627-812B-4772-88BE-2E2D9DDDEF6B}" dt="2024-01-31T09:09:20.304" v="403" actId="207"/>
          <ac:spMkLst>
            <pc:docMk/>
            <pc:sldMk cId="548464979" sldId="662"/>
            <ac:spMk id="5" creationId="{FA6AFD11-8695-44DF-920E-02E1A7D2F2B0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9:10:23.403" v="428" actId="207"/>
        <pc:sldMkLst>
          <pc:docMk/>
          <pc:sldMk cId="2098559309" sldId="663"/>
        </pc:sldMkLst>
        <pc:spChg chg="mod">
          <ac:chgData name="Димитър Минчев" userId="6da192e4-d32c-454b-8615-bbadf07b6639" providerId="ADAL" clId="{93FFD627-812B-4772-88BE-2E2D9DDDEF6B}" dt="2024-01-31T09:10:08.753" v="424" actId="27636"/>
          <ac:spMkLst>
            <pc:docMk/>
            <pc:sldMk cId="2098559309" sldId="663"/>
            <ac:spMk id="2" creationId="{0554BD31-762E-4D3D-B93B-92DB69498A9F}"/>
          </ac:spMkLst>
        </pc:spChg>
        <pc:spChg chg="mod">
          <ac:chgData name="Димитър Минчев" userId="6da192e4-d32c-454b-8615-bbadf07b6639" providerId="ADAL" clId="{93FFD627-812B-4772-88BE-2E2D9DDDEF6B}" dt="2024-01-31T09:09:47.720" v="417" actId="1076"/>
          <ac:spMkLst>
            <pc:docMk/>
            <pc:sldMk cId="2098559309" sldId="663"/>
            <ac:spMk id="3" creationId="{BA4B9022-0C0E-49FD-80DA-D2B639BD2EFC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2098559309" sldId="663"/>
            <ac:spMk id="4" creationId="{B8400F6A-B05E-45A2-89A5-9A2FC732B250}"/>
          </ac:spMkLst>
        </pc:spChg>
        <pc:spChg chg="mod">
          <ac:chgData name="Димитър Минчев" userId="6da192e4-d32c-454b-8615-bbadf07b6639" providerId="ADAL" clId="{93FFD627-812B-4772-88BE-2E2D9DDDEF6B}" dt="2024-01-31T09:10:23.403" v="428" actId="207"/>
          <ac:spMkLst>
            <pc:docMk/>
            <pc:sldMk cId="2098559309" sldId="663"/>
            <ac:spMk id="5" creationId="{FA6AFD11-8695-44DF-920E-02E1A7D2F2B0}"/>
          </ac:spMkLst>
        </pc:spChg>
      </pc:sldChg>
      <pc:sldChg chg="modSp add mod">
        <pc:chgData name="Димитър Минчев" userId="6da192e4-d32c-454b-8615-bbadf07b6639" providerId="ADAL" clId="{93FFD627-812B-4772-88BE-2E2D9DDDEF6B}" dt="2024-01-31T09:11:10.846" v="430" actId="113"/>
        <pc:sldMkLst>
          <pc:docMk/>
          <pc:sldMk cId="3619555760" sldId="665"/>
        </pc:sldMkLst>
        <pc:spChg chg="mod">
          <ac:chgData name="Димитър Минчев" userId="6da192e4-d32c-454b-8615-bbadf07b6639" providerId="ADAL" clId="{93FFD627-812B-4772-88BE-2E2D9DDDEF6B}" dt="2024-01-31T09:11:10.846" v="430" actId="113"/>
          <ac:spMkLst>
            <pc:docMk/>
            <pc:sldMk cId="3619555760" sldId="665"/>
            <ac:spMk id="2" creationId="{5C9AEEE3-A488-4CDD-9CAC-3B1743C9CE8E}"/>
          </ac:spMkLst>
        </pc:spChg>
        <pc:spChg chg="mod">
          <ac:chgData name="Димитър Минчев" userId="6da192e4-d32c-454b-8615-bbadf07b6639" providerId="ADAL" clId="{93FFD627-812B-4772-88BE-2E2D9DDDEF6B}" dt="2024-01-31T09:06:12.104" v="344" actId="20577"/>
          <ac:spMkLst>
            <pc:docMk/>
            <pc:sldMk cId="3619555760" sldId="665"/>
            <ac:spMk id="3" creationId="{EDF0FB04-4580-4682-826F-7CA974182ED6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3619555760" sldId="665"/>
            <ac:spMk id="4" creationId="{17D23281-7E5C-4EEB-ADC2-E3119BCC4C6E}"/>
          </ac:spMkLst>
        </pc:spChg>
        <pc:spChg chg="mod">
          <ac:chgData name="Димитър Минчев" userId="6da192e4-d32c-454b-8615-bbadf07b6639" providerId="ADAL" clId="{93FFD627-812B-4772-88BE-2E2D9DDDEF6B}" dt="2024-01-31T09:04:27.739" v="331" actId="207"/>
          <ac:spMkLst>
            <pc:docMk/>
            <pc:sldMk cId="3619555760" sldId="665"/>
            <ac:spMk id="5" creationId="{2FCE2C0D-7F08-40DE-991E-6653DFDBF1B2}"/>
          </ac:spMkLst>
        </pc:spChg>
        <pc:spChg chg="mod">
          <ac:chgData name="Димитър Минчев" userId="6da192e4-d32c-454b-8615-bbadf07b6639" providerId="ADAL" clId="{93FFD627-812B-4772-88BE-2E2D9DDDEF6B}" dt="2024-01-31T09:04:22.897" v="330" actId="207"/>
          <ac:spMkLst>
            <pc:docMk/>
            <pc:sldMk cId="3619555760" sldId="665"/>
            <ac:spMk id="6" creationId="{2CC62CB1-06E5-4280-B024-C79C77663E1A}"/>
          </ac:spMkLst>
        </pc:spChg>
      </pc:sldChg>
      <pc:sldChg chg="addSp delSp modSp add mod">
        <pc:chgData name="Димитър Минчев" userId="6da192e4-d32c-454b-8615-bbadf07b6639" providerId="ADAL" clId="{93FFD627-812B-4772-88BE-2E2D9DDDEF6B}" dt="2024-01-31T09:13:53.335" v="442" actId="113"/>
        <pc:sldMkLst>
          <pc:docMk/>
          <pc:sldMk cId="676211323" sldId="666"/>
        </pc:sldMkLst>
        <pc:spChg chg="mod">
          <ac:chgData name="Димитър Минчев" userId="6da192e4-d32c-454b-8615-bbadf07b6639" providerId="ADAL" clId="{93FFD627-812B-4772-88BE-2E2D9DDDEF6B}" dt="2024-01-31T09:13:53.335" v="442" actId="113"/>
          <ac:spMkLst>
            <pc:docMk/>
            <pc:sldMk cId="676211323" sldId="666"/>
            <ac:spMk id="2" creationId="{5C9AEEE3-A488-4CDD-9CAC-3B1743C9CE8E}"/>
          </ac:spMkLst>
        </pc:spChg>
        <pc:spChg chg="del">
          <ac:chgData name="Димитър Минчев" userId="6da192e4-d32c-454b-8615-bbadf07b6639" providerId="ADAL" clId="{93FFD627-812B-4772-88BE-2E2D9DDDEF6B}" dt="2024-01-31T09:04:53.079" v="332" actId="478"/>
          <ac:spMkLst>
            <pc:docMk/>
            <pc:sldMk cId="676211323" sldId="666"/>
            <ac:spMk id="3" creationId="{EDF0FB04-4580-4682-826F-7CA974182ED6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676211323" sldId="666"/>
            <ac:spMk id="4" creationId="{17D23281-7E5C-4EEB-ADC2-E3119BCC4C6E}"/>
          </ac:spMkLst>
        </pc:spChg>
        <pc:spChg chg="mod">
          <ac:chgData name="Димитър Минчев" userId="6da192e4-d32c-454b-8615-bbadf07b6639" providerId="ADAL" clId="{93FFD627-812B-4772-88BE-2E2D9DDDEF6B}" dt="2024-01-31T09:05:16.636" v="339" actId="207"/>
          <ac:spMkLst>
            <pc:docMk/>
            <pc:sldMk cId="676211323" sldId="666"/>
            <ac:spMk id="6" creationId="{2CC62CB1-06E5-4280-B024-C79C77663E1A}"/>
          </ac:spMkLst>
        </pc:spChg>
        <pc:spChg chg="mod">
          <ac:chgData name="Димитър Минчев" userId="6da192e4-d32c-454b-8615-bbadf07b6639" providerId="ADAL" clId="{93FFD627-812B-4772-88BE-2E2D9DDDEF6B}" dt="2024-01-31T09:05:21.402" v="340" actId="207"/>
          <ac:spMkLst>
            <pc:docMk/>
            <pc:sldMk cId="676211323" sldId="666"/>
            <ac:spMk id="7" creationId="{45A0B8DD-5DBC-4EC0-88BC-9A6F575443ED}"/>
          </ac:spMkLst>
        </pc:spChg>
        <pc:spChg chg="add del mod">
          <ac:chgData name="Димитър Минчев" userId="6da192e4-d32c-454b-8615-bbadf07b6639" providerId="ADAL" clId="{93FFD627-812B-4772-88BE-2E2D9DDDEF6B}" dt="2024-01-31T09:04:54.063" v="333" actId="478"/>
          <ac:spMkLst>
            <pc:docMk/>
            <pc:sldMk cId="676211323" sldId="666"/>
            <ac:spMk id="8" creationId="{DB857A67-404B-5D12-EFCF-943EEE5E46DF}"/>
          </ac:spMkLst>
        </pc:spChg>
        <pc:spChg chg="add mod">
          <ac:chgData name="Димитър Минчев" userId="6da192e4-d32c-454b-8615-bbadf07b6639" providerId="ADAL" clId="{93FFD627-812B-4772-88BE-2E2D9DDDEF6B}" dt="2024-01-31T09:06:17.619" v="345" actId="20577"/>
          <ac:spMkLst>
            <pc:docMk/>
            <pc:sldMk cId="676211323" sldId="666"/>
            <ac:spMk id="10" creationId="{B654B861-1957-0837-7F06-02178558706B}"/>
          </ac:spMkLst>
        </pc:spChg>
        <pc:picChg chg="mod">
          <ac:chgData name="Димитър Минчев" userId="6da192e4-d32c-454b-8615-bbadf07b6639" providerId="ADAL" clId="{93FFD627-812B-4772-88BE-2E2D9DDDEF6B}" dt="2024-01-31T09:05:29.535" v="343" actId="1076"/>
          <ac:picMkLst>
            <pc:docMk/>
            <pc:sldMk cId="676211323" sldId="666"/>
            <ac:picMk id="9" creationId="{B686B9D6-ED5F-4FB2-9996-32A24D15DD43}"/>
          </ac:picMkLst>
        </pc:picChg>
      </pc:sldChg>
      <pc:sldChg chg="add">
        <pc:chgData name="Димитър Минчев" userId="6da192e4-d32c-454b-8615-bbadf07b6639" providerId="ADAL" clId="{93FFD627-812B-4772-88BE-2E2D9DDDEF6B}" dt="2024-01-31T08:46:23.720" v="69"/>
        <pc:sldMkLst>
          <pc:docMk/>
          <pc:sldMk cId="838275498" sldId="671"/>
        </pc:sldMkLst>
      </pc:sldChg>
      <pc:sldChg chg="addSp delSp modSp add mod">
        <pc:chgData name="Димитър Минчев" userId="6da192e4-d32c-454b-8615-bbadf07b6639" providerId="ADAL" clId="{93FFD627-812B-4772-88BE-2E2D9DDDEF6B}" dt="2024-01-31T09:12:04.415" v="438" actId="113"/>
        <pc:sldMkLst>
          <pc:docMk/>
          <pc:sldMk cId="189102595" sldId="672"/>
        </pc:sldMkLst>
        <pc:spChg chg="mod">
          <ac:chgData name="Димитър Минчев" userId="6da192e4-d32c-454b-8615-bbadf07b6639" providerId="ADAL" clId="{93FFD627-812B-4772-88BE-2E2D9DDDEF6B}" dt="2024-01-31T09:12:04.415" v="438" actId="113"/>
          <ac:spMkLst>
            <pc:docMk/>
            <pc:sldMk cId="189102595" sldId="672"/>
            <ac:spMk id="2" creationId="{E8E8689F-45EA-4CF2-9F43-DD00E964F7FD}"/>
          </ac:spMkLst>
        </pc:spChg>
        <pc:spChg chg="del">
          <ac:chgData name="Димитър Минчев" userId="6da192e4-d32c-454b-8615-bbadf07b6639" providerId="ADAL" clId="{93FFD627-812B-4772-88BE-2E2D9DDDEF6B}" dt="2024-01-31T08:55:20.946" v="182" actId="478"/>
          <ac:spMkLst>
            <pc:docMk/>
            <pc:sldMk cId="189102595" sldId="672"/>
            <ac:spMk id="3" creationId="{2C4B2507-8C47-4334-AEC4-3DE5309A0CB8}"/>
          </ac:spMkLst>
        </pc:spChg>
        <pc:spChg chg="mod">
          <ac:chgData name="Димитър Минчев" userId="6da192e4-d32c-454b-8615-bbadf07b6639" providerId="ADAL" clId="{93FFD627-812B-4772-88BE-2E2D9DDDEF6B}" dt="2024-01-31T08:46:23.720" v="69"/>
          <ac:spMkLst>
            <pc:docMk/>
            <pc:sldMk cId="189102595" sldId="672"/>
            <ac:spMk id="4" creationId="{48E041C7-21E1-4FF9-8A82-757CF665BA28}"/>
          </ac:spMkLst>
        </pc:spChg>
        <pc:spChg chg="add del mod">
          <ac:chgData name="Димитър Минчев" userId="6da192e4-d32c-454b-8615-bbadf07b6639" providerId="ADAL" clId="{93FFD627-812B-4772-88BE-2E2D9DDDEF6B}" dt="2024-01-31T08:55:21.806" v="183" actId="478"/>
          <ac:spMkLst>
            <pc:docMk/>
            <pc:sldMk cId="189102595" sldId="672"/>
            <ac:spMk id="6" creationId="{74CB6AA4-580F-FF41-C5A8-ABAEA8D5C07C}"/>
          </ac:spMkLst>
        </pc:spChg>
        <pc:spChg chg="add mod">
          <ac:chgData name="Димитър Минчев" userId="6da192e4-d32c-454b-8615-bbadf07b6639" providerId="ADAL" clId="{93FFD627-812B-4772-88BE-2E2D9DDDEF6B}" dt="2024-01-31T08:55:24.992" v="185" actId="20577"/>
          <ac:spMkLst>
            <pc:docMk/>
            <pc:sldMk cId="189102595" sldId="672"/>
            <ac:spMk id="7" creationId="{43C8FE1B-BA66-EFEA-7665-943BAE2AC039}"/>
          </ac:spMkLst>
        </pc:spChg>
        <pc:picChg chg="mod">
          <ac:chgData name="Димитър Минчев" userId="6da192e4-d32c-454b-8615-bbadf07b6639" providerId="ADAL" clId="{93FFD627-812B-4772-88BE-2E2D9DDDEF6B}" dt="2024-01-31T08:55:53.347" v="191" actId="14100"/>
          <ac:picMkLst>
            <pc:docMk/>
            <pc:sldMk cId="189102595" sldId="672"/>
            <ac:picMk id="12" creationId="{CEFA28BB-896D-48D7-97CC-0429C809B61F}"/>
          </ac:picMkLst>
        </pc:picChg>
      </pc:sldChg>
      <pc:sldChg chg="new del">
        <pc:chgData name="Димитър Минчев" userId="6da192e4-d32c-454b-8615-bbadf07b6639" providerId="ADAL" clId="{93FFD627-812B-4772-88BE-2E2D9DDDEF6B}" dt="2024-01-31T08:48:50.801" v="118" actId="680"/>
        <pc:sldMkLst>
          <pc:docMk/>
          <pc:sldMk cId="3847782227" sldId="6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3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31.1.2024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flaticon.com/authors/smashico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en-US" dirty="0"/>
              <a:t>REST API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 Representational State Transfer </a:t>
            </a:r>
          </a:p>
          <a:p>
            <a:r>
              <a:rPr lang="en-US" dirty="0"/>
              <a:t>Application Programming Interface 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A12F-EC76-499D-8F28-B5BADCFB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12" y="1184634"/>
            <a:ext cx="10515600" cy="1325563"/>
          </a:xfrm>
        </p:spPr>
        <p:txBody>
          <a:bodyPr/>
          <a:lstStyle/>
          <a:p>
            <a:r>
              <a:rPr lang="en-US" dirty="0"/>
              <a:t>XML</a:t>
            </a:r>
            <a:r>
              <a:rPr lang="bg-BG" dirty="0"/>
              <a:t> пример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D7A93BC-C9D1-41C5-B2C7-B2A9803F02EA}"/>
              </a:ext>
            </a:extLst>
          </p:cNvPr>
          <p:cNvSpPr txBox="1">
            <a:spLocks/>
          </p:cNvSpPr>
          <p:nvPr/>
        </p:nvSpPr>
        <p:spPr>
          <a:xfrm>
            <a:off x="1134200" y="2441378"/>
            <a:ext cx="9930441" cy="280337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/>
              </a:rPr>
              <a:t>&lt;note&gt;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/>
              </a:rPr>
              <a:t>  &lt;to&gt;</a:t>
            </a:r>
            <a:r>
              <a:rPr lang="en-US" sz="28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Tove</a:t>
            </a:r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/>
              </a:rPr>
              <a:t>&lt;/to&gt;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/>
              </a:rPr>
              <a:t>  &lt;from&gt;Jani&lt;/from&gt;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/>
              </a:rPr>
              <a:t>  &lt;heading&gt;Reminder&lt;/heading&gt;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/>
              </a:rPr>
              <a:t>  &lt;body&gt;Don't forget me this weekend!&lt;/body&gt;</a:t>
            </a:r>
          </a:p>
          <a:p>
            <a:r>
              <a:rPr lang="en-US" sz="2800" dirty="0">
                <a:ln w="0">
                  <a:noFill/>
                </a:ln>
                <a:solidFill>
                  <a:schemeClr val="bg1"/>
                </a:solidFill>
                <a:effectLst/>
              </a:rPr>
              <a:t>&lt;/note&gt;</a:t>
            </a:r>
          </a:p>
        </p:txBody>
      </p:sp>
    </p:spTree>
    <p:extLst>
      <p:ext uri="{BB962C8B-B14F-4D97-AF65-F5344CB8AC3E}">
        <p14:creationId xmlns:p14="http://schemas.microsoft.com/office/powerpoint/2010/main" val="34925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Single gear">
            <a:extLst>
              <a:ext uri="{FF2B5EF4-FFF2-40B4-BE49-F238E27FC236}">
                <a16:creationId xmlns:a16="http://schemas.microsoft.com/office/drawing/2014/main" id="{BBBE2BF5-906C-4FF9-B33C-1D14C60A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contrast="10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0982" y="1222964"/>
            <a:ext cx="3730036" cy="373003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FB422E2-4A64-4246-A310-E7820F97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A7B899D-B6C2-4309-A1FC-1D6C3D08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BA951-C2C8-496F-96B5-FEB38DE602D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7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763C6-13C1-46D1-BDA5-61EC61D9D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39C71-32FD-4C3A-94F9-3D7558561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128"/>
            <a:ext cx="10515600" cy="4632835"/>
          </a:xfrm>
        </p:spPr>
        <p:txBody>
          <a:bodyPr>
            <a:normAutofit fontScale="92500"/>
          </a:bodyPr>
          <a:lstStyle/>
          <a:p>
            <a:r>
              <a:rPr lang="en-US" dirty="0"/>
              <a:t>Web API </a:t>
            </a:r>
            <a:r>
              <a:rPr lang="ru-RU" dirty="0"/>
              <a:t>е интерфейс за програмиране на приложения</a:t>
            </a:r>
            <a:endParaRPr lang="en-US" dirty="0"/>
          </a:p>
          <a:p>
            <a:pPr lvl="1"/>
            <a:r>
              <a:rPr lang="bg-BG" dirty="0"/>
              <a:t>Използван от </a:t>
            </a:r>
            <a:r>
              <a:rPr lang="en-US" dirty="0"/>
              <a:t>Web Browser</a:t>
            </a:r>
            <a:r>
              <a:rPr lang="bg-BG" dirty="0"/>
              <a:t> (</a:t>
            </a:r>
            <a:r>
              <a:rPr lang="en-US" dirty="0"/>
              <a:t>SPA), Mobile Applications, Games, </a:t>
            </a:r>
            <a:br>
              <a:rPr lang="en-US" dirty="0"/>
            </a:br>
            <a:r>
              <a:rPr lang="en-US" dirty="0"/>
              <a:t>Desktop Applications, Web Server</a:t>
            </a:r>
          </a:p>
          <a:p>
            <a:r>
              <a:rPr lang="bg-BG" dirty="0"/>
              <a:t>Състои се от публично изложени крайни точки (</a:t>
            </a:r>
            <a:r>
              <a:rPr lang="en-US" dirty="0"/>
              <a:t>endpoint)</a:t>
            </a:r>
          </a:p>
          <a:p>
            <a:pPr lvl="1"/>
            <a:r>
              <a:rPr lang="bg-BG" dirty="0"/>
              <a:t>Крайните точки съответстват на дефинирана система за заявка-отговор</a:t>
            </a:r>
          </a:p>
          <a:p>
            <a:pPr lvl="1"/>
            <a:r>
              <a:rPr lang="ru-RU" dirty="0"/>
              <a:t>Комуникацията обикновено се изразява във формат JSON или XML</a:t>
            </a:r>
            <a:endParaRPr lang="en-US" dirty="0"/>
          </a:p>
          <a:p>
            <a:pPr lvl="1"/>
            <a:r>
              <a:rPr lang="ru-RU" dirty="0"/>
              <a:t>Комуникацията обикновено се осъществява чрез уеб протокол</a:t>
            </a:r>
            <a:endParaRPr lang="en-US" dirty="0"/>
          </a:p>
          <a:p>
            <a:pPr lvl="2"/>
            <a:r>
              <a:rPr lang="bg-BG" dirty="0"/>
              <a:t>Най-често HTTP - чрез уеб сървър, базиран на HTTP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C9E7B5-0A7B-4A14-A6C7-A274ED7F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113"/>
            <a:ext cx="10515600" cy="1325563"/>
          </a:xfrm>
        </p:spPr>
        <p:txBody>
          <a:bodyPr/>
          <a:lstStyle/>
          <a:p>
            <a:r>
              <a:rPr lang="en-US" dirty="0"/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267128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C1112-B263-4AF2-9665-EDA6C91BA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B83A-B39E-424D-8482-E96562992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94" y="1690687"/>
            <a:ext cx="10621906" cy="1897901"/>
          </a:xfrm>
        </p:spPr>
        <p:txBody>
          <a:bodyPr>
            <a:noAutofit/>
          </a:bodyPr>
          <a:lstStyle/>
          <a:p>
            <a:r>
              <a:rPr lang="ru-RU" sz="2200" dirty="0"/>
              <a:t>Няма нищо различно от уеб приложение</a:t>
            </a:r>
            <a:endParaRPr lang="en-US" sz="2200" dirty="0"/>
          </a:p>
          <a:p>
            <a:r>
              <a:rPr lang="bg-BG" sz="2200" dirty="0"/>
              <a:t>Вие изграждате контролери с действия</a:t>
            </a:r>
            <a:endParaRPr lang="en-US" sz="2200" dirty="0"/>
          </a:p>
          <a:p>
            <a:r>
              <a:rPr lang="ru-RU" sz="2200" dirty="0"/>
              <a:t>В този случай обаче действията са в ролята на крайни точки</a:t>
            </a:r>
            <a:endParaRPr lang="bg-BG" sz="2200" dirty="0"/>
          </a:p>
          <a:p>
            <a:r>
              <a:rPr lang="ru-RU" sz="2200" dirty="0"/>
              <a:t>Контролерите трябва да се анотират с </a:t>
            </a:r>
            <a:r>
              <a:rPr lang="en-US" sz="2200" dirty="0" err="1"/>
              <a:t>ApiController</a:t>
            </a:r>
            <a:endParaRPr lang="en-US" sz="2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5484-216A-41CC-B35B-6CC0E497C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Web API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0434EA-E59F-4513-A339-9AED23CE5F78}"/>
              </a:ext>
            </a:extLst>
          </p:cNvPr>
          <p:cNvSpPr txBox="1">
            <a:spLocks/>
          </p:cNvSpPr>
          <p:nvPr/>
        </p:nvSpPr>
        <p:spPr>
          <a:xfrm>
            <a:off x="838200" y="3784636"/>
            <a:ext cx="4814095" cy="243404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[Route("api/[controller]")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2000" dirty="0">
                <a:ln w="0">
                  <a:noFill/>
                </a:ln>
                <a:solidFill>
                  <a:srgbClr val="00B0F0"/>
                </a:solidFill>
                <a:effectLst/>
              </a:rPr>
              <a:t>ApiController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class ProductsController : ControllerBase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...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534D664-3565-4BEC-92D6-238570E597CA}"/>
              </a:ext>
            </a:extLst>
          </p:cNvPr>
          <p:cNvSpPr txBox="1">
            <a:spLocks/>
          </p:cNvSpPr>
          <p:nvPr/>
        </p:nvSpPr>
        <p:spPr>
          <a:xfrm>
            <a:off x="6539705" y="3784636"/>
            <a:ext cx="4814095" cy="268026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000" b="1">
                <a:ln w="0">
                  <a:noFill/>
                </a:ln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solidFill>
                  <a:schemeClr val="bg1"/>
                </a:solidFill>
              </a:rPr>
              <a:t>[assembly: </a:t>
            </a:r>
            <a:r>
              <a:rPr lang="en-US" dirty="0">
                <a:solidFill>
                  <a:srgbClr val="00B0F0"/>
                </a:solidFill>
              </a:rPr>
              <a:t>ApiController</a:t>
            </a:r>
            <a:r>
              <a:rPr lang="en-US" dirty="0">
                <a:solidFill>
                  <a:schemeClr val="bg1"/>
                </a:solidFill>
              </a:rPr>
              <a:t>]</a:t>
            </a:r>
          </a:p>
          <a:p>
            <a:r>
              <a:rPr lang="en-US" dirty="0">
                <a:solidFill>
                  <a:schemeClr val="bg1"/>
                </a:solidFill>
              </a:rPr>
              <a:t>namespace Demo.Api 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public class Startup</a:t>
            </a:r>
          </a:p>
          <a:p>
            <a:r>
              <a:rPr lang="en-US" dirty="0">
                <a:solidFill>
                  <a:schemeClr val="bg1"/>
                </a:solidFill>
              </a:rPr>
              <a:t>    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       ...</a:t>
            </a:r>
          </a:p>
          <a:p>
            <a:r>
              <a:rPr lang="en-US" dirty="0">
                <a:solidFill>
                  <a:schemeClr val="bg1"/>
                </a:solidFill>
              </a:rPr>
              <a:t>    }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1C9815-5948-4DDE-9A2B-C87562C694CC}"/>
              </a:ext>
            </a:extLst>
          </p:cNvPr>
          <p:cNvSpPr/>
          <p:nvPr/>
        </p:nvSpPr>
        <p:spPr bwMode="auto">
          <a:xfrm>
            <a:off x="2570671" y="5291497"/>
            <a:ext cx="3761117" cy="1201378"/>
          </a:xfrm>
          <a:custGeom>
            <a:avLst/>
            <a:gdLst>
              <a:gd name="connsiteX0" fmla="*/ 0 w 2497015"/>
              <a:gd name="connsiteY0" fmla="*/ 158213 h 949257"/>
              <a:gd name="connsiteX1" fmla="*/ 158213 w 2497015"/>
              <a:gd name="connsiteY1" fmla="*/ 0 h 949257"/>
              <a:gd name="connsiteX2" fmla="*/ 416169 w 2497015"/>
              <a:gd name="connsiteY2" fmla="*/ 0 h 949257"/>
              <a:gd name="connsiteX3" fmla="*/ 416169 w 2497015"/>
              <a:gd name="connsiteY3" fmla="*/ 0 h 949257"/>
              <a:gd name="connsiteX4" fmla="*/ 1040423 w 2497015"/>
              <a:gd name="connsiteY4" fmla="*/ 0 h 949257"/>
              <a:gd name="connsiteX5" fmla="*/ 2338802 w 2497015"/>
              <a:gd name="connsiteY5" fmla="*/ 0 h 949257"/>
              <a:gd name="connsiteX6" fmla="*/ 2497015 w 2497015"/>
              <a:gd name="connsiteY6" fmla="*/ 158213 h 949257"/>
              <a:gd name="connsiteX7" fmla="*/ 2497015 w 2497015"/>
              <a:gd name="connsiteY7" fmla="*/ 553733 h 949257"/>
              <a:gd name="connsiteX8" fmla="*/ 2497015 w 2497015"/>
              <a:gd name="connsiteY8" fmla="*/ 553733 h 949257"/>
              <a:gd name="connsiteX9" fmla="*/ 2497015 w 2497015"/>
              <a:gd name="connsiteY9" fmla="*/ 791048 h 949257"/>
              <a:gd name="connsiteX10" fmla="*/ 2497015 w 2497015"/>
              <a:gd name="connsiteY10" fmla="*/ 791044 h 949257"/>
              <a:gd name="connsiteX11" fmla="*/ 2338802 w 2497015"/>
              <a:gd name="connsiteY11" fmla="*/ 949257 h 949257"/>
              <a:gd name="connsiteX12" fmla="*/ 1040423 w 2497015"/>
              <a:gd name="connsiteY12" fmla="*/ 949257 h 949257"/>
              <a:gd name="connsiteX13" fmla="*/ 83775 w 2497015"/>
              <a:gd name="connsiteY13" fmla="*/ 1176604 h 949257"/>
              <a:gd name="connsiteX14" fmla="*/ 416169 w 2497015"/>
              <a:gd name="connsiteY14" fmla="*/ 949257 h 949257"/>
              <a:gd name="connsiteX15" fmla="*/ 158213 w 2497015"/>
              <a:gd name="connsiteY15" fmla="*/ 949257 h 949257"/>
              <a:gd name="connsiteX16" fmla="*/ 0 w 2497015"/>
              <a:gd name="connsiteY16" fmla="*/ 791044 h 949257"/>
              <a:gd name="connsiteX17" fmla="*/ 0 w 2497015"/>
              <a:gd name="connsiteY17" fmla="*/ 791048 h 949257"/>
              <a:gd name="connsiteX18" fmla="*/ 0 w 2497015"/>
              <a:gd name="connsiteY18" fmla="*/ 553733 h 949257"/>
              <a:gd name="connsiteX19" fmla="*/ 0 w 2497015"/>
              <a:gd name="connsiteY19" fmla="*/ 553733 h 949257"/>
              <a:gd name="connsiteX20" fmla="*/ 0 w 2497015"/>
              <a:gd name="connsiteY20" fmla="*/ 158213 h 949257"/>
              <a:gd name="connsiteX0" fmla="*/ 0 w 2497015"/>
              <a:gd name="connsiteY0" fmla="*/ 158213 h 949257"/>
              <a:gd name="connsiteX1" fmla="*/ 158213 w 2497015"/>
              <a:gd name="connsiteY1" fmla="*/ 0 h 949257"/>
              <a:gd name="connsiteX2" fmla="*/ 416169 w 2497015"/>
              <a:gd name="connsiteY2" fmla="*/ 0 h 949257"/>
              <a:gd name="connsiteX3" fmla="*/ 416169 w 2497015"/>
              <a:gd name="connsiteY3" fmla="*/ 0 h 949257"/>
              <a:gd name="connsiteX4" fmla="*/ 1040423 w 2497015"/>
              <a:gd name="connsiteY4" fmla="*/ 0 h 949257"/>
              <a:gd name="connsiteX5" fmla="*/ 2338802 w 2497015"/>
              <a:gd name="connsiteY5" fmla="*/ 0 h 949257"/>
              <a:gd name="connsiteX6" fmla="*/ 2497015 w 2497015"/>
              <a:gd name="connsiteY6" fmla="*/ 158213 h 949257"/>
              <a:gd name="connsiteX7" fmla="*/ 2497015 w 2497015"/>
              <a:gd name="connsiteY7" fmla="*/ 553733 h 949257"/>
              <a:gd name="connsiteX8" fmla="*/ 2497015 w 2497015"/>
              <a:gd name="connsiteY8" fmla="*/ 553733 h 949257"/>
              <a:gd name="connsiteX9" fmla="*/ 2497015 w 2497015"/>
              <a:gd name="connsiteY9" fmla="*/ 791048 h 949257"/>
              <a:gd name="connsiteX10" fmla="*/ 2497015 w 2497015"/>
              <a:gd name="connsiteY10" fmla="*/ 791044 h 949257"/>
              <a:gd name="connsiteX11" fmla="*/ 2338802 w 2497015"/>
              <a:gd name="connsiteY11" fmla="*/ 949257 h 949257"/>
              <a:gd name="connsiteX12" fmla="*/ 1040423 w 2497015"/>
              <a:gd name="connsiteY12" fmla="*/ 949257 h 949257"/>
              <a:gd name="connsiteX13" fmla="*/ 416169 w 2497015"/>
              <a:gd name="connsiteY13" fmla="*/ 949257 h 949257"/>
              <a:gd name="connsiteX14" fmla="*/ 158213 w 2497015"/>
              <a:gd name="connsiteY14" fmla="*/ 949257 h 949257"/>
              <a:gd name="connsiteX15" fmla="*/ 0 w 2497015"/>
              <a:gd name="connsiteY15" fmla="*/ 791044 h 949257"/>
              <a:gd name="connsiteX16" fmla="*/ 0 w 2497015"/>
              <a:gd name="connsiteY16" fmla="*/ 791048 h 949257"/>
              <a:gd name="connsiteX17" fmla="*/ 0 w 2497015"/>
              <a:gd name="connsiteY17" fmla="*/ 553733 h 949257"/>
              <a:gd name="connsiteX18" fmla="*/ 0 w 2497015"/>
              <a:gd name="connsiteY18" fmla="*/ 553733 h 949257"/>
              <a:gd name="connsiteX19" fmla="*/ 0 w 2497015"/>
              <a:gd name="connsiteY19" fmla="*/ 158213 h 949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97015" h="949257">
                <a:moveTo>
                  <a:pt x="0" y="158213"/>
                </a:moveTo>
                <a:cubicBezTo>
                  <a:pt x="0" y="70834"/>
                  <a:pt x="70834" y="0"/>
                  <a:pt x="158213" y="0"/>
                </a:cubicBezTo>
                <a:lnTo>
                  <a:pt x="416169" y="0"/>
                </a:lnTo>
                <a:lnTo>
                  <a:pt x="416169" y="0"/>
                </a:lnTo>
                <a:lnTo>
                  <a:pt x="1040423" y="0"/>
                </a:lnTo>
                <a:lnTo>
                  <a:pt x="2338802" y="0"/>
                </a:lnTo>
                <a:cubicBezTo>
                  <a:pt x="2426181" y="0"/>
                  <a:pt x="2497015" y="70834"/>
                  <a:pt x="2497015" y="158213"/>
                </a:cubicBezTo>
                <a:lnTo>
                  <a:pt x="2497015" y="553733"/>
                </a:lnTo>
                <a:lnTo>
                  <a:pt x="2497015" y="553733"/>
                </a:lnTo>
                <a:lnTo>
                  <a:pt x="2497015" y="791048"/>
                </a:lnTo>
                <a:lnTo>
                  <a:pt x="2497015" y="791044"/>
                </a:lnTo>
                <a:cubicBezTo>
                  <a:pt x="2497015" y="878423"/>
                  <a:pt x="2426181" y="949257"/>
                  <a:pt x="2338802" y="949257"/>
                </a:cubicBezTo>
                <a:lnTo>
                  <a:pt x="1040423" y="949257"/>
                </a:lnTo>
                <a:lnTo>
                  <a:pt x="416169" y="949257"/>
                </a:lnTo>
                <a:lnTo>
                  <a:pt x="158213" y="949257"/>
                </a:lnTo>
                <a:cubicBezTo>
                  <a:pt x="70834" y="949257"/>
                  <a:pt x="0" y="878423"/>
                  <a:pt x="0" y="791044"/>
                </a:cubicBezTo>
                <a:lnTo>
                  <a:pt x="0" y="791048"/>
                </a:lnTo>
                <a:lnTo>
                  <a:pt x="0" y="553733"/>
                </a:lnTo>
                <a:lnTo>
                  <a:pt x="0" y="553733"/>
                </a:lnTo>
                <a:lnTo>
                  <a:pt x="0" y="15821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b="1" noProof="1">
                <a:latin typeface="Comfortaa" pitchFamily="2" charset="0"/>
              </a:rPr>
              <a:t>Път, използван за достъп до крайни точки от този ApiController</a:t>
            </a:r>
            <a:endParaRPr lang="en-US" b="1" noProof="1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69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575459"/>
            <a:ext cx="10804412" cy="1325563"/>
          </a:xfrm>
        </p:spPr>
        <p:txBody>
          <a:bodyPr>
            <a:normAutofit/>
          </a:bodyPr>
          <a:lstStyle/>
          <a:p>
            <a:r>
              <a:rPr lang="bg-BG" sz="2200" dirty="0"/>
              <a:t>Наследяваме </a:t>
            </a:r>
            <a:r>
              <a:rPr lang="en-US" sz="2200" b="1" dirty="0">
                <a:solidFill>
                  <a:srgbClr val="00B0F0"/>
                </a:solidFill>
              </a:rPr>
              <a:t>Controller</a:t>
            </a:r>
          </a:p>
          <a:p>
            <a:r>
              <a:rPr lang="bg-BG" sz="2200" dirty="0"/>
              <a:t>Трябва да анотираме класа с</a:t>
            </a:r>
            <a:r>
              <a:rPr lang="en-US" sz="2200" dirty="0"/>
              <a:t> </a:t>
            </a:r>
            <a:r>
              <a:rPr lang="bg-BG" sz="2200" dirty="0"/>
              <a:t>атрибутите </a:t>
            </a:r>
            <a:r>
              <a:rPr lang="en-US" sz="2200" dirty="0"/>
              <a:t>[</a:t>
            </a:r>
            <a:r>
              <a:rPr lang="en-US" sz="2200" b="1" dirty="0" err="1">
                <a:solidFill>
                  <a:srgbClr val="00B0F0"/>
                </a:solidFill>
              </a:rPr>
              <a:t>ApiController</a:t>
            </a:r>
            <a:r>
              <a:rPr lang="en-US" sz="2200" dirty="0"/>
              <a:t>] </a:t>
            </a:r>
            <a:r>
              <a:rPr lang="bg-BG" sz="2200" dirty="0"/>
              <a:t>и </a:t>
            </a:r>
            <a:r>
              <a:rPr lang="en-US" sz="2200" dirty="0"/>
              <a:t>[</a:t>
            </a:r>
            <a:r>
              <a:rPr lang="en-US" sz="2200" b="1" dirty="0">
                <a:solidFill>
                  <a:srgbClr val="00B0F0"/>
                </a:solidFill>
              </a:rPr>
              <a:t>Route</a:t>
            </a:r>
            <a:r>
              <a:rPr lang="en-US" sz="2200" dirty="0"/>
              <a:t>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977" cy="1092739"/>
          </a:xfrm>
        </p:spPr>
        <p:txBody>
          <a:bodyPr>
            <a:normAutofit/>
          </a:bodyPr>
          <a:lstStyle/>
          <a:p>
            <a:r>
              <a:rPr lang="en-US" sz="4000" dirty="0"/>
              <a:t>ASP.NET Core Web API Controller [1/6]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870549" y="2550726"/>
            <a:ext cx="10587314" cy="394214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2000" b="1">
                <a:ln w="0">
                  <a:noFill/>
                </a:ln>
                <a:effectLst/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200" dirty="0"/>
              <a:t>[</a:t>
            </a:r>
            <a:r>
              <a:rPr lang="en-US" sz="2200" dirty="0">
                <a:solidFill>
                  <a:srgbClr val="00B0F0"/>
                </a:solidFill>
              </a:rPr>
              <a:t>Route</a:t>
            </a:r>
            <a:r>
              <a:rPr lang="en-US" sz="2200" dirty="0"/>
              <a:t>("api/[controller]")]</a:t>
            </a:r>
          </a:p>
          <a:p>
            <a:r>
              <a:rPr lang="en-US" sz="2200" dirty="0"/>
              <a:t>[</a:t>
            </a:r>
            <a:r>
              <a:rPr lang="en-US" sz="2200" dirty="0">
                <a:solidFill>
                  <a:srgbClr val="00B0F0"/>
                </a:solidFill>
              </a:rPr>
              <a:t>ApiController</a:t>
            </a:r>
            <a:r>
              <a:rPr lang="en-US" sz="2200" dirty="0"/>
              <a:t>]</a:t>
            </a:r>
          </a:p>
          <a:p>
            <a:r>
              <a:rPr lang="en-US" sz="2200" dirty="0"/>
              <a:t>public class ProductController : Controller</a:t>
            </a:r>
          </a:p>
          <a:p>
            <a:r>
              <a:rPr lang="en-US" sz="2200" dirty="0"/>
              <a:t>{</a:t>
            </a:r>
          </a:p>
          <a:p>
            <a:r>
              <a:rPr lang="en-US" sz="2200" dirty="0"/>
              <a:t>    private readonly IProductService productService;</a:t>
            </a:r>
          </a:p>
          <a:p>
            <a:endParaRPr lang="en-US" sz="2200" dirty="0"/>
          </a:p>
          <a:p>
            <a:r>
              <a:rPr lang="en-US" sz="2200" dirty="0"/>
              <a:t>    public </a:t>
            </a:r>
            <a:r>
              <a:rPr lang="en-US" sz="2200" dirty="0" err="1"/>
              <a:t>ProductController</a:t>
            </a:r>
            <a:r>
              <a:rPr lang="en-US" sz="2200" dirty="0"/>
              <a:t>(</a:t>
            </a:r>
            <a:r>
              <a:rPr lang="en-US" sz="2200" dirty="0" err="1"/>
              <a:t>IProductService</a:t>
            </a:r>
            <a:r>
              <a:rPr lang="en-US" sz="2200" dirty="0"/>
              <a:t> </a:t>
            </a:r>
            <a:r>
              <a:rPr lang="en-US" sz="2200" dirty="0" err="1"/>
              <a:t>ps</a:t>
            </a:r>
            <a:r>
              <a:rPr lang="en-US" sz="2200" dirty="0"/>
              <a:t>)</a:t>
            </a:r>
          </a:p>
          <a:p>
            <a:r>
              <a:rPr lang="en-US" sz="2200" dirty="0"/>
              <a:t>    {</a:t>
            </a:r>
          </a:p>
          <a:p>
            <a:r>
              <a:rPr lang="en-US" sz="2200" dirty="0"/>
              <a:t>        this.productService = </a:t>
            </a:r>
            <a:r>
              <a:rPr lang="en-US" sz="2200" dirty="0" err="1"/>
              <a:t>ps</a:t>
            </a:r>
            <a:r>
              <a:rPr lang="en-US" sz="2200" dirty="0"/>
              <a:t>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2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41C7-21E1-4FF9-8A82-757CF665B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E8689F-45EA-4CF2-9F43-DD00E964F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5"/>
            <a:ext cx="10515600" cy="4351338"/>
          </a:xfrm>
        </p:spPr>
        <p:txBody>
          <a:bodyPr/>
          <a:lstStyle/>
          <a:p>
            <a:r>
              <a:rPr lang="ru-RU" noProof="1"/>
              <a:t>Анотацията [</a:t>
            </a:r>
            <a:r>
              <a:rPr lang="ru-RU" b="1" noProof="1">
                <a:solidFill>
                  <a:srgbClr val="00B0F0"/>
                </a:solidFill>
              </a:rPr>
              <a:t>ApiController</a:t>
            </a:r>
            <a:r>
              <a:rPr lang="ru-RU" noProof="1"/>
              <a:t>] предоставя удобни функции</a:t>
            </a:r>
            <a:endParaRPr lang="en-US" noProof="1"/>
          </a:p>
          <a:p>
            <a:pPr lvl="1"/>
            <a:r>
              <a:rPr lang="ru-RU" noProof="1"/>
              <a:t>Автоматични HTTP 400 отговор (за грешки в състоянието на модела)</a:t>
            </a:r>
            <a:endParaRPr lang="en-US" noProof="1"/>
          </a:p>
          <a:p>
            <a:pPr lvl="1"/>
            <a:r>
              <a:rPr lang="bg-BG" dirty="0"/>
              <a:t>Обвързване на изходния параметър на източника</a:t>
            </a:r>
            <a:endParaRPr lang="en-US" noProof="1"/>
          </a:p>
          <a:p>
            <a:pPr lvl="1"/>
            <a:r>
              <a:rPr lang="bg-BG" noProof="1"/>
              <a:t>Изисквания за </a:t>
            </a:r>
            <a:r>
              <a:rPr lang="bg-BG" dirty="0"/>
              <a:t>Атрибутно рутиране</a:t>
            </a:r>
            <a:endParaRPr lang="en-US" noProof="1"/>
          </a:p>
          <a:p>
            <a:pPr lvl="1"/>
            <a:r>
              <a:rPr lang="ru-RU" noProof="1"/>
              <a:t>Подробни отговори за кодове за състояние на грешка</a:t>
            </a:r>
            <a:endParaRPr lang="en-US" noProof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FA28BB-896D-48D7-97CC-0429C809B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079" y="4496627"/>
            <a:ext cx="7146147" cy="1763335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43C8FE1B-BA66-EFEA-7665-943BAE2A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977" cy="1092739"/>
          </a:xfrm>
        </p:spPr>
        <p:txBody>
          <a:bodyPr>
            <a:normAutofit/>
          </a:bodyPr>
          <a:lstStyle/>
          <a:p>
            <a:r>
              <a:rPr lang="en-US" sz="4000" dirty="0"/>
              <a:t>ASP.NET Core Web API Controller [2/6]</a:t>
            </a:r>
          </a:p>
        </p:txBody>
      </p:sp>
    </p:spTree>
    <p:extLst>
      <p:ext uri="{BB962C8B-B14F-4D97-AF65-F5344CB8AC3E}">
        <p14:creationId xmlns:p14="http://schemas.microsoft.com/office/powerpoint/2010/main" val="18910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9A6579B8-4832-4B14-9CDE-8A159A787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2B78F07-0BD0-4751-B95D-9EF7B7E2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09622"/>
            <a:ext cx="10515600" cy="4647501"/>
          </a:xfrm>
        </p:spPr>
        <p:txBody>
          <a:bodyPr/>
          <a:lstStyle/>
          <a:p>
            <a:r>
              <a:rPr lang="bg-BG" dirty="0"/>
              <a:t>Автоматични </a:t>
            </a:r>
            <a:r>
              <a:rPr lang="en-US" dirty="0"/>
              <a:t>HTTP 400 </a:t>
            </a:r>
            <a:r>
              <a:rPr lang="bg-BG" dirty="0"/>
              <a:t>отговори</a:t>
            </a:r>
          </a:p>
          <a:p>
            <a:pPr lvl="1"/>
            <a:r>
              <a:rPr lang="ru-RU" dirty="0"/>
              <a:t>Грешките при валидиране на модела автоматично задействат HTTP 400 отговор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bg-BG" dirty="0"/>
              <a:t>Обвързване на атрибути на източника</a:t>
            </a:r>
            <a:endParaRPr lang="en-US" dirty="0"/>
          </a:p>
          <a:p>
            <a:pPr lvl="1"/>
            <a:r>
              <a:rPr lang="bg-BG" dirty="0"/>
              <a:t>Атрибутите определят местоположението на стойността на параметъра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2398ECC-34E2-476F-AE13-4FABA5766316}"/>
              </a:ext>
            </a:extLst>
          </p:cNvPr>
          <p:cNvSpPr txBox="1">
            <a:spLocks/>
          </p:cNvSpPr>
          <p:nvPr/>
        </p:nvSpPr>
        <p:spPr>
          <a:xfrm>
            <a:off x="1640866" y="2926611"/>
            <a:ext cx="7239001" cy="4950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if (!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ModelState.IsValid</a:t>
            </a:r>
            <a:r>
              <a:rPr lang="bg-BG" dirty="0">
                <a:ln w="0">
                  <a:noFill/>
                </a:ln>
                <a:solidFill>
                  <a:schemeClr val="bg1"/>
                </a:solidFill>
                <a:effectLst/>
              </a:rPr>
              <a:t>)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return BadRequest(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ModelState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);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55BC14B-B961-4BAB-9FA8-FEC7F35F54BD}"/>
              </a:ext>
            </a:extLst>
          </p:cNvPr>
          <p:cNvSpPr/>
          <p:nvPr/>
        </p:nvSpPr>
        <p:spPr bwMode="auto">
          <a:xfrm>
            <a:off x="9085196" y="2863641"/>
            <a:ext cx="2695627" cy="565359"/>
          </a:xfrm>
          <a:prstGeom prst="wedgeRoundRectCallout">
            <a:avLst>
              <a:gd name="adj1" fmla="val -64832"/>
              <a:gd name="adj2" fmla="val 1040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mfortaa" pitchFamily="2" charset="0"/>
              </a:rPr>
              <a:t>Н</a:t>
            </a:r>
            <a:r>
              <a:rPr lang="ru-RU" sz="2000" b="1" noProof="1">
                <a:latin typeface="Comfortaa" pitchFamily="2" charset="0"/>
              </a:rPr>
              <a:t>е е необходимо</a:t>
            </a:r>
            <a:endParaRPr lang="en-US" sz="2000" b="1" noProof="1">
              <a:latin typeface="Comfortaa" pitchFamily="2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5C9A2B38-7AE5-41D3-B45A-EED0BFBFD2B7}"/>
              </a:ext>
            </a:extLst>
          </p:cNvPr>
          <p:cNvSpPr txBox="1">
            <a:spLocks/>
          </p:cNvSpPr>
          <p:nvPr/>
        </p:nvSpPr>
        <p:spPr>
          <a:xfrm>
            <a:off x="1047409" y="4930752"/>
            <a:ext cx="1889949" cy="46421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[FromBody]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D4636409-D146-4CD8-AC90-5BB1440868AE}"/>
              </a:ext>
            </a:extLst>
          </p:cNvPr>
          <p:cNvSpPr txBox="1">
            <a:spLocks/>
          </p:cNvSpPr>
          <p:nvPr/>
        </p:nvSpPr>
        <p:spPr>
          <a:xfrm>
            <a:off x="1047409" y="5470846"/>
            <a:ext cx="1889949" cy="46421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[FromForm]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AC9DB825-C725-42C5-8A11-5B619CA6896A}"/>
              </a:ext>
            </a:extLst>
          </p:cNvPr>
          <p:cNvSpPr txBox="1">
            <a:spLocks/>
          </p:cNvSpPr>
          <p:nvPr/>
        </p:nvSpPr>
        <p:spPr>
          <a:xfrm>
            <a:off x="1047409" y="6010940"/>
            <a:ext cx="1889949" cy="46421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[FromHeader]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A12F7C36-5893-42D7-AB6E-85551FEC7AB5}"/>
              </a:ext>
            </a:extLst>
          </p:cNvPr>
          <p:cNvSpPr txBox="1">
            <a:spLocks/>
          </p:cNvSpPr>
          <p:nvPr/>
        </p:nvSpPr>
        <p:spPr>
          <a:xfrm>
            <a:off x="3084828" y="4930752"/>
            <a:ext cx="1889949" cy="46421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[FromQuery]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F4A505F-5F28-432D-9406-09BB943A4C4A}"/>
              </a:ext>
            </a:extLst>
          </p:cNvPr>
          <p:cNvSpPr txBox="1">
            <a:spLocks/>
          </p:cNvSpPr>
          <p:nvPr/>
        </p:nvSpPr>
        <p:spPr>
          <a:xfrm>
            <a:off x="3084828" y="5470846"/>
            <a:ext cx="1889949" cy="46421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[FromRoute]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F7A75C8D-8749-4210-B5D5-196BB1D3CAF1}"/>
              </a:ext>
            </a:extLst>
          </p:cNvPr>
          <p:cNvSpPr txBox="1">
            <a:spLocks/>
          </p:cNvSpPr>
          <p:nvPr/>
        </p:nvSpPr>
        <p:spPr>
          <a:xfrm>
            <a:off x="3084828" y="6010941"/>
            <a:ext cx="1889949" cy="46421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algn="ctr"/>
            <a:r>
              <a:rPr lang="en-US" sz="1600" dirty="0">
                <a:ln w="0">
                  <a:noFill/>
                </a:ln>
                <a:solidFill>
                  <a:schemeClr val="bg1"/>
                </a:solidFill>
                <a:effectLst/>
              </a:rPr>
              <a:t>[FromServices]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B1BA9B21-AA9C-4AC4-9B13-35E709ED4672}"/>
              </a:ext>
            </a:extLst>
          </p:cNvPr>
          <p:cNvSpPr txBox="1">
            <a:spLocks/>
          </p:cNvSpPr>
          <p:nvPr/>
        </p:nvSpPr>
        <p:spPr>
          <a:xfrm>
            <a:off x="5122247" y="4930752"/>
            <a:ext cx="5549375" cy="137221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HttpPost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Create(</a:t>
            </a:r>
            <a:br>
              <a:rPr lang="bg-BG" sz="1500" dirty="0">
                <a:ln w="0">
                  <a:noFill/>
                </a:ln>
                <a:solidFill>
                  <a:schemeClr val="bg1"/>
                </a:solidFill>
                <a:effectLst/>
              </a:rPr>
            </a:br>
            <a:r>
              <a:rPr lang="bg-BG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Product 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, 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FromBody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 </a:t>
            </a:r>
            <a:r>
              <a:rPr lang="bg-BG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се подразбира</a:t>
            </a:r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bg-BG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string name) // [</a:t>
            </a:r>
            <a:r>
              <a:rPr lang="en-US" sz="15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FromQuery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]</a:t>
            </a:r>
            <a:r>
              <a:rPr lang="bg-BG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се подразбира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 … }</a:t>
            </a:r>
            <a:endParaRPr lang="bg-BG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21F2FC1-8E90-520D-EDD5-6B3140BC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977" cy="1092739"/>
          </a:xfrm>
        </p:spPr>
        <p:txBody>
          <a:bodyPr>
            <a:normAutofit/>
          </a:bodyPr>
          <a:lstStyle/>
          <a:p>
            <a:r>
              <a:rPr lang="en-US" sz="4000" dirty="0"/>
              <a:t>ASP.NET Core Web API Controller [3/6]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B8E804D9-6BEB-A734-C8C4-E44C74C64127}"/>
              </a:ext>
            </a:extLst>
          </p:cNvPr>
          <p:cNvSpPr/>
          <p:nvPr/>
        </p:nvSpPr>
        <p:spPr bwMode="auto">
          <a:xfrm>
            <a:off x="9456386" y="4694321"/>
            <a:ext cx="1889949" cy="565359"/>
          </a:xfrm>
          <a:prstGeom prst="wedgeRoundRectCallout">
            <a:avLst>
              <a:gd name="adj1" fmla="val -64832"/>
              <a:gd name="adj2" fmla="val 1040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b="1" noProof="1">
                <a:latin typeface="Comfortaa" pitchFamily="2" charset="0"/>
              </a:rPr>
              <a:t>Пример</a:t>
            </a:r>
            <a:endParaRPr lang="en-US" sz="2000" b="1" noProof="1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33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15A6F-6F0A-4F21-AAA5-CD0E5CA64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8C77A5-4478-4D79-A132-6FE06A84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189" y="1694586"/>
            <a:ext cx="10461622" cy="4798289"/>
          </a:xfrm>
        </p:spPr>
        <p:txBody>
          <a:bodyPr>
            <a:normAutofit/>
          </a:bodyPr>
          <a:lstStyle/>
          <a:p>
            <a:r>
              <a:rPr lang="en-US" dirty="0"/>
              <a:t>Multipart / Form-data </a:t>
            </a:r>
            <a:r>
              <a:rPr lang="bg-BG" dirty="0"/>
              <a:t>заявката се подразбира</a:t>
            </a:r>
            <a:endParaRPr lang="en-US" dirty="0"/>
          </a:p>
          <a:p>
            <a:pPr lvl="1"/>
            <a:r>
              <a:rPr lang="bg-BG" dirty="0"/>
              <a:t>Постига се чрез поставяне на атрибута [FromForm] върху параметрите на действието</a:t>
            </a:r>
            <a:endParaRPr lang="en-US" dirty="0"/>
          </a:p>
          <a:p>
            <a:r>
              <a:rPr lang="bg-BG" dirty="0"/>
              <a:t>Рутирането на атрибутите се превръща в изискване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Крайните точки са недостъпни по пътищата, определени от </a:t>
            </a:r>
            <a:r>
              <a:rPr lang="en-US" dirty="0"/>
              <a:t>:</a:t>
            </a:r>
          </a:p>
          <a:p>
            <a:pPr lvl="1"/>
            <a:r>
              <a:rPr lang="en-US" noProof="1"/>
              <a:t>UseMvc() </a:t>
            </a:r>
            <a:r>
              <a:rPr lang="bg-BG" noProof="1"/>
              <a:t>и </a:t>
            </a:r>
            <a:r>
              <a:rPr lang="en-US" noProof="1"/>
              <a:t>UseMvcWithDefaultRoute()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7549FC-F009-4FC7-9F80-31F3076B05C0}"/>
              </a:ext>
            </a:extLst>
          </p:cNvPr>
          <p:cNvSpPr txBox="1">
            <a:spLocks/>
          </p:cNvSpPr>
          <p:nvPr/>
        </p:nvSpPr>
        <p:spPr>
          <a:xfrm>
            <a:off x="1168880" y="3828871"/>
            <a:ext cx="9631392" cy="114138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[Route("api/[controller]")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[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ApiController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class ProductsController : ControllerBase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70BF2A0-9537-5F8A-60C3-824D50772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977" cy="1092739"/>
          </a:xfrm>
        </p:spPr>
        <p:txBody>
          <a:bodyPr>
            <a:normAutofit/>
          </a:bodyPr>
          <a:lstStyle/>
          <a:p>
            <a:r>
              <a:rPr lang="en-US" sz="4000" dirty="0"/>
              <a:t>ASP.NET Core Web API Controller [</a:t>
            </a:r>
            <a:r>
              <a:rPr lang="bg-BG" sz="4000" dirty="0"/>
              <a:t>4</a:t>
            </a:r>
            <a:r>
              <a:rPr lang="en-US" sz="4000" dirty="0"/>
              <a:t>/6]</a:t>
            </a:r>
          </a:p>
        </p:txBody>
      </p:sp>
    </p:spTree>
    <p:extLst>
      <p:ext uri="{BB962C8B-B14F-4D97-AF65-F5344CB8AC3E}">
        <p14:creationId xmlns:p14="http://schemas.microsoft.com/office/powerpoint/2010/main" val="400557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DC641-CA32-4A2F-83CE-0DAFB2CB5C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C3D26-D912-4AEF-903A-2AFA8CAB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626"/>
            <a:ext cx="10515600" cy="4351338"/>
          </a:xfrm>
        </p:spPr>
        <p:txBody>
          <a:bodyPr/>
          <a:lstStyle/>
          <a:p>
            <a:r>
              <a:rPr lang="bg-BG" dirty="0"/>
              <a:t>Отговори за подробности за проблема за кодове за състояние на грешка</a:t>
            </a:r>
            <a:endParaRPr lang="en-US" noProof="1"/>
          </a:p>
          <a:p>
            <a:pPr lvl="1"/>
            <a:r>
              <a:rPr lang="bg-BG" dirty="0"/>
              <a:t>ASP.NET Core MVC преобразува резултатите от грешки</a:t>
            </a:r>
            <a:endParaRPr lang="en-US" noProof="1"/>
          </a:p>
          <a:p>
            <a:pPr lvl="1"/>
            <a:r>
              <a:rPr lang="bg-BG" dirty="0"/>
              <a:t>Грешките се трансформират в ProblemDetails</a:t>
            </a:r>
            <a:endParaRPr lang="en-US" noProof="1"/>
          </a:p>
          <a:p>
            <a:pPr lvl="2"/>
            <a:r>
              <a:rPr lang="bg-BG" dirty="0"/>
              <a:t>Тип, базиран на HTTP Api за представяне на грешки</a:t>
            </a:r>
            <a:endParaRPr lang="en-US" noProof="1"/>
          </a:p>
          <a:p>
            <a:pPr lvl="2"/>
            <a:r>
              <a:rPr lang="bg-BG" dirty="0"/>
              <a:t>Стандартизиран формат за машинно четими данни за грешки</a:t>
            </a:r>
            <a:endParaRPr lang="en-US" noProof="1"/>
          </a:p>
          <a:p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FC597E-8C8B-449B-9F9A-FC03C7EB54F3}"/>
              </a:ext>
            </a:extLst>
          </p:cNvPr>
          <p:cNvSpPr txBox="1">
            <a:spLocks/>
          </p:cNvSpPr>
          <p:nvPr/>
        </p:nvSpPr>
        <p:spPr>
          <a:xfrm>
            <a:off x="1286773" y="4659971"/>
            <a:ext cx="3295661" cy="138760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if (product == null)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NotFound();</a:t>
            </a:r>
          </a:p>
          <a:p>
            <a:r>
              <a:rPr lang="en-US" sz="19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8BB5827-B32F-4D16-8743-14FAAA521B6B}"/>
              </a:ext>
            </a:extLst>
          </p:cNvPr>
          <p:cNvSpPr txBox="1">
            <a:spLocks/>
          </p:cNvSpPr>
          <p:nvPr/>
        </p:nvSpPr>
        <p:spPr>
          <a:xfrm>
            <a:off x="5283460" y="4644583"/>
            <a:ext cx="6070340" cy="141838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3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300" dirty="0">
                <a:ln w="0">
                  <a:noFill/>
                </a:ln>
                <a:solidFill>
                  <a:schemeClr val="bg1"/>
                </a:solidFill>
                <a:effectLst/>
              </a:rPr>
              <a:t>    type: "https://tools.ietf.org/html/rfc7231#section-6.5.4",</a:t>
            </a:r>
          </a:p>
          <a:p>
            <a:r>
              <a:rPr lang="en-US" sz="1300" dirty="0">
                <a:ln w="0">
                  <a:noFill/>
                </a:ln>
                <a:solidFill>
                  <a:schemeClr val="bg1"/>
                </a:solidFill>
                <a:effectLst/>
              </a:rPr>
              <a:t>    title: "Not Found",</a:t>
            </a:r>
          </a:p>
          <a:p>
            <a:r>
              <a:rPr lang="en-US" sz="1300" dirty="0">
                <a:ln w="0">
                  <a:noFill/>
                </a:ln>
                <a:solidFill>
                  <a:schemeClr val="bg1"/>
                </a:solidFill>
                <a:effectLst/>
              </a:rPr>
              <a:t>    status: 404,</a:t>
            </a:r>
          </a:p>
          <a:p>
            <a:r>
              <a:rPr lang="en-US" sz="1300" dirty="0">
                <a:ln w="0">
                  <a:noFill/>
                </a:ln>
                <a:solidFill>
                  <a:schemeClr val="bg1"/>
                </a:solidFill>
                <a:effectLst/>
              </a:rPr>
              <a:t>    traceId: "0HLHLV31KRN83:00000001"</a:t>
            </a:r>
          </a:p>
          <a:p>
            <a:r>
              <a:rPr lang="en-US" sz="13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1FEA69-3DE7-4782-9756-10E1533BF6A3}"/>
              </a:ext>
            </a:extLst>
          </p:cNvPr>
          <p:cNvSpPr/>
          <p:nvPr/>
        </p:nvSpPr>
        <p:spPr bwMode="auto">
          <a:xfrm>
            <a:off x="4745229" y="5164787"/>
            <a:ext cx="404341" cy="37797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41A7885-B8FA-A99D-9DD2-AF2FC526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977" cy="1092739"/>
          </a:xfrm>
        </p:spPr>
        <p:txBody>
          <a:bodyPr>
            <a:normAutofit/>
          </a:bodyPr>
          <a:lstStyle/>
          <a:p>
            <a:r>
              <a:rPr lang="en-US" sz="4000" dirty="0"/>
              <a:t>ASP.NET Core Web API Controller [</a:t>
            </a:r>
            <a:r>
              <a:rPr lang="bg-BG" sz="4000" dirty="0"/>
              <a:t>5</a:t>
            </a:r>
            <a:r>
              <a:rPr lang="en-US" sz="4000" dirty="0"/>
              <a:t>/6]</a:t>
            </a:r>
          </a:p>
        </p:txBody>
      </p:sp>
    </p:spTree>
    <p:extLst>
      <p:ext uri="{BB962C8B-B14F-4D97-AF65-F5344CB8AC3E}">
        <p14:creationId xmlns:p14="http://schemas.microsoft.com/office/powerpoint/2010/main" val="15042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471ED-54DE-4C4B-B065-3E713BCE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4EF9E7-E999-42FB-9CEA-B9F18C3FF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37"/>
            <a:ext cx="10251985" cy="1029719"/>
          </a:xfrm>
        </p:spPr>
        <p:txBody>
          <a:bodyPr>
            <a:normAutofit/>
          </a:bodyPr>
          <a:lstStyle/>
          <a:p>
            <a:r>
              <a:rPr lang="bg-BG" sz="2400" dirty="0"/>
              <a:t>Тези функции са вградени и активни по подразбиране</a:t>
            </a:r>
            <a:endParaRPr lang="en-US" sz="2400" dirty="0"/>
          </a:p>
          <a:p>
            <a:pPr lvl="1"/>
            <a:r>
              <a:rPr lang="bg-BG" sz="2000" dirty="0"/>
              <a:t>Поведението по подразбиране може да бъде презаписано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E0F0476-C4D4-4741-93AD-236D980FD48D}"/>
              </a:ext>
            </a:extLst>
          </p:cNvPr>
          <p:cNvSpPr txBox="1">
            <a:spLocks/>
          </p:cNvSpPr>
          <p:nvPr/>
        </p:nvSpPr>
        <p:spPr>
          <a:xfrm>
            <a:off x="838199" y="2863891"/>
            <a:ext cx="10251985" cy="298804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services.AddMvc()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.SetCompatibilityVersion(CompatibilityVersion.Version_2_2)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.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ConfigureApiBehaviorOptions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(o =&gt;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{       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o.SuppressConsumesConstraintForFormFileParameters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= true;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o.SuppressInferBindingSourcesForParameters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= true; 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o.SuppressModelStateInvalidFilter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= true; 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</a:t>
            </a:r>
            <a:r>
              <a:rPr lang="en-US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o.SuppressMapClientErrors</a:t>
            </a:r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= true;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  o.SuppressUseValidationProblemDetailsForInvalidModelStateResponses = true;</a:t>
            </a:r>
          </a:p>
          <a:p>
            <a:r>
              <a:rPr lang="en-US" dirty="0">
                <a:ln w="0">
                  <a:noFill/>
                </a:ln>
                <a:solidFill>
                  <a:schemeClr val="bg1"/>
                </a:solidFill>
                <a:effectLst/>
              </a:rPr>
              <a:t>   });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D29B02D-09B0-71CF-FB1D-A0572DBA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10977" cy="1092739"/>
          </a:xfrm>
        </p:spPr>
        <p:txBody>
          <a:bodyPr>
            <a:normAutofit/>
          </a:bodyPr>
          <a:lstStyle/>
          <a:p>
            <a:r>
              <a:rPr lang="en-US" sz="4000" dirty="0"/>
              <a:t>ASP.NET Core Web API Controller [</a:t>
            </a:r>
            <a:r>
              <a:rPr lang="bg-BG" sz="4000" dirty="0"/>
              <a:t>6</a:t>
            </a:r>
            <a:r>
              <a:rPr lang="en-US" sz="4000" dirty="0"/>
              <a:t>/6]</a:t>
            </a:r>
          </a:p>
        </p:txBody>
      </p:sp>
    </p:spTree>
    <p:extLst>
      <p:ext uri="{BB962C8B-B14F-4D97-AF65-F5344CB8AC3E}">
        <p14:creationId xmlns:p14="http://schemas.microsoft.com/office/powerpoint/2010/main" val="65315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CC7DF5F-4135-713E-78C6-95893A42CA5C}"/>
              </a:ext>
            </a:extLst>
          </p:cNvPr>
          <p:cNvSpPr txBox="1">
            <a:spLocks/>
          </p:cNvSpPr>
          <p:nvPr/>
        </p:nvSpPr>
        <p:spPr>
          <a:xfrm>
            <a:off x="1870910" y="1327651"/>
            <a:ext cx="84501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fortaa" pitchFamily="2" charset="0"/>
                <a:ea typeface="+mj-ea"/>
                <a:cs typeface="+mj-cs"/>
              </a:defRPr>
            </a:lvl1pPr>
          </a:lstStyle>
          <a:p>
            <a:r>
              <a:rPr lang="bg-BG" sz="4800" b="1" dirty="0"/>
              <a:t>Съдържание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1698CA0-C207-34F6-C2FD-97060149F7F9}"/>
              </a:ext>
            </a:extLst>
          </p:cNvPr>
          <p:cNvSpPr txBox="1">
            <a:spLocks/>
          </p:cNvSpPr>
          <p:nvPr/>
        </p:nvSpPr>
        <p:spPr>
          <a:xfrm>
            <a:off x="1870910" y="2788151"/>
            <a:ext cx="8450179" cy="2794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omforta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mforta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mforta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forta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mforta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/>
              <a:t>JSON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/>
              <a:t>XML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/>
              <a:t>Web API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3281-7E5C-4EEB-ADC2-E3119BCC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986"/>
            <a:ext cx="5010509" cy="4532043"/>
          </a:xfrm>
        </p:spPr>
        <p:txBody>
          <a:bodyPr/>
          <a:lstStyle/>
          <a:p>
            <a:r>
              <a:rPr lang="en-US" dirty="0"/>
              <a:t>ASP.NET Core </a:t>
            </a:r>
            <a:r>
              <a:rPr lang="ru-RU" dirty="0"/>
              <a:t>предлага няколко опции за типове връщане на API Endpoint</a:t>
            </a:r>
            <a:endParaRPr lang="en-US" dirty="0"/>
          </a:p>
          <a:p>
            <a:pPr lvl="1"/>
            <a:r>
              <a:rPr lang="bg-BG" dirty="0"/>
              <a:t>Специфичен тип</a:t>
            </a:r>
            <a:endParaRPr lang="en-US" dirty="0"/>
          </a:p>
          <a:p>
            <a:pPr lvl="2"/>
            <a:r>
              <a:rPr lang="bg-BG" dirty="0"/>
              <a:t>Най-простият тип действие</a:t>
            </a:r>
            <a:endParaRPr lang="en-US" dirty="0"/>
          </a:p>
          <a:p>
            <a:pPr lvl="1"/>
            <a:r>
              <a:rPr lang="en-US" b="1" noProof="1">
                <a:solidFill>
                  <a:srgbClr val="00B0F0"/>
                </a:solidFill>
              </a:rPr>
              <a:t>IActionResult</a:t>
            </a:r>
            <a:r>
              <a:rPr lang="en-US" noProof="1"/>
              <a:t> </a:t>
            </a:r>
            <a:r>
              <a:rPr lang="bg-BG" dirty="0"/>
              <a:t>тип</a:t>
            </a:r>
            <a:endParaRPr lang="en-US" noProof="1"/>
          </a:p>
          <a:p>
            <a:pPr lvl="2"/>
            <a:r>
              <a:rPr lang="bg-BG" dirty="0"/>
              <a:t>Подходящо, когато са </a:t>
            </a:r>
            <a:br>
              <a:rPr lang="bg-BG" dirty="0"/>
            </a:br>
            <a:r>
              <a:rPr lang="bg-BG" dirty="0"/>
              <a:t>възможни няколко типа </a:t>
            </a:r>
            <a:br>
              <a:rPr lang="bg-BG" dirty="0"/>
            </a:br>
            <a:r>
              <a:rPr lang="bg-BG" dirty="0"/>
              <a:t>ActionResult в съответното </a:t>
            </a:r>
            <a:br>
              <a:rPr lang="bg-BG" dirty="0"/>
            </a:br>
            <a:r>
              <a:rPr lang="bg-BG" dirty="0"/>
              <a:t>действие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DF0FB04-4580-4682-826F-7CA97418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0811" cy="1126444"/>
          </a:xfrm>
        </p:spPr>
        <p:txBody>
          <a:bodyPr>
            <a:normAutofit/>
          </a:bodyPr>
          <a:lstStyle/>
          <a:p>
            <a:r>
              <a:rPr lang="en-US" sz="3800" dirty="0"/>
              <a:t>ASP.NET Core Web API</a:t>
            </a:r>
            <a:r>
              <a:rPr lang="bg-BG" sz="3800" dirty="0"/>
              <a:t>.</a:t>
            </a:r>
            <a:r>
              <a:rPr lang="en-US" sz="3800" dirty="0"/>
              <a:t> Return Types</a:t>
            </a:r>
            <a:r>
              <a:rPr lang="bg-BG" sz="3800" dirty="0"/>
              <a:t> </a:t>
            </a:r>
            <a:r>
              <a:rPr lang="en-US" sz="3800" dirty="0"/>
              <a:t>[1/2]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FCE2C0D-7F08-40DE-991E-6653DFDBF1B2}"/>
              </a:ext>
            </a:extLst>
          </p:cNvPr>
          <p:cNvSpPr txBox="1">
            <a:spLocks/>
          </p:cNvSpPr>
          <p:nvPr/>
        </p:nvSpPr>
        <p:spPr>
          <a:xfrm>
            <a:off x="6113908" y="1821295"/>
            <a:ext cx="5662479" cy="13719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rgbClr val="00B0F0"/>
                </a:solidFill>
                <a:effectLst/>
              </a:rPr>
              <a:t>IEnumerable&lt;Product&gt;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6113908" y="3438728"/>
            <a:ext cx="5662479" cy="27565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[HttpGet("{id}")]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[ProducesResponseType(200, Type = typeof(Product))]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[ProducesResponseType(404)]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rgbClr val="00B0F0"/>
                </a:solidFill>
                <a:effectLst/>
              </a:rPr>
              <a:t>IActionResult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if (product == null) return NotFound();</a:t>
            </a:r>
          </a:p>
          <a:p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Ok(product);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955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23281-7E5C-4EEB-ADC2-E3119BCC4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9AEEE3-A488-4CDD-9CAC-3B1743C9C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9"/>
            <a:ext cx="10515600" cy="4351338"/>
          </a:xfrm>
        </p:spPr>
        <p:txBody>
          <a:bodyPr/>
          <a:lstStyle/>
          <a:p>
            <a:r>
              <a:rPr lang="bg-BG" dirty="0"/>
              <a:t>Препоръчва се използването на </a:t>
            </a:r>
            <a:r>
              <a:rPr lang="bg-BG" b="1" dirty="0">
                <a:solidFill>
                  <a:srgbClr val="00B0F0"/>
                </a:solidFill>
              </a:rPr>
              <a:t>ActionResult &lt;T&gt;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CC62CB1-06E5-4280-B024-C79C77663E1A}"/>
              </a:ext>
            </a:extLst>
          </p:cNvPr>
          <p:cNvSpPr txBox="1">
            <a:spLocks/>
          </p:cNvSpPr>
          <p:nvPr/>
        </p:nvSpPr>
        <p:spPr>
          <a:xfrm>
            <a:off x="755995" y="1966599"/>
            <a:ext cx="5662479" cy="137191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[HttpGet]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1500" dirty="0">
                <a:ln w="0">
                  <a:noFill/>
                </a:ln>
                <a:solidFill>
                  <a:srgbClr val="00B0F0"/>
                </a:solidFill>
                <a:effectLst/>
              </a:rPr>
              <a:t>ActionResult&lt;IEnumerable&lt;Product&gt;&gt; 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Get()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this.productService.GetAllProducts();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5A0B8DD-5DBC-4EC0-88BC-9A6F575443ED}"/>
              </a:ext>
            </a:extLst>
          </p:cNvPr>
          <p:cNvSpPr txBox="1">
            <a:spLocks/>
          </p:cNvSpPr>
          <p:nvPr/>
        </p:nvSpPr>
        <p:spPr>
          <a:xfrm>
            <a:off x="755995" y="3451756"/>
            <a:ext cx="5662479" cy="27565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[HttpGet("{id}")]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[ProducesResponseType(200)]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[ProducesResponseType(404)]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1500" dirty="0" err="1">
                <a:ln w="0">
                  <a:noFill/>
                </a:ln>
                <a:solidFill>
                  <a:srgbClr val="00B0F0"/>
                </a:solidFill>
                <a:effectLst/>
              </a:rPr>
              <a:t>ActionResult</a:t>
            </a:r>
            <a:r>
              <a:rPr lang="en-US" sz="1500" dirty="0">
                <a:ln w="0">
                  <a:noFill/>
                </a:ln>
                <a:solidFill>
                  <a:srgbClr val="00B0F0"/>
                </a:solidFill>
                <a:effectLst/>
              </a:rPr>
              <a:t>&lt;Product&gt;</a:t>
            </a:r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GetById(int id)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var product = this.productService.GetById(id);</a:t>
            </a:r>
          </a:p>
          <a:p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if (product == null) return NotFound();</a:t>
            </a:r>
          </a:p>
          <a:p>
            <a:endParaRPr lang="en-US" sz="15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product;</a:t>
            </a:r>
          </a:p>
          <a:p>
            <a:r>
              <a:rPr lang="en-US" sz="15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86B9D6-ED5F-4FB2-9996-32A24D15D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37" y="2425547"/>
            <a:ext cx="4493661" cy="3278232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B654B861-1957-0837-7F06-02178558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60811" cy="1126444"/>
          </a:xfrm>
        </p:spPr>
        <p:txBody>
          <a:bodyPr>
            <a:normAutofit/>
          </a:bodyPr>
          <a:lstStyle/>
          <a:p>
            <a:r>
              <a:rPr lang="en-US" sz="3800" dirty="0"/>
              <a:t>ASP.NET Core Web API</a:t>
            </a:r>
            <a:r>
              <a:rPr lang="bg-BG" sz="3800" dirty="0"/>
              <a:t>.</a:t>
            </a:r>
            <a:r>
              <a:rPr lang="en-US" sz="3800" dirty="0"/>
              <a:t> Return Types</a:t>
            </a:r>
            <a:r>
              <a:rPr lang="bg-BG" sz="3800" dirty="0"/>
              <a:t> </a:t>
            </a:r>
            <a:r>
              <a:rPr lang="en-US" sz="3800" dirty="0"/>
              <a:t>[2/2]</a:t>
            </a:r>
          </a:p>
        </p:txBody>
      </p:sp>
    </p:spTree>
    <p:extLst>
      <p:ext uri="{BB962C8B-B14F-4D97-AF65-F5344CB8AC3E}">
        <p14:creationId xmlns:p14="http://schemas.microsoft.com/office/powerpoint/2010/main" val="67621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675" y="1370702"/>
            <a:ext cx="10275499" cy="691011"/>
          </a:xfrm>
        </p:spPr>
        <p:txBody>
          <a:bodyPr/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480"/>
            <a:ext cx="10893725" cy="989222"/>
          </a:xfrm>
        </p:spPr>
        <p:txBody>
          <a:bodyPr/>
          <a:lstStyle/>
          <a:p>
            <a:r>
              <a:rPr lang="en-US" noProof="1"/>
              <a:t>ASP.NET Core Web API. GET </a:t>
            </a:r>
            <a:r>
              <a:rPr lang="bg-BG" noProof="1"/>
              <a:t>Методи</a:t>
            </a:r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688674" y="1961037"/>
            <a:ext cx="10706819" cy="427929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rgbClr val="00B0F0"/>
                </a:solidFill>
                <a:effectLst/>
              </a:rPr>
              <a:t>[</a:t>
            </a:r>
            <a:r>
              <a:rPr lang="en-US" sz="2399" dirty="0" err="1">
                <a:ln w="0">
                  <a:noFill/>
                </a:ln>
                <a:solidFill>
                  <a:srgbClr val="00B0F0"/>
                </a:solidFill>
                <a:effectLst/>
              </a:rPr>
              <a:t>HttpGet</a:t>
            </a:r>
            <a:r>
              <a:rPr lang="en-US" sz="2399" dirty="0">
                <a:ln w="0">
                  <a:noFill/>
                </a:ln>
                <a:solidFill>
                  <a:srgbClr val="00B0F0"/>
                </a:solidFill>
                <a:effectLst/>
              </a:rPr>
              <a:t>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ActionResult&lt;IEnumerable&lt;Product&gt;&gt;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GetProducts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()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=&gt;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this.productService.GetAllProducts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();</a:t>
            </a:r>
          </a:p>
          <a:p>
            <a:endParaRPr lang="en-US" sz="2399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2399" dirty="0">
                <a:ln w="0">
                  <a:noFill/>
                </a:ln>
                <a:solidFill>
                  <a:srgbClr val="00B0F0"/>
                </a:solidFill>
                <a:effectLst/>
              </a:rPr>
              <a:t>[HttpGet("{id}")]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&lt;Product&gt;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GetProduct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(long id)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var product = this.productService.GetById(id);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if (product == null) return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product;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534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945" y="1570009"/>
            <a:ext cx="11018089" cy="509619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уеб API с един контролер</a:t>
            </a:r>
            <a:endParaRPr lang="en-US" dirty="0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bg-BG" noProof="1"/>
          </a:p>
          <a:p>
            <a:endParaRPr lang="en-US" noProof="1"/>
          </a:p>
          <a:p>
            <a:r>
              <a:rPr lang="bg-BG" noProof="1"/>
              <a:t>Методът </a:t>
            </a:r>
            <a:r>
              <a:rPr lang="en-US" noProof="1"/>
              <a:t>CreatedAtAction:</a:t>
            </a:r>
          </a:p>
          <a:p>
            <a:pPr lvl="1"/>
            <a:r>
              <a:rPr lang="bg-BG" dirty="0"/>
              <a:t>Връща 201 (</a:t>
            </a:r>
            <a:r>
              <a:rPr lang="en-US" dirty="0"/>
              <a:t>Created</a:t>
            </a:r>
            <a:r>
              <a:rPr lang="bg-BG" dirty="0"/>
              <a:t>) отговор - стандарт за POST заявки</a:t>
            </a:r>
            <a:endParaRPr lang="en-US" noProof="1"/>
          </a:p>
          <a:p>
            <a:pPr lvl="1"/>
            <a:r>
              <a:rPr lang="bg-BG" noProof="1"/>
              <a:t>Добавя </a:t>
            </a:r>
            <a:r>
              <a:rPr lang="en-US" noProof="1"/>
              <a:t>Location </a:t>
            </a:r>
            <a:r>
              <a:rPr lang="bg-BG" noProof="1"/>
              <a:t>хедър към отговора</a:t>
            </a:r>
            <a:endParaRPr lang="en-US" noProof="1"/>
          </a:p>
          <a:p>
            <a:pPr lvl="1"/>
            <a:r>
              <a:rPr lang="bg-BG" dirty="0"/>
              <a:t>Използва път с име "GetProduct", за създаване на URL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45" y="425511"/>
            <a:ext cx="10954109" cy="1144498"/>
          </a:xfrm>
        </p:spPr>
        <p:txBody>
          <a:bodyPr>
            <a:normAutofit fontScale="90000"/>
          </a:bodyPr>
          <a:lstStyle/>
          <a:p>
            <a:r>
              <a:rPr lang="en-US" noProof="1"/>
              <a:t>ASP.NET Core Web API. POST </a:t>
            </a:r>
            <a:r>
              <a:rPr lang="bg-BG" noProof="1"/>
              <a:t>Методи</a:t>
            </a:r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881331" y="2116295"/>
            <a:ext cx="10151853" cy="237248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ln w="0">
                  <a:noFill/>
                </a:ln>
                <a:solidFill>
                  <a:srgbClr val="00B0F0"/>
                </a:solidFill>
                <a:effectLst/>
              </a:rPr>
              <a:t>[</a:t>
            </a:r>
            <a:r>
              <a:rPr lang="en-US" sz="2000" dirty="0" err="1">
                <a:ln w="0">
                  <a:noFill/>
                </a:ln>
                <a:solidFill>
                  <a:srgbClr val="00B0F0"/>
                </a:solidFill>
                <a:effectLst/>
              </a:rPr>
              <a:t>HttpPost</a:t>
            </a:r>
            <a:r>
              <a:rPr lang="en-US" sz="2000" dirty="0">
                <a:ln w="0">
                  <a:noFill/>
                </a:ln>
                <a:solidFill>
                  <a:srgbClr val="00B0F0"/>
                </a:solidFill>
                <a:effectLst/>
              </a:rPr>
              <a:t>]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&lt;Product&gt; 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PostProduct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(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ProductBindingModel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pm)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this.productService.RegisterProduct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(pm);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CreatedAtAction("GetProduct", new { id = </a:t>
            </a:r>
            <a:r>
              <a:rPr lang="en-US" sz="2000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pm.Id</a:t>
            </a:r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 }, pm);</a:t>
            </a:r>
          </a:p>
          <a:p>
            <a:r>
              <a:rPr lang="en-US" sz="20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9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46" y="1421861"/>
            <a:ext cx="11305548" cy="4935808"/>
          </a:xfrm>
        </p:spPr>
        <p:txBody>
          <a:bodyPr/>
          <a:lstStyle/>
          <a:p>
            <a:r>
              <a:rPr lang="bg-BG" dirty="0"/>
              <a:t>Създаване на уеб API с един контролер</a:t>
            </a:r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pPr lvl="1"/>
            <a:r>
              <a:rPr lang="bg-BG" dirty="0"/>
              <a:t>Подобно на PostProduct, но използва HTTP PUT</a:t>
            </a:r>
            <a:endParaRPr lang="en-US" noProof="1"/>
          </a:p>
          <a:p>
            <a:pPr lvl="1"/>
            <a:r>
              <a:rPr lang="bg-BG" noProof="1"/>
              <a:t>Отговорът е </a:t>
            </a:r>
            <a:r>
              <a:rPr lang="en-US" noProof="1"/>
              <a:t>204 (No Content)</a:t>
            </a:r>
          </a:p>
          <a:p>
            <a:pPr lvl="1"/>
            <a:r>
              <a:rPr lang="en-US" noProof="1"/>
              <a:t>HTTP PUT </a:t>
            </a:r>
            <a:r>
              <a:rPr lang="bg-BG" dirty="0"/>
              <a:t>изисква цяла актуализация на записа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844" y="408258"/>
            <a:ext cx="11145960" cy="851200"/>
          </a:xfrm>
        </p:spPr>
        <p:txBody>
          <a:bodyPr/>
          <a:lstStyle/>
          <a:p>
            <a:r>
              <a:rPr lang="en-US" noProof="1"/>
              <a:t>ASP.NET Core Web API. PUT </a:t>
            </a:r>
            <a:r>
              <a:rPr lang="bg-BG" noProof="1"/>
              <a:t>Методи</a:t>
            </a:r>
            <a:endParaRPr lang="en-US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523020" y="2027761"/>
            <a:ext cx="11145960" cy="280247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rgbClr val="00B0F0"/>
                </a:solidFill>
                <a:effectLst/>
              </a:rPr>
              <a:t>[HttpPut("{id}")]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IActionResult PutProduct(long id,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ProductBindingModel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pm)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if (id !=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pm.Id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) return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BadRequest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this.productService.EditProduct(id, pm);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NoContent();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84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00F6A-B05E-45A2-89A5-9A2FC732B2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noProof="1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54BD31-762E-4D3D-B93B-92DB69498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9236"/>
            <a:ext cx="10374702" cy="5075765"/>
          </a:xfrm>
        </p:spPr>
        <p:txBody>
          <a:bodyPr>
            <a:normAutofit lnSpcReduction="10000"/>
          </a:bodyPr>
          <a:lstStyle/>
          <a:p>
            <a:r>
              <a:rPr lang="ru-RU" noProof="1"/>
              <a:t>Създаване на уеб API с един контролер</a:t>
            </a:r>
            <a:endParaRPr lang="en-US" noProof="1"/>
          </a:p>
          <a:p>
            <a:endParaRPr lang="ru-RU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endParaRPr lang="en-US" noProof="1"/>
          </a:p>
          <a:p>
            <a:pPr lvl="1"/>
            <a:endParaRPr lang="en-US" noProof="1"/>
          </a:p>
          <a:p>
            <a:pPr lvl="1"/>
            <a:r>
              <a:rPr lang="bg-BG" noProof="1"/>
              <a:t>Отговорът е </a:t>
            </a:r>
            <a:r>
              <a:rPr lang="en-US" noProof="1"/>
              <a:t>204 (No Content)</a:t>
            </a:r>
          </a:p>
          <a:p>
            <a:pPr lvl="1"/>
            <a:r>
              <a:rPr lang="ru-RU" noProof="1"/>
              <a:t>И с това ние имаме нашия </a:t>
            </a:r>
            <a:r>
              <a:rPr lang="en-US" noProof="1"/>
              <a:t>Products Web API</a:t>
            </a:r>
          </a:p>
          <a:p>
            <a:pPr lvl="1"/>
            <a:r>
              <a:rPr lang="bg-BG" dirty="0"/>
              <a:t>Сега нека да тестваме крайните точки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4B9022-0C0E-49FD-80DA-D2B639B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43014"/>
            <a:ext cx="10314317" cy="906223"/>
          </a:xfrm>
        </p:spPr>
        <p:txBody>
          <a:bodyPr>
            <a:noAutofit/>
          </a:bodyPr>
          <a:lstStyle/>
          <a:p>
            <a:r>
              <a:rPr lang="en-US" sz="3600" noProof="1"/>
              <a:t>ASP.NET Core Web API. DELETE </a:t>
            </a:r>
            <a:r>
              <a:rPr lang="bg-BG" sz="3600" noProof="1"/>
              <a:t>Методи</a:t>
            </a:r>
            <a:endParaRPr lang="en-US" sz="3600" noProof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A6AFD11-8695-44DF-920E-02E1A7D2F2B0}"/>
              </a:ext>
            </a:extLst>
          </p:cNvPr>
          <p:cNvSpPr txBox="1">
            <a:spLocks/>
          </p:cNvSpPr>
          <p:nvPr/>
        </p:nvSpPr>
        <p:spPr>
          <a:xfrm>
            <a:off x="1073673" y="2027761"/>
            <a:ext cx="9751356" cy="280247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ln w="0">
                  <a:noFill/>
                </a:ln>
                <a:solidFill>
                  <a:srgbClr val="00B0F0"/>
                </a:solidFill>
                <a:effectLst/>
              </a:rPr>
              <a:t>[HttpDelete("{id}")]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public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ActionResult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&lt;Product&gt;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DeleteProduct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(long id)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var product = this.productService.DeleteProduct(id);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if (product == null) return </a:t>
            </a:r>
            <a:r>
              <a:rPr lang="en-US" sz="2399" dirty="0" err="1">
                <a:ln w="0">
                  <a:noFill/>
                </a:ln>
                <a:solidFill>
                  <a:schemeClr val="bg1"/>
                </a:solidFill>
                <a:effectLst/>
              </a:rPr>
              <a:t>NotFound</a:t>
            </a:r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();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    return product;</a:t>
            </a:r>
          </a:p>
          <a:p>
            <a:r>
              <a:rPr lang="en-US" sz="2399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855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910" y="1327651"/>
            <a:ext cx="8450179" cy="1325563"/>
          </a:xfrm>
        </p:spPr>
        <p:txBody>
          <a:bodyPr/>
          <a:lstStyle/>
          <a:p>
            <a:r>
              <a:rPr lang="bg-BG" sz="4800" b="1" dirty="0"/>
              <a:t>Обобщение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0910" y="2788151"/>
            <a:ext cx="8450179" cy="2794501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JSON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XML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sz="4000" dirty="0"/>
              <a:t>Web API</a:t>
            </a:r>
          </a:p>
        </p:txBody>
      </p:sp>
    </p:spTree>
    <p:extLst>
      <p:ext uri="{BB962C8B-B14F-4D97-AF65-F5344CB8AC3E}">
        <p14:creationId xmlns:p14="http://schemas.microsoft.com/office/powerpoint/2010/main" val="91753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7A7EC-06B2-4B82-8445-FBB04F4F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JSON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E0D52-6585-403D-A5A1-73E6341DAF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105984-DF7F-4090-81DA-C7813ADF2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1" y="1678861"/>
            <a:ext cx="2435031" cy="243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BBEED-B9D7-4C82-9A9B-4716A768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JavaScript Object Notation </a:t>
            </a:r>
            <a:r>
              <a:rPr lang="en-US" dirty="0"/>
              <a:t>(JSON) </a:t>
            </a:r>
            <a:r>
              <a:rPr lang="ru-RU" dirty="0"/>
              <a:t>е файлов формат с отворен стандарт</a:t>
            </a:r>
            <a:endParaRPr lang="en-US" dirty="0"/>
          </a:p>
          <a:p>
            <a:pPr lvl="1"/>
            <a:r>
              <a:rPr lang="ru-RU" dirty="0"/>
              <a:t>Използва четим от човека текст за предаване на обекти с данни</a:t>
            </a:r>
            <a:endParaRPr lang="en-US" dirty="0"/>
          </a:p>
          <a:p>
            <a:pPr lvl="1"/>
            <a:r>
              <a:rPr lang="ru-RU" dirty="0"/>
              <a:t>Обектите на данни се състоят от двойки атрибут-стойност или типове данни от масив</a:t>
            </a:r>
            <a:endParaRPr lang="en-US" dirty="0"/>
          </a:p>
          <a:p>
            <a:pPr lvl="1"/>
            <a:r>
              <a:rPr lang="ru-RU" dirty="0"/>
              <a:t>Лесно за хората да четат и пишат</a:t>
            </a:r>
            <a:endParaRPr lang="en-US" dirty="0"/>
          </a:p>
          <a:p>
            <a:pPr lvl="1"/>
            <a:r>
              <a:rPr lang="ru-RU" dirty="0"/>
              <a:t>Лесно за машините да обработват и генерират</a:t>
            </a:r>
            <a:endParaRPr lang="en-US" dirty="0"/>
          </a:p>
          <a:p>
            <a:r>
              <a:rPr lang="en-US" dirty="0"/>
              <a:t>JSON </a:t>
            </a:r>
            <a:r>
              <a:rPr lang="bg-BG" dirty="0"/>
              <a:t>произлиза от </a:t>
            </a:r>
            <a:r>
              <a:rPr lang="en-US" dirty="0"/>
              <a:t>JavaScript</a:t>
            </a:r>
          </a:p>
          <a:p>
            <a:pPr lvl="1"/>
            <a:r>
              <a:rPr lang="ru-RU" dirty="0"/>
              <a:t>Независим от езика</a:t>
            </a:r>
          </a:p>
          <a:p>
            <a:pPr lvl="1"/>
            <a:r>
              <a:rPr lang="ru-RU" dirty="0"/>
              <a:t>Сега много езици предоставят код за генериране и обработване на JSON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[1/2]</a:t>
            </a:r>
          </a:p>
        </p:txBody>
      </p:sp>
    </p:spTree>
    <p:extLst>
      <p:ext uri="{BB962C8B-B14F-4D97-AF65-F5344CB8AC3E}">
        <p14:creationId xmlns:p14="http://schemas.microsoft.com/office/powerpoint/2010/main" val="4069442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BBEED-B9D7-4C82-9A9B-4716A7685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E004A-6406-4524-B17C-2F794E2C7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JSON </a:t>
            </a:r>
            <a:r>
              <a:rPr lang="ru-RU" noProof="1"/>
              <a:t>е много често използван формат на данни, използван в уеб комуникацията</a:t>
            </a:r>
            <a:endParaRPr lang="en-US" noProof="1"/>
          </a:p>
          <a:p>
            <a:pPr lvl="1"/>
            <a:r>
              <a:rPr lang="bg-BG" dirty="0"/>
              <a:t>Основно в комуникация браузър-сървър или сървър-сървър</a:t>
            </a:r>
            <a:endParaRPr lang="en-US" noProof="1"/>
          </a:p>
          <a:p>
            <a:pPr lvl="1"/>
            <a:r>
              <a:rPr lang="bg-BG" noProof="1"/>
              <a:t>Официалният тип интернет медия (</a:t>
            </a:r>
            <a:r>
              <a:rPr lang="en-US" noProof="1"/>
              <a:t>MIME) </a:t>
            </a:r>
            <a:r>
              <a:rPr lang="bg-BG" noProof="1"/>
              <a:t>за </a:t>
            </a:r>
            <a:r>
              <a:rPr lang="en-US" noProof="1"/>
              <a:t>JSON </a:t>
            </a:r>
            <a:r>
              <a:rPr lang="bg-BG" noProof="1"/>
              <a:t>е </a:t>
            </a:r>
            <a:r>
              <a:rPr lang="en-US" noProof="1"/>
              <a:t>application/json</a:t>
            </a:r>
          </a:p>
          <a:p>
            <a:pPr lvl="1"/>
            <a:r>
              <a:rPr lang="en-US" noProof="1"/>
              <a:t>JSON </a:t>
            </a:r>
            <a:r>
              <a:rPr lang="bg-BG" noProof="1"/>
              <a:t>файловете имат разширение </a:t>
            </a:r>
            <a:r>
              <a:rPr lang="en-US" noProof="1"/>
              <a:t>.json</a:t>
            </a:r>
          </a:p>
          <a:p>
            <a:r>
              <a:rPr lang="en-US" noProof="1"/>
              <a:t>JSON </a:t>
            </a:r>
            <a:r>
              <a:rPr lang="bg-BG" dirty="0"/>
              <a:t>обикновено се използва като заместител на XML в AJAX</a:t>
            </a:r>
            <a:endParaRPr lang="en-US" noProof="1"/>
          </a:p>
          <a:p>
            <a:pPr lvl="1"/>
            <a:r>
              <a:rPr lang="ru-RU" noProof="1"/>
              <a:t>По-кратък и лесен за разбиране</a:t>
            </a:r>
            <a:endParaRPr lang="en-US" noProof="1"/>
          </a:p>
          <a:p>
            <a:pPr lvl="1"/>
            <a:r>
              <a:rPr lang="bg-BG" dirty="0"/>
              <a:t>По-бърз за четене и писане и е по-интуитивен</a:t>
            </a:r>
            <a:endParaRPr lang="en-US" noProof="1"/>
          </a:p>
          <a:p>
            <a:pPr lvl="1"/>
            <a:r>
              <a:rPr lang="ru-RU" noProof="1"/>
              <a:t>Не поддържа схеми и пространства от имена</a:t>
            </a:r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0AF28-1C11-4900-87F0-E4DB36F8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[2/2]</a:t>
            </a:r>
          </a:p>
        </p:txBody>
      </p:sp>
    </p:spTree>
    <p:extLst>
      <p:ext uri="{BB962C8B-B14F-4D97-AF65-F5344CB8AC3E}">
        <p14:creationId xmlns:p14="http://schemas.microsoft.com/office/powerpoint/2010/main" val="330692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E0714F-47B0-4D39-86EC-B2655AC5F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990CE-75FA-4253-BA7F-5C06A9F0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64" y="874084"/>
            <a:ext cx="9238172" cy="1325563"/>
          </a:xfrm>
        </p:spPr>
        <p:txBody>
          <a:bodyPr/>
          <a:lstStyle/>
          <a:p>
            <a:r>
              <a:rPr lang="en-US" dirty="0"/>
              <a:t>JSON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20A82F3-52E1-4F61-9D96-6771D8E3D121}"/>
              </a:ext>
            </a:extLst>
          </p:cNvPr>
          <p:cNvSpPr txBox="1">
            <a:spLocks/>
          </p:cNvSpPr>
          <p:nvPr/>
        </p:nvSpPr>
        <p:spPr>
          <a:xfrm>
            <a:off x="1191164" y="2423933"/>
            <a:ext cx="9809671" cy="317270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200" dirty="0">
                <a:ln w="0">
                  <a:noFill/>
                </a:ln>
                <a:solidFill>
                  <a:schemeClr val="bg1"/>
                </a:solidFill>
                <a:effectLst/>
              </a:rPr>
              <a:t>{</a:t>
            </a:r>
          </a:p>
          <a:p>
            <a:r>
              <a:rPr lang="en-US" sz="3200" dirty="0">
                <a:ln w="0">
                  <a:noFill/>
                </a:ln>
                <a:solidFill>
                  <a:schemeClr val="bg1"/>
                </a:solidFill>
                <a:effectLst/>
              </a:rPr>
              <a:t>    "firstName": "Pesho",</a:t>
            </a:r>
          </a:p>
          <a:p>
            <a:r>
              <a:rPr lang="en-US" sz="3200" dirty="0">
                <a:ln w="0">
                  <a:noFill/>
                </a:ln>
                <a:solidFill>
                  <a:schemeClr val="bg1"/>
                </a:solidFill>
                <a:effectLst/>
              </a:rPr>
              <a:t>    "courses": ["C#", "JS", "ASP.NET"]</a:t>
            </a:r>
          </a:p>
          <a:p>
            <a:r>
              <a:rPr lang="en-US" sz="3200" dirty="0">
                <a:ln w="0">
                  <a:noFill/>
                </a:ln>
                <a:solidFill>
                  <a:schemeClr val="bg1"/>
                </a:solidFill>
                <a:effectLst/>
              </a:rPr>
              <a:t>    "age": 23,</a:t>
            </a:r>
          </a:p>
          <a:p>
            <a:r>
              <a:rPr lang="en-US" sz="3200" dirty="0">
                <a:ln w="0">
                  <a:noFill/>
                </a:ln>
                <a:solidFill>
                  <a:schemeClr val="bg1"/>
                </a:solidFill>
                <a:effectLst/>
              </a:rPr>
              <a:t>    "hasDriverLicense": true</a:t>
            </a:r>
            <a:endParaRPr lang="bg-BG" sz="3200" dirty="0">
              <a:ln w="0">
                <a:noFill/>
              </a:ln>
              <a:solidFill>
                <a:schemeClr val="bg1"/>
              </a:solidFill>
              <a:effectLst/>
            </a:endParaRPr>
          </a:p>
          <a:p>
            <a:r>
              <a:rPr lang="en-US" sz="3200" dirty="0">
                <a:ln w="0">
                  <a:noFill/>
                </a:ln>
                <a:solidFill>
                  <a:schemeClr val="bg1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4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F225FB2-D052-4D52-85B5-6E461048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XML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47A43-1358-4E2B-93E9-DFD244E277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4D4DB6-7092-4C42-8B23-2B376643C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154" y="1845612"/>
            <a:ext cx="2437765" cy="24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3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56C60-9064-4539-866C-27C9A98D8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1"/>
              <a:t>XML </a:t>
            </a:r>
            <a:r>
              <a:rPr lang="bg-BG" dirty="0"/>
              <a:t>дефинира набор от правила за кодиране на документи</a:t>
            </a:r>
            <a:endParaRPr lang="en-US" noProof="1"/>
          </a:p>
          <a:p>
            <a:pPr lvl="1"/>
            <a:r>
              <a:rPr lang="bg-BG" noProof="1"/>
              <a:t>Идва от </a:t>
            </a:r>
            <a:r>
              <a:rPr lang="en-US" noProof="1"/>
              <a:t>Extensible Markup Language</a:t>
            </a:r>
          </a:p>
          <a:p>
            <a:pPr lvl="1"/>
            <a:r>
              <a:rPr lang="bg-BG" noProof="1"/>
              <a:t>Подобен на </a:t>
            </a:r>
            <a:r>
              <a:rPr lang="en-US" noProof="1"/>
              <a:t>JSON </a:t>
            </a:r>
          </a:p>
          <a:p>
            <a:pPr lvl="2"/>
            <a:r>
              <a:rPr lang="bg-BG" dirty="0"/>
              <a:t>По отношение на читаемостта от човека и обработката от машини</a:t>
            </a:r>
            <a:endParaRPr lang="en-US" noProof="1"/>
          </a:p>
          <a:p>
            <a:pPr lvl="2"/>
            <a:r>
              <a:rPr lang="ru-RU" noProof="1"/>
              <a:t>По отношение на йерархия (стойности в стойности)</a:t>
            </a:r>
            <a:endParaRPr lang="en-US" noProof="1"/>
          </a:p>
          <a:p>
            <a:r>
              <a:rPr lang="en-US" noProof="1"/>
              <a:t>XML </a:t>
            </a:r>
            <a:r>
              <a:rPr lang="bg-BG" dirty="0"/>
              <a:t>е текстов формат</a:t>
            </a:r>
            <a:endParaRPr lang="en-US" noProof="1"/>
          </a:p>
          <a:p>
            <a:pPr lvl="1"/>
            <a:r>
              <a:rPr lang="ru-RU" noProof="1"/>
              <a:t>Силна поддръжка за различни човешки езици чрез Unicode</a:t>
            </a:r>
            <a:endParaRPr lang="en-US" noProof="1"/>
          </a:p>
          <a:p>
            <a:pPr lvl="1"/>
            <a:r>
              <a:rPr lang="bg-BG" dirty="0"/>
              <a:t>Дизайнът се фокусира силно върху действителните документи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081095-4F6D-47EE-8DB9-93A4BF02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</a:t>
            </a:r>
            <a:r>
              <a:rPr lang="bg-BG" dirty="0"/>
              <a:t> </a:t>
            </a:r>
            <a:r>
              <a:rPr lang="en-US" dirty="0"/>
              <a:t>[1/2]</a:t>
            </a:r>
          </a:p>
        </p:txBody>
      </p:sp>
    </p:spTree>
    <p:extLst>
      <p:ext uri="{BB962C8B-B14F-4D97-AF65-F5344CB8AC3E}">
        <p14:creationId xmlns:p14="http://schemas.microsoft.com/office/powerpoint/2010/main" val="352911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5A12F-EC76-499D-8F28-B5BADCFBE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20FCBE-21EE-4BB7-94BD-08F449DA7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Има 2 типа MIME за XML - </a:t>
            </a:r>
            <a:r>
              <a:rPr lang="en-US" dirty="0"/>
              <a:t>application/xml</a:t>
            </a:r>
            <a:r>
              <a:rPr lang="bg-BG" dirty="0"/>
              <a:t> </a:t>
            </a:r>
            <a:r>
              <a:rPr lang="bg-BG" noProof="1"/>
              <a:t>и </a:t>
            </a:r>
            <a:r>
              <a:rPr lang="en-US" dirty="0"/>
              <a:t>text/xml</a:t>
            </a:r>
            <a:endParaRPr lang="en-US" noProof="1"/>
          </a:p>
          <a:p>
            <a:r>
              <a:rPr lang="en-US" noProof="1"/>
              <a:t>.xml</a:t>
            </a:r>
            <a:r>
              <a:rPr lang="bg-BG" noProof="1"/>
              <a:t> разширение</a:t>
            </a:r>
          </a:p>
          <a:p>
            <a:r>
              <a:rPr lang="bg-BG" dirty="0"/>
              <a:t>Има много приложения:</a:t>
            </a:r>
            <a:endParaRPr lang="en-US" noProof="1"/>
          </a:p>
          <a:p>
            <a:pPr lvl="1"/>
            <a:r>
              <a:rPr lang="bg-BG" noProof="1"/>
              <a:t>Широко използван в </a:t>
            </a:r>
            <a:r>
              <a:rPr lang="en-US" noProof="1"/>
              <a:t>SOA</a:t>
            </a:r>
          </a:p>
          <a:p>
            <a:pPr lvl="1"/>
            <a:r>
              <a:rPr lang="bg-BG" dirty="0"/>
              <a:t>Конфигуриране на .NET приложения</a:t>
            </a:r>
            <a:endParaRPr lang="en-US" noProof="1"/>
          </a:p>
          <a:p>
            <a:pPr lvl="1"/>
            <a:r>
              <a:rPr lang="bg-BG" noProof="1"/>
              <a:t>Използва се във формати на </a:t>
            </a:r>
            <a:r>
              <a:rPr lang="en-US" noProof="1"/>
              <a:t>Microsoft Office</a:t>
            </a:r>
            <a:endParaRPr lang="bg-BG" noProof="1"/>
          </a:p>
          <a:p>
            <a:pPr lvl="1"/>
            <a:r>
              <a:rPr lang="ru-RU" noProof="1"/>
              <a:t>XHTML е трябвало да бъде строг HTML формат</a:t>
            </a:r>
            <a:endParaRPr lang="en-US" noProof="1"/>
          </a:p>
          <a:p>
            <a:pPr lvl="1"/>
            <a:endParaRPr lang="en-US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11E173-95FC-4F8B-8AF8-0D3279CC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[2/2]</a:t>
            </a:r>
          </a:p>
        </p:txBody>
      </p:sp>
    </p:spTree>
    <p:extLst>
      <p:ext uri="{BB962C8B-B14F-4D97-AF65-F5344CB8AC3E}">
        <p14:creationId xmlns:p14="http://schemas.microsoft.com/office/powerpoint/2010/main" val="103464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</TotalTime>
  <Words>1677</Words>
  <Application>Microsoft Office PowerPoint</Application>
  <PresentationFormat>Widescreen</PresentationFormat>
  <Paragraphs>316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Comfortaa</vt:lpstr>
      <vt:lpstr>Office Theme</vt:lpstr>
      <vt:lpstr>REST API</vt:lpstr>
      <vt:lpstr>PowerPoint Presentation</vt:lpstr>
      <vt:lpstr>JSON</vt:lpstr>
      <vt:lpstr>JSON [1/2]</vt:lpstr>
      <vt:lpstr>JSON [2/2]</vt:lpstr>
      <vt:lpstr>JSON пример</vt:lpstr>
      <vt:lpstr>XML</vt:lpstr>
      <vt:lpstr>XML [1/2]</vt:lpstr>
      <vt:lpstr>XML [2/2]</vt:lpstr>
      <vt:lpstr>XML пример</vt:lpstr>
      <vt:lpstr>Web API</vt:lpstr>
      <vt:lpstr>Web API</vt:lpstr>
      <vt:lpstr>ASP.NET Core Web API</vt:lpstr>
      <vt:lpstr>ASP.NET Core Web API Controller [1/6]</vt:lpstr>
      <vt:lpstr>ASP.NET Core Web API Controller [2/6]</vt:lpstr>
      <vt:lpstr>ASP.NET Core Web API Controller [3/6]</vt:lpstr>
      <vt:lpstr>ASP.NET Core Web API Controller [4/6]</vt:lpstr>
      <vt:lpstr>ASP.NET Core Web API Controller [5/6]</vt:lpstr>
      <vt:lpstr>ASP.NET Core Web API Controller [6/6]</vt:lpstr>
      <vt:lpstr>ASP.NET Core Web API. Return Types [1/2]</vt:lpstr>
      <vt:lpstr>ASP.NET Core Web API. Return Types [2/2]</vt:lpstr>
      <vt:lpstr>ASP.NET Core Web API. GET Методи</vt:lpstr>
      <vt:lpstr>ASP.NET Core Web API. POST Методи</vt:lpstr>
      <vt:lpstr>ASP.NET Core Web API. PUT Методи</vt:lpstr>
      <vt:lpstr>ASP.NET Core Web API. DELETE Методи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2024-01-31T09:14:14Z</dcterms:modified>
</cp:coreProperties>
</file>