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8" r:id="rId2"/>
    <p:sldId id="696" r:id="rId3"/>
    <p:sldId id="697" r:id="rId4"/>
    <p:sldId id="698" r:id="rId5"/>
    <p:sldId id="699" r:id="rId6"/>
    <p:sldId id="700" r:id="rId7"/>
    <p:sldId id="5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</p14:sldIdLst>
        </p14:section>
        <p14:section name="Съдържание" id="{0B0C01F3-1F60-4ADB-AC1E-9589654EAEF3}">
          <p14:sldIdLst>
            <p14:sldId id="696"/>
            <p14:sldId id="697"/>
            <p14:sldId id="698"/>
            <p14:sldId id="699"/>
            <p14:sldId id="700"/>
          </p14:sldIdLst>
        </p14:section>
        <p14:section name="Заключение" id="{9315BEE7-605C-4839-996A-A4EEA70921D9}">
          <p14:sldIdLst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08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44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Минчев" userId="6da192e4-d32c-454b-8615-bbadf07b6639" providerId="ADAL" clId="{508A51F5-6E34-4A9B-8787-8C29D4F40D1D}"/>
    <pc:docChg chg="addSld modSld">
      <pc:chgData name="Димитър Минчев" userId="6da192e4-d32c-454b-8615-bbadf07b6639" providerId="ADAL" clId="{508A51F5-6E34-4A9B-8787-8C29D4F40D1D}" dt="2022-08-10T06:34:56.108" v="0"/>
      <pc:docMkLst>
        <pc:docMk/>
      </pc:docMkLst>
      <pc:sldChg chg="add">
        <pc:chgData name="Димитър Минчев" userId="6da192e4-d32c-454b-8615-bbadf07b6639" providerId="ADAL" clId="{508A51F5-6E34-4A9B-8787-8C29D4F40D1D}" dt="2022-08-10T06:34:56.108" v="0"/>
        <pc:sldMkLst>
          <pc:docMk/>
          <pc:sldMk cId="2002111910" sldId="439"/>
        </pc:sldMkLst>
      </pc:sldChg>
    </pc:docChg>
  </pc:docChgLst>
  <pc:docChgLst>
    <pc:chgData name="Димитър Минчев" userId="6da192e4-d32c-454b-8615-bbadf07b6639" providerId="ADAL" clId="{34A02D26-BF76-4F0F-8A88-579E57B5D49A}"/>
    <pc:docChg chg="custSel modSld">
      <pc:chgData name="Димитър Минчев" userId="6da192e4-d32c-454b-8615-bbadf07b6639" providerId="ADAL" clId="{34A02D26-BF76-4F0F-8A88-579E57B5D49A}" dt="2022-11-17T07:14:22.244" v="1" actId="27636"/>
      <pc:docMkLst>
        <pc:docMk/>
      </pc:docMkLst>
      <pc:sldChg chg="modSp mod">
        <pc:chgData name="Димитър Минчев" userId="6da192e4-d32c-454b-8615-bbadf07b6639" providerId="ADAL" clId="{34A02D26-BF76-4F0F-8A88-579E57B5D49A}" dt="2022-11-17T07:14:22.244" v="1" actId="27636"/>
        <pc:sldMkLst>
          <pc:docMk/>
          <pc:sldMk cId="2386959723" sldId="258"/>
        </pc:sldMkLst>
        <pc:spChg chg="mod">
          <ac:chgData name="Димитър Минчев" userId="6da192e4-d32c-454b-8615-bbadf07b6639" providerId="ADAL" clId="{34A02D26-BF76-4F0F-8A88-579E57B5D49A}" dt="2022-11-17T07:14:22.244" v="1" actId="27636"/>
          <ac:spMkLst>
            <pc:docMk/>
            <pc:sldMk cId="2386959723" sldId="258"/>
            <ac:spMk id="4" creationId="{31A11B2B-6DC7-2642-A5E2-7E3177B7188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17.11.2022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d5f6f1d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d5f6f1d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195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2e353322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2e353322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641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2e353322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2e353322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14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2e353322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2e353322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976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2e353322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2e353322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745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omforta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mfortaa" pitchFamily="2" charset="0"/>
              </a:defRPr>
            </a:lvl1pPr>
            <a:lvl2pPr>
              <a:defRPr>
                <a:latin typeface="Comfortaa" pitchFamily="2" charset="0"/>
              </a:defRPr>
            </a:lvl2pPr>
            <a:lvl3pPr>
              <a:defRPr>
                <a:latin typeface="Comfortaa" pitchFamily="2" charset="0"/>
              </a:defRPr>
            </a:lvl3pPr>
            <a:lvl4pPr>
              <a:defRPr>
                <a:latin typeface="Comfortaa" pitchFamily="2" charset="0"/>
              </a:defRPr>
            </a:lvl4pPr>
            <a:lvl5pPr>
              <a:defRPr>
                <a:latin typeface="Comforta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Comfortaa" pitchFamily="2" charset="0"/>
              </a:defRPr>
            </a:lvl1pPr>
            <a:lvl2pPr>
              <a:defRPr>
                <a:latin typeface="Comfortaa" pitchFamily="2" charset="0"/>
              </a:defRPr>
            </a:lvl2pPr>
            <a:lvl3pPr>
              <a:defRPr>
                <a:latin typeface="Comfortaa" pitchFamily="2" charset="0"/>
              </a:defRPr>
            </a:lvl3pPr>
            <a:lvl4pPr>
              <a:defRPr>
                <a:latin typeface="Comfortaa" pitchFamily="2" charset="0"/>
              </a:defRPr>
            </a:lvl4pPr>
            <a:lvl5pPr>
              <a:defRPr>
                <a:latin typeface="Comforta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Comfortaa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marL="609585" lvl="0" indent="-524920" rtl="0">
              <a:spcBef>
                <a:spcPts val="667"/>
              </a:spcBef>
              <a:spcAft>
                <a:spcPts val="0"/>
              </a:spcAft>
              <a:buSzPts val="2600"/>
              <a:buChar char="▪"/>
              <a:defRPr>
                <a:latin typeface="Comfortaa" pitchFamily="2" charset="0"/>
              </a:defRPr>
            </a:lvl1pPr>
            <a:lvl2pPr marL="1219170" lvl="1" indent="-465655" rtl="0">
              <a:spcBef>
                <a:spcPts val="667"/>
              </a:spcBef>
              <a:spcAft>
                <a:spcPts val="0"/>
              </a:spcAft>
              <a:buSzPts val="1900"/>
              <a:buChar char="▪"/>
              <a:defRPr/>
            </a:lvl2pPr>
            <a:lvl3pPr marL="1828754" lvl="2" indent="-457189" rtl="0">
              <a:spcBef>
                <a:spcPts val="667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48722" rtl="0">
              <a:spcBef>
                <a:spcPts val="667"/>
              </a:spcBef>
              <a:spcAft>
                <a:spcPts val="0"/>
              </a:spcAft>
              <a:buSzPts val="1700"/>
              <a:buChar char="▪"/>
              <a:defRPr/>
            </a:lvl4pPr>
            <a:lvl5pPr marL="3047924" lvl="4" indent="-440256" rtl="0">
              <a:spcBef>
                <a:spcPts val="667"/>
              </a:spcBef>
              <a:spcAft>
                <a:spcPts val="0"/>
              </a:spcAft>
              <a:buSzPts val="1600"/>
              <a:buChar char="▪"/>
              <a:defRPr/>
            </a:lvl5pPr>
            <a:lvl6pPr marL="3657509" lvl="5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4267093" lvl="6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4876678" lvl="7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5486263" lvl="8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 dirty="0"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303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mfortaa" pitchFamily="2" charset="0"/>
              </a:defRPr>
            </a:lvl1pPr>
            <a:lvl2pPr>
              <a:defRPr>
                <a:latin typeface="Comfortaa" pitchFamily="2" charset="0"/>
              </a:defRPr>
            </a:lvl2pPr>
            <a:lvl3pPr>
              <a:defRPr>
                <a:latin typeface="Comfortaa" pitchFamily="2" charset="0"/>
              </a:defRPr>
            </a:lvl3pPr>
            <a:lvl4pPr>
              <a:defRPr>
                <a:latin typeface="Comfortaa" pitchFamily="2" charset="0"/>
              </a:defRPr>
            </a:lvl4pPr>
            <a:lvl5pPr>
              <a:defRPr>
                <a:latin typeface="Comforta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omfortaa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Comfortaa" pitchFamily="2" charset="0"/>
              </a:defRPr>
            </a:lvl1pPr>
            <a:lvl2pPr>
              <a:defRPr>
                <a:latin typeface="Comfortaa" pitchFamily="2" charset="0"/>
              </a:defRPr>
            </a:lvl2pPr>
            <a:lvl3pPr>
              <a:defRPr>
                <a:latin typeface="Comfortaa" pitchFamily="2" charset="0"/>
              </a:defRPr>
            </a:lvl3pPr>
            <a:lvl4pPr>
              <a:defRPr>
                <a:latin typeface="Comfortaa" pitchFamily="2" charset="0"/>
              </a:defRPr>
            </a:lvl4pPr>
            <a:lvl5pPr>
              <a:defRPr>
                <a:latin typeface="Comforta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omfortaa" pitchFamily="2" charset="0"/>
              </a:defRPr>
            </a:lvl1pPr>
            <a:lvl2pPr>
              <a:defRPr>
                <a:latin typeface="Comfortaa" pitchFamily="2" charset="0"/>
              </a:defRPr>
            </a:lvl2pPr>
            <a:lvl3pPr>
              <a:defRPr>
                <a:latin typeface="Comfortaa" pitchFamily="2" charset="0"/>
              </a:defRPr>
            </a:lvl3pPr>
            <a:lvl4pPr>
              <a:defRPr>
                <a:latin typeface="Comfortaa" pitchFamily="2" charset="0"/>
              </a:defRPr>
            </a:lvl4pPr>
            <a:lvl5pPr>
              <a:defRPr>
                <a:latin typeface="Comforta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omfortaa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Comfortaa" pitchFamily="2" charset="0"/>
              </a:defRPr>
            </a:lvl1pPr>
            <a:lvl2pPr>
              <a:defRPr>
                <a:latin typeface="Comfortaa" pitchFamily="2" charset="0"/>
              </a:defRPr>
            </a:lvl2pPr>
            <a:lvl3pPr>
              <a:defRPr>
                <a:latin typeface="Comfortaa" pitchFamily="2" charset="0"/>
              </a:defRPr>
            </a:lvl3pPr>
            <a:lvl4pPr>
              <a:defRPr>
                <a:latin typeface="Comfortaa" pitchFamily="2" charset="0"/>
              </a:defRPr>
            </a:lvl4pPr>
            <a:lvl5pPr>
              <a:defRPr>
                <a:latin typeface="Comforta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omfortaa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Comfortaa" pitchFamily="2" charset="0"/>
              </a:defRPr>
            </a:lvl1pPr>
            <a:lvl2pPr>
              <a:defRPr>
                <a:latin typeface="Comfortaa" pitchFamily="2" charset="0"/>
              </a:defRPr>
            </a:lvl2pPr>
            <a:lvl3pPr>
              <a:defRPr>
                <a:latin typeface="Comfortaa" pitchFamily="2" charset="0"/>
              </a:defRPr>
            </a:lvl3pPr>
            <a:lvl4pPr>
              <a:defRPr>
                <a:latin typeface="Comfortaa" pitchFamily="2" charset="0"/>
              </a:defRPr>
            </a:lvl4pPr>
            <a:lvl5pPr>
              <a:defRPr>
                <a:latin typeface="Comforta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17.11.2022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17.11.2022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Comfortaa" pitchFamily="2" charset="0"/>
              </a:defRPr>
            </a:lvl1pPr>
            <a:lvl2pPr>
              <a:defRPr sz="2800">
                <a:latin typeface="Comfortaa" pitchFamily="2" charset="0"/>
              </a:defRPr>
            </a:lvl2pPr>
            <a:lvl3pPr>
              <a:defRPr sz="2400">
                <a:latin typeface="Comfortaa" pitchFamily="2" charset="0"/>
              </a:defRPr>
            </a:lvl3pPr>
            <a:lvl4pPr>
              <a:defRPr sz="2000">
                <a:latin typeface="Comfortaa" pitchFamily="2" charset="0"/>
              </a:defRPr>
            </a:lvl4pPr>
            <a:lvl5pPr>
              <a:defRPr sz="2000">
                <a:latin typeface="Comfortaa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omfortaa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>
                <a:latin typeface="Comfortaa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omfortaa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17.11.2022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n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Затваряне</a:t>
            </a:r>
            <a:r>
              <a:rPr lang="ru-RU" dirty="0"/>
              <a:t> на </a:t>
            </a:r>
            <a:r>
              <a:rPr lang="ru-RU" dirty="0" err="1"/>
              <a:t>състояние</a:t>
            </a:r>
            <a:r>
              <a:rPr lang="ru-RU" dirty="0"/>
              <a:t> </a:t>
            </a:r>
            <a:r>
              <a:rPr lang="ru-RU" dirty="0" err="1"/>
              <a:t>във</a:t>
            </a:r>
            <a:r>
              <a:rPr lang="ru-RU"/>
              <a:t> функция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ru-RU" dirty="0">
                <a:latin typeface="Comfortaa" pitchFamily="2" charset="0"/>
              </a:rPr>
              <a:t>Функционално програмиране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Функции с вътрешно състояние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8420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400"/>
              <a:t>В Haskell съществуват функции с така наречените “свободни променливи” (променливи, които не са директно подадени като параметър на функцията)</a:t>
            </a:r>
            <a:endParaRPr sz="2400"/>
          </a:p>
          <a:p>
            <a:pPr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/>
              <a:t>Функциите със свободни променливи наричаме функции с вътрешно състояние</a:t>
            </a:r>
            <a:endParaRPr sz="2400"/>
          </a:p>
          <a:p>
            <a:pPr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/>
              <a:t>Haskell използва функции със свободни променливи почти навсякъде т.е. функциите с вътрешно състояние се използват навсякъде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71553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Функции с вътрешно състояние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700400" y="1648400"/>
            <a:ext cx="10791200" cy="76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 x = (\y -&gt; x + y)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1271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Функции с вътрешно състояние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700400" y="1648400"/>
            <a:ext cx="10791200" cy="76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 x = (\y -&gt; x + y)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3707274" y="3025066"/>
            <a:ext cx="6722601" cy="1813633"/>
          </a:xfrm>
          <a:prstGeom prst="wedgeRoundRectCallout">
            <a:avLst>
              <a:gd name="adj1" fmla="val -52039"/>
              <a:gd name="adj2" fmla="val -9402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f връща функция с вътрешно състояние, защото променливата x, която е подадена отвън за анонимната функция, се използва вътре в дефиницията ѝ</a:t>
            </a:r>
            <a:endParaRPr lang="ru-RU" sz="24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182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Функции с вътрешно състояние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7" name="Google Shape;137;p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1340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/>
              <a:t>Функциите с вътрешно състояние са обратния случай на комбинаторите - функции без свободни променливи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72841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Функции с вътрешно състояние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700400" y="1648400"/>
            <a:ext cx="10791200" cy="17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\a -&gt; a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\a -&gt; \b -&gt; a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\f -&gt; \a -&gt; \b -&gt; f b a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421649" y="3834692"/>
            <a:ext cx="6008225" cy="1404058"/>
          </a:xfrm>
          <a:prstGeom prst="wedgeRoundRectCallout">
            <a:avLst>
              <a:gd name="adj1" fmla="val -44530"/>
              <a:gd name="adj2" fmla="val -100855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Функция без свободни променливи е чиста анонимна функция, която се обръща само към своите аргументи</a:t>
            </a:r>
            <a:endParaRPr lang="ru-RU" sz="24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278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277</Words>
  <Application>Microsoft Office PowerPoint</Application>
  <PresentationFormat>Widescreen</PresentationFormat>
  <Paragraphs>29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Comfortaa</vt:lpstr>
      <vt:lpstr>Consolas</vt:lpstr>
      <vt:lpstr>Office Theme</vt:lpstr>
      <vt:lpstr>Затваряне на състояние във функция</vt:lpstr>
      <vt:lpstr>Функции с вътрешно състояние</vt:lpstr>
      <vt:lpstr>Функции с вътрешно състояние</vt:lpstr>
      <vt:lpstr>Функции с вътрешно състояние</vt:lpstr>
      <vt:lpstr>Функции с вътрешно състояние</vt:lpstr>
      <vt:lpstr>Функции с вътрешно състояние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Димитър Минчев</cp:lastModifiedBy>
  <cp:revision>34</cp:revision>
  <dcterms:created xsi:type="dcterms:W3CDTF">2022-08-09T09:25:46Z</dcterms:created>
  <dcterms:modified xsi:type="dcterms:W3CDTF">2022-11-17T07:14:22Z</dcterms:modified>
</cp:coreProperties>
</file>