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9" r:id="rId3"/>
    <p:sldId id="260" r:id="rId4"/>
    <p:sldId id="268" r:id="rId5"/>
    <p:sldId id="297" r:id="rId6"/>
    <p:sldId id="258" r:id="rId7"/>
    <p:sldId id="299" r:id="rId8"/>
    <p:sldId id="305" r:id="rId9"/>
    <p:sldId id="300" r:id="rId10"/>
    <p:sldId id="306" r:id="rId11"/>
    <p:sldId id="298" r:id="rId12"/>
    <p:sldId id="307" r:id="rId13"/>
    <p:sldId id="303" r:id="rId14"/>
    <p:sldId id="308" r:id="rId15"/>
    <p:sldId id="302" r:id="rId16"/>
    <p:sldId id="277" r:id="rId17"/>
    <p:sldId id="265" r:id="rId18"/>
  </p:sldIdLst>
  <p:sldSz cx="9144000" cy="5143500" type="screen16x9"/>
  <p:notesSz cx="6858000" cy="9144000"/>
  <p:embeddedFontLst>
    <p:embeddedFont>
      <p:font typeface="Black Han Sans" panose="020B0604020202020204" charset="-127"/>
      <p:regular r:id="rId20"/>
    </p:embeddedFont>
    <p:embeddedFont>
      <p:font typeface="Anaheim" panose="020B0604020202020204" charset="0"/>
      <p:regular r:id="rId21"/>
      <p:bold r:id="rId22"/>
    </p:embeddedFont>
    <p:embeddedFont>
      <p:font typeface="Bebas Neue" panose="020B0606020202050201" pitchFamily="34" charset="0"/>
      <p:regular r:id="rId23"/>
    </p:embeddedFont>
    <p:embeddedFont>
      <p:font typeface="Nunito Light" pitchFamily="2" charset="0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552582-49E0-4DB5-96C1-95010E728736}">
  <a:tblStyle styleId="{B3552582-49E0-4DB5-96C1-95010E7287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BA2CEA-61D2-463C-96C7-7B1A952EA3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>
          <a:extLst>
            <a:ext uri="{FF2B5EF4-FFF2-40B4-BE49-F238E27FC236}">
              <a16:creationId xmlns:a16="http://schemas.microsoft.com/office/drawing/2014/main" id="{074A9AD8-EC15-9A85-A75E-B8EDD7AC6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4dda1946d_4_2758:notes">
            <a:extLst>
              <a:ext uri="{FF2B5EF4-FFF2-40B4-BE49-F238E27FC236}">
                <a16:creationId xmlns:a16="http://schemas.microsoft.com/office/drawing/2014/main" id="{71249DF2-765D-6634-4D8F-FA759D07B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4dda1946d_4_2758:notes">
            <a:extLst>
              <a:ext uri="{FF2B5EF4-FFF2-40B4-BE49-F238E27FC236}">
                <a16:creationId xmlns:a16="http://schemas.microsoft.com/office/drawing/2014/main" id="{1727BF45-0511-7149-8D82-995BC6168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01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596729AC-56F9-3DCE-1D4F-55F4792C8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E7346FA3-0666-6D19-AE33-AE9825E7A1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A49C844F-F9D4-0BF8-6DD5-52AB5A9A2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69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>
          <a:extLst>
            <a:ext uri="{FF2B5EF4-FFF2-40B4-BE49-F238E27FC236}">
              <a16:creationId xmlns:a16="http://schemas.microsoft.com/office/drawing/2014/main" id="{F51CCDF9-1342-8615-8FAA-8EE59E5AF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>
            <a:extLst>
              <a:ext uri="{FF2B5EF4-FFF2-40B4-BE49-F238E27FC236}">
                <a16:creationId xmlns:a16="http://schemas.microsoft.com/office/drawing/2014/main" id="{903005B7-D779-0B80-5BA9-FD53F1EB3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>
            <a:extLst>
              <a:ext uri="{FF2B5EF4-FFF2-40B4-BE49-F238E27FC236}">
                <a16:creationId xmlns:a16="http://schemas.microsoft.com/office/drawing/2014/main" id="{40487E09-9813-0FE0-FDC1-1D1BCB2C2B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2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F35433C7-AF69-3E5D-4F0C-AD9FC351E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446644D6-F89F-E3A2-C102-A2BAD4D40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354ABEF6-38A2-51DC-2D87-A8E006D26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214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>
          <a:extLst>
            <a:ext uri="{FF2B5EF4-FFF2-40B4-BE49-F238E27FC236}">
              <a16:creationId xmlns:a16="http://schemas.microsoft.com/office/drawing/2014/main" id="{AAFA3DB2-54CE-F053-56AD-43E9DB24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84d99d1a72_0_526:notes">
            <a:extLst>
              <a:ext uri="{FF2B5EF4-FFF2-40B4-BE49-F238E27FC236}">
                <a16:creationId xmlns:a16="http://schemas.microsoft.com/office/drawing/2014/main" id="{01A874A8-9876-8640-5425-F037CD860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84d99d1a72_0_526:notes">
            <a:extLst>
              <a:ext uri="{FF2B5EF4-FFF2-40B4-BE49-F238E27FC236}">
                <a16:creationId xmlns:a16="http://schemas.microsoft.com/office/drawing/2014/main" id="{37DC64BE-AF76-7C5F-BC69-51732CCA5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56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8CD3C18C-46F4-8A46-9E23-F7E2F746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136707BC-6C2D-9794-1C1B-AD9530016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C4ACA1A0-9E23-8891-DBC2-56B6F5CA7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635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F47A3CFF-5541-473E-7617-16A534DFA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3892BBCF-4DDE-AA59-C91E-25FA3AF565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EFF6E371-2C28-B083-9DEC-A198BA98D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18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34D9E192-0058-E4E1-C4EA-1F4FDD23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C69ED3DA-3515-7082-D886-A249C343F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8AE551CD-12F2-356A-75E2-79A327CE57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16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>
          <a:extLst>
            <a:ext uri="{FF2B5EF4-FFF2-40B4-BE49-F238E27FC236}">
              <a16:creationId xmlns:a16="http://schemas.microsoft.com/office/drawing/2014/main" id="{D8147B50-5CFF-B62C-463E-4DA681687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84d99d1a72_0_526:notes">
            <a:extLst>
              <a:ext uri="{FF2B5EF4-FFF2-40B4-BE49-F238E27FC236}">
                <a16:creationId xmlns:a16="http://schemas.microsoft.com/office/drawing/2014/main" id="{55B6456E-191E-ECA1-EDE2-5DE949A47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84d99d1a72_0_526:notes">
            <a:extLst>
              <a:ext uri="{FF2B5EF4-FFF2-40B4-BE49-F238E27FC236}">
                <a16:creationId xmlns:a16="http://schemas.microsoft.com/office/drawing/2014/main" id="{521B88E3-34AF-53CC-285F-14D8AB58A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840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3D2D9679-5D8F-ECE2-A2E5-D52BB5A8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72DF6F99-7754-F712-1AAD-0BDEB457F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4115FD43-0869-96B5-141C-D941065E6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43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84102" y="287102"/>
            <a:ext cx="1046554" cy="251064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8284112" y="1216002"/>
            <a:ext cx="1035824" cy="249574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flipH="1">
            <a:off x="861045" y="3609489"/>
            <a:ext cx="991649" cy="1274574"/>
            <a:chOff x="1307321" y="654999"/>
            <a:chExt cx="1131632" cy="1454661"/>
          </a:xfrm>
        </p:grpSpPr>
        <p:sp>
          <p:nvSpPr>
            <p:cNvPr id="273" name="Google Shape;273;p1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14"/>
          <p:cNvSpPr/>
          <p:nvPr/>
        </p:nvSpPr>
        <p:spPr>
          <a:xfrm>
            <a:off x="5676888" y="1298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-430600" y="16402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4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"/>
          <p:cNvSpPr/>
          <p:nvPr/>
        </p:nvSpPr>
        <p:spPr>
          <a:xfrm>
            <a:off x="7767588" y="4892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4"/>
          <p:cNvSpPr/>
          <p:nvPr/>
        </p:nvSpPr>
        <p:spPr>
          <a:xfrm>
            <a:off x="8109046" y="239698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4314950" y="14655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314950" y="2038275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2600997" y="148544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body" idx="1"/>
          </p:nvPr>
        </p:nvSpPr>
        <p:spPr>
          <a:xfrm>
            <a:off x="720000" y="949874"/>
            <a:ext cx="77040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-68125" y="109075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"/>
          <p:cNvSpPr/>
          <p:nvPr/>
        </p:nvSpPr>
        <p:spPr>
          <a:xfrm flipH="1">
            <a:off x="6571592" y="18495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7357675" y="82050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425925" y="-3035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8735925" y="7555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7464034" y="3703121"/>
            <a:ext cx="959964" cy="1233989"/>
            <a:chOff x="1307321" y="654999"/>
            <a:chExt cx="1131632" cy="1454661"/>
          </a:xfrm>
        </p:grpSpPr>
        <p:sp>
          <p:nvSpPr>
            <p:cNvPr id="296" name="Google Shape;296;p1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15"/>
          <p:cNvSpPr/>
          <p:nvPr/>
        </p:nvSpPr>
        <p:spPr>
          <a:xfrm>
            <a:off x="-1938112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300" name="Google Shape;300;p15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5"/>
          <p:cNvSpPr/>
          <p:nvPr/>
        </p:nvSpPr>
        <p:spPr>
          <a:xfrm>
            <a:off x="8430775" y="10177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734513" y="1246999"/>
            <a:ext cx="270756" cy="26731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5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5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1"/>
          <p:cNvSpPr/>
          <p:nvPr/>
        </p:nvSpPr>
        <p:spPr>
          <a:xfrm flipH="1">
            <a:off x="-407583" y="104500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1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8424000" y="1542950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1810225" y="1496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1"/>
          <p:cNvSpPr/>
          <p:nvPr/>
        </p:nvSpPr>
        <p:spPr>
          <a:xfrm>
            <a:off x="7303800" y="12466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2868806" y="3526377"/>
            <a:ext cx="1068148" cy="1373055"/>
            <a:chOff x="1307321" y="654999"/>
            <a:chExt cx="1131632" cy="1454661"/>
          </a:xfrm>
        </p:grpSpPr>
        <p:sp>
          <p:nvSpPr>
            <p:cNvPr id="546" name="Google Shape;546;p2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21"/>
          <p:cNvSpPr/>
          <p:nvPr/>
        </p:nvSpPr>
        <p:spPr>
          <a:xfrm>
            <a:off x="948500" y="18433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51" name="Google Shape;551;p21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1"/>
          <p:cNvSpPr/>
          <p:nvPr/>
        </p:nvSpPr>
        <p:spPr>
          <a:xfrm>
            <a:off x="542700" y="3166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1"/>
          <p:cNvSpPr/>
          <p:nvPr/>
        </p:nvSpPr>
        <p:spPr>
          <a:xfrm>
            <a:off x="234663" y="17720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1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>
            <a:spLocks noGrp="1"/>
          </p:cNvSpPr>
          <p:nvPr>
            <p:ph type="pic" idx="2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avLst/>
            <a:gdLst/>
            <a:ahLst/>
            <a:cxnLst/>
            <a:rect l="l" t="t" r="r" b="b"/>
            <a:pathLst>
              <a:path w="5959" h="1418" extrusionOk="0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dist="133350" dir="2760000" algn="bl" rotWithShape="0">
              <a:schemeClr val="lt2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7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865332" y="2461430"/>
            <a:ext cx="5144524" cy="406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200" b="1" dirty="0">
                <a:ea typeface="Black Han Sans" panose="020B0604020202020204" charset="-127"/>
              </a:rPr>
              <a:t>Автори: Даниел Бойчев и Николай Табальов</a:t>
            </a:r>
            <a:endParaRPr sz="1200" b="1" dirty="0">
              <a:ea typeface="Black Han Sans" panose="020B0604020202020204" charset="-127"/>
            </a:endParaRPr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859450" y="635754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1"/>
                </a:solidFill>
              </a:rPr>
              <a:t>Rent</a:t>
            </a:r>
            <a:r>
              <a:rPr lang="en" sz="6000" dirty="0"/>
              <a:t>A</a:t>
            </a:r>
            <a:r>
              <a:rPr lang="en-US" sz="6000" dirty="0">
                <a:solidFill>
                  <a:schemeClr val="accent1"/>
                </a:solidFill>
              </a:rPr>
              <a:t>Car</a:t>
            </a:r>
            <a:endParaRPr sz="6000" dirty="0"/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>
          <a:extLst>
            <a:ext uri="{FF2B5EF4-FFF2-40B4-BE49-F238E27FC236}">
              <a16:creationId xmlns:a16="http://schemas.microsoft.com/office/drawing/2014/main" id="{8DD717CF-E005-0A10-86F2-60A62DC1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1">
            <a:extLst>
              <a:ext uri="{FF2B5EF4-FFF2-40B4-BE49-F238E27FC236}">
                <a16:creationId xmlns:a16="http://schemas.microsoft.com/office/drawing/2014/main" id="{DC754AFC-E9F9-C4EB-D7BB-9775C112A5A3}"/>
              </a:ext>
            </a:extLst>
          </p:cNvPr>
          <p:cNvSpPr/>
          <p:nvPr/>
        </p:nvSpPr>
        <p:spPr>
          <a:xfrm>
            <a:off x="2092554" y="7220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41">
            <a:extLst>
              <a:ext uri="{FF2B5EF4-FFF2-40B4-BE49-F238E27FC236}">
                <a16:creationId xmlns:a16="http://schemas.microsoft.com/office/drawing/2014/main" id="{C466DE44-2C6D-C467-17AD-DCF0720CDECF}"/>
              </a:ext>
            </a:extLst>
          </p:cNvPr>
          <p:cNvGrpSpPr/>
          <p:nvPr/>
        </p:nvGrpSpPr>
        <p:grpSpPr>
          <a:xfrm>
            <a:off x="2092637" y="539506"/>
            <a:ext cx="1749831" cy="3551853"/>
            <a:chOff x="5186401" y="494525"/>
            <a:chExt cx="1834973" cy="3724678"/>
          </a:xfrm>
        </p:grpSpPr>
        <p:sp>
          <p:nvSpPr>
            <p:cNvPr id="1336" name="Google Shape;1336;p41">
              <a:extLst>
                <a:ext uri="{FF2B5EF4-FFF2-40B4-BE49-F238E27FC236}">
                  <a16:creationId xmlns:a16="http://schemas.microsoft.com/office/drawing/2014/main" id="{2AD55382-2F6A-EECB-7911-9A730586DAD8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>
              <a:extLst>
                <a:ext uri="{FF2B5EF4-FFF2-40B4-BE49-F238E27FC236}">
                  <a16:creationId xmlns:a16="http://schemas.microsoft.com/office/drawing/2014/main" id="{36342CBB-0328-DBC9-36DA-1C6C6EFD2A23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8" name="Google Shape;1338;p41">
            <a:extLst>
              <a:ext uri="{FF2B5EF4-FFF2-40B4-BE49-F238E27FC236}">
                <a16:creationId xmlns:a16="http://schemas.microsoft.com/office/drawing/2014/main" id="{466854BD-74E7-20B0-8D28-0ACECDA01A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8814" r="21705"/>
          <a:stretch/>
        </p:blipFill>
        <p:spPr>
          <a:xfrm>
            <a:off x="2173783" y="713553"/>
            <a:ext cx="1587335" cy="302878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9" name="Google Shape;1339;p41">
            <a:extLst>
              <a:ext uri="{FF2B5EF4-FFF2-40B4-BE49-F238E27FC236}">
                <a16:creationId xmlns:a16="http://schemas.microsoft.com/office/drawing/2014/main" id="{CCA70DCF-6E68-C888-78D2-47CB9DB887E8}"/>
              </a:ext>
            </a:extLst>
          </p:cNvPr>
          <p:cNvSpPr/>
          <p:nvPr/>
        </p:nvSpPr>
        <p:spPr>
          <a:xfrm>
            <a:off x="5026325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41">
            <a:extLst>
              <a:ext uri="{FF2B5EF4-FFF2-40B4-BE49-F238E27FC236}">
                <a16:creationId xmlns:a16="http://schemas.microsoft.com/office/drawing/2014/main" id="{9EDFECE2-A764-B74A-6050-383E1645EECB}"/>
              </a:ext>
            </a:extLst>
          </p:cNvPr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341" name="Google Shape;1341;p41">
              <a:extLst>
                <a:ext uri="{FF2B5EF4-FFF2-40B4-BE49-F238E27FC236}">
                  <a16:creationId xmlns:a16="http://schemas.microsoft.com/office/drawing/2014/main" id="{18F86E53-7C64-4E4F-87B8-84047B84654C}"/>
                </a:ext>
              </a:extLst>
            </p:cNvPr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>
              <a:extLst>
                <a:ext uri="{FF2B5EF4-FFF2-40B4-BE49-F238E27FC236}">
                  <a16:creationId xmlns:a16="http://schemas.microsoft.com/office/drawing/2014/main" id="{14198238-FCBE-D426-7652-0B5FAB3053BB}"/>
                </a:ext>
              </a:extLst>
            </p:cNvPr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>
              <a:extLst>
                <a:ext uri="{FF2B5EF4-FFF2-40B4-BE49-F238E27FC236}">
                  <a16:creationId xmlns:a16="http://schemas.microsoft.com/office/drawing/2014/main" id="{B0553C6B-DF13-EC9B-6714-3903FA83A1F5}"/>
                </a:ext>
              </a:extLst>
            </p:cNvPr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1">
              <a:extLst>
                <a:ext uri="{FF2B5EF4-FFF2-40B4-BE49-F238E27FC236}">
                  <a16:creationId xmlns:a16="http://schemas.microsoft.com/office/drawing/2014/main" id="{7273C9B4-BFC5-A402-823C-535AADD16AA0}"/>
                </a:ext>
              </a:extLst>
            </p:cNvPr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>
              <a:extLst>
                <a:ext uri="{FF2B5EF4-FFF2-40B4-BE49-F238E27FC236}">
                  <a16:creationId xmlns:a16="http://schemas.microsoft.com/office/drawing/2014/main" id="{4663FBD1-A874-5552-6DAA-8FCDC31313B9}"/>
                </a:ext>
              </a:extLst>
            </p:cNvPr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41">
              <a:extLst>
                <a:ext uri="{FF2B5EF4-FFF2-40B4-BE49-F238E27FC236}">
                  <a16:creationId xmlns:a16="http://schemas.microsoft.com/office/drawing/2014/main" id="{A2988D3B-D110-58A9-F826-A6C099657AAD}"/>
                </a:ext>
              </a:extLst>
            </p:cNvPr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41">
              <a:extLst>
                <a:ext uri="{FF2B5EF4-FFF2-40B4-BE49-F238E27FC236}">
                  <a16:creationId xmlns:a16="http://schemas.microsoft.com/office/drawing/2014/main" id="{0BE8E1CE-EC7F-992C-8800-B6022909CBF6}"/>
                </a:ext>
              </a:extLst>
            </p:cNvPr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>
              <a:extLst>
                <a:ext uri="{FF2B5EF4-FFF2-40B4-BE49-F238E27FC236}">
                  <a16:creationId xmlns:a16="http://schemas.microsoft.com/office/drawing/2014/main" id="{54AA6B05-7CEF-3401-9BD8-A5EC98B32DCF}"/>
                </a:ext>
              </a:extLst>
            </p:cNvPr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1">
              <a:extLst>
                <a:ext uri="{FF2B5EF4-FFF2-40B4-BE49-F238E27FC236}">
                  <a16:creationId xmlns:a16="http://schemas.microsoft.com/office/drawing/2014/main" id="{699E455C-137D-C46E-D795-9B9E6CA649C5}"/>
                </a:ext>
              </a:extLst>
            </p:cNvPr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41">
              <a:extLst>
                <a:ext uri="{FF2B5EF4-FFF2-40B4-BE49-F238E27FC236}">
                  <a16:creationId xmlns:a16="http://schemas.microsoft.com/office/drawing/2014/main" id="{FCDA6C0C-AC84-25A6-5822-A7C58CE1875A}"/>
                </a:ext>
              </a:extLst>
            </p:cNvPr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1">
              <a:extLst>
                <a:ext uri="{FF2B5EF4-FFF2-40B4-BE49-F238E27FC236}">
                  <a16:creationId xmlns:a16="http://schemas.microsoft.com/office/drawing/2014/main" id="{8B06C46A-9C21-805A-63D2-C3D4BFD75EFE}"/>
                </a:ext>
              </a:extLst>
            </p:cNvPr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2" name="Google Shape;1352;p41">
              <a:extLst>
                <a:ext uri="{FF2B5EF4-FFF2-40B4-BE49-F238E27FC236}">
                  <a16:creationId xmlns:a16="http://schemas.microsoft.com/office/drawing/2014/main" id="{04634B7F-C268-CC95-9D3E-9F6F560577BE}"/>
                </a:ext>
              </a:extLst>
            </p:cNvPr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1">
              <a:extLst>
                <a:ext uri="{FF2B5EF4-FFF2-40B4-BE49-F238E27FC236}">
                  <a16:creationId xmlns:a16="http://schemas.microsoft.com/office/drawing/2014/main" id="{DB453E17-BC15-041D-330C-B977ECD79C23}"/>
                </a:ext>
              </a:extLst>
            </p:cNvPr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4" name="Google Shape;1354;p41">
              <a:extLst>
                <a:ext uri="{FF2B5EF4-FFF2-40B4-BE49-F238E27FC236}">
                  <a16:creationId xmlns:a16="http://schemas.microsoft.com/office/drawing/2014/main" id="{DC3FC03A-6C9B-A6CC-0702-1866E44060FF}"/>
                </a:ext>
              </a:extLst>
            </p:cNvPr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5" name="Google Shape;1355;p41">
              <a:extLst>
                <a:ext uri="{FF2B5EF4-FFF2-40B4-BE49-F238E27FC236}">
                  <a16:creationId xmlns:a16="http://schemas.microsoft.com/office/drawing/2014/main" id="{CD021746-DD3B-D962-8347-AEF1B1D4BA21}"/>
                </a:ext>
              </a:extLst>
            </p:cNvPr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6" name="Google Shape;1356;p41">
              <a:extLst>
                <a:ext uri="{FF2B5EF4-FFF2-40B4-BE49-F238E27FC236}">
                  <a16:creationId xmlns:a16="http://schemas.microsoft.com/office/drawing/2014/main" id="{9483450D-DF67-0A06-495D-AA712CB7138F}"/>
                </a:ext>
              </a:extLst>
            </p:cNvPr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7" name="Google Shape;1357;p41">
              <a:extLst>
                <a:ext uri="{FF2B5EF4-FFF2-40B4-BE49-F238E27FC236}">
                  <a16:creationId xmlns:a16="http://schemas.microsoft.com/office/drawing/2014/main" id="{85D1E233-8ACB-09CA-8E26-2B943857ADF0}"/>
                </a:ext>
              </a:extLst>
            </p:cNvPr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8" name="Google Shape;1358;p41">
              <a:extLst>
                <a:ext uri="{FF2B5EF4-FFF2-40B4-BE49-F238E27FC236}">
                  <a16:creationId xmlns:a16="http://schemas.microsoft.com/office/drawing/2014/main" id="{6CEB5FEE-F0D9-D91A-0B69-205A360B3F5A}"/>
                </a:ext>
              </a:extLst>
            </p:cNvPr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>
              <a:extLst>
                <a:ext uri="{FF2B5EF4-FFF2-40B4-BE49-F238E27FC236}">
                  <a16:creationId xmlns:a16="http://schemas.microsoft.com/office/drawing/2014/main" id="{47299EDE-16F7-256C-012D-E0D819BF803C}"/>
                </a:ext>
              </a:extLst>
            </p:cNvPr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>
              <a:extLst>
                <a:ext uri="{FF2B5EF4-FFF2-40B4-BE49-F238E27FC236}">
                  <a16:creationId xmlns:a16="http://schemas.microsoft.com/office/drawing/2014/main" id="{B1072133-0E2E-8252-235E-3311067826FF}"/>
                </a:ext>
              </a:extLst>
            </p:cNvPr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>
              <a:extLst>
                <a:ext uri="{FF2B5EF4-FFF2-40B4-BE49-F238E27FC236}">
                  <a16:creationId xmlns:a16="http://schemas.microsoft.com/office/drawing/2014/main" id="{3148CD76-8E4E-0C0A-C3F4-8B4EDF60813C}"/>
                </a:ext>
              </a:extLst>
            </p:cNvPr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41">
            <a:extLst>
              <a:ext uri="{FF2B5EF4-FFF2-40B4-BE49-F238E27FC236}">
                <a16:creationId xmlns:a16="http://schemas.microsoft.com/office/drawing/2014/main" id="{B079C9EE-0572-99C3-6091-DC22E9197C12}"/>
              </a:ext>
            </a:extLst>
          </p:cNvPr>
          <p:cNvSpPr/>
          <p:nvPr/>
        </p:nvSpPr>
        <p:spPr>
          <a:xfrm rot="10800000">
            <a:off x="5306563" y="389654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1">
            <a:extLst>
              <a:ext uri="{FF2B5EF4-FFF2-40B4-BE49-F238E27FC236}">
                <a16:creationId xmlns:a16="http://schemas.microsoft.com/office/drawing/2014/main" id="{3CEC9BB8-6BFB-9171-01EE-86C8308E95F4}"/>
              </a:ext>
            </a:extLst>
          </p:cNvPr>
          <p:cNvSpPr/>
          <p:nvPr/>
        </p:nvSpPr>
        <p:spPr>
          <a:xfrm rot="10800000">
            <a:off x="4982038" y="3667996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E5CF4E-E2F0-FB3E-FC4C-25960B63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924" y="957261"/>
            <a:ext cx="4100016" cy="30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Регистрация и вход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потребителите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създават</a:t>
            </a:r>
            <a:r>
              <a:rPr lang="ru-RU" sz="1200" dirty="0">
                <a:solidFill>
                  <a:schemeClr val="tx1"/>
                </a:solidFill>
              </a:rPr>
              <a:t> профили с </a:t>
            </a:r>
            <a:r>
              <a:rPr lang="ru-RU" sz="1200" dirty="0" err="1">
                <a:solidFill>
                  <a:schemeClr val="tx1"/>
                </a:solidFill>
              </a:rPr>
              <a:t>email</a:t>
            </a:r>
            <a:r>
              <a:rPr lang="ru-RU" sz="1200" dirty="0">
                <a:solidFill>
                  <a:schemeClr val="tx1"/>
                </a:solidFill>
              </a:rPr>
              <a:t> и </a:t>
            </a:r>
            <a:r>
              <a:rPr lang="ru-RU" sz="1200" dirty="0" err="1">
                <a:solidFill>
                  <a:schemeClr val="tx1"/>
                </a:solidFill>
              </a:rPr>
              <a:t>парола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Преглед</a:t>
            </a:r>
            <a:r>
              <a:rPr lang="ru-RU" sz="1200" b="1" dirty="0">
                <a:solidFill>
                  <a:schemeClr val="tx1"/>
                </a:solidFill>
              </a:rPr>
              <a:t> на </a:t>
            </a:r>
            <a:r>
              <a:rPr lang="ru-RU" sz="1200" b="1" dirty="0" err="1">
                <a:solidFill>
                  <a:schemeClr val="tx1"/>
                </a:solidFill>
              </a:rPr>
              <a:t>налични</a:t>
            </a:r>
            <a:r>
              <a:rPr lang="ru-RU" sz="1200" b="1" dirty="0">
                <a:solidFill>
                  <a:schemeClr val="tx1"/>
                </a:solidFill>
              </a:rPr>
              <a:t> автомобили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възможност</a:t>
            </a:r>
            <a:r>
              <a:rPr lang="ru-RU" sz="1200" dirty="0">
                <a:solidFill>
                  <a:schemeClr val="tx1"/>
                </a:solidFill>
              </a:rPr>
              <a:t> за </a:t>
            </a:r>
            <a:r>
              <a:rPr lang="ru-RU" sz="1200" dirty="0" err="1">
                <a:solidFill>
                  <a:schemeClr val="tx1"/>
                </a:solidFill>
              </a:rPr>
              <a:t>филтриране</a:t>
            </a:r>
            <a:r>
              <a:rPr lang="ru-RU" sz="1200" dirty="0">
                <a:solidFill>
                  <a:schemeClr val="tx1"/>
                </a:solidFill>
              </a:rPr>
              <a:t> по </a:t>
            </a:r>
            <a:r>
              <a:rPr lang="ru-RU" sz="1200" dirty="0" err="1">
                <a:solidFill>
                  <a:schemeClr val="tx1"/>
                </a:solidFill>
              </a:rPr>
              <a:t>модел</a:t>
            </a:r>
            <a:r>
              <a:rPr lang="ru-RU" sz="1200" dirty="0">
                <a:solidFill>
                  <a:schemeClr val="tx1"/>
                </a:solidFill>
              </a:rPr>
              <a:t>, цена и </a:t>
            </a:r>
            <a:r>
              <a:rPr lang="ru-RU" sz="1200" dirty="0" err="1">
                <a:solidFill>
                  <a:schemeClr val="tx1"/>
                </a:solidFill>
              </a:rPr>
              <a:t>други</a:t>
            </a:r>
            <a:r>
              <a:rPr lang="ru-RU" sz="1200" dirty="0">
                <a:solidFill>
                  <a:schemeClr val="tx1"/>
                </a:solidFill>
              </a:rPr>
              <a:t> критерии.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</a:rPr>
              <a:t>Резервация на автомобили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потребителите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избират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автомобил</a:t>
            </a:r>
            <a:r>
              <a:rPr lang="ru-RU" sz="1200" dirty="0">
                <a:solidFill>
                  <a:schemeClr val="tx1"/>
                </a:solidFill>
              </a:rPr>
              <a:t> и </a:t>
            </a:r>
            <a:r>
              <a:rPr lang="ru-RU" sz="1200" dirty="0" err="1">
                <a:solidFill>
                  <a:schemeClr val="tx1"/>
                </a:solidFill>
              </a:rPr>
              <a:t>задават</a:t>
            </a:r>
            <a:r>
              <a:rPr lang="ru-RU" sz="1200" dirty="0">
                <a:solidFill>
                  <a:schemeClr val="tx1"/>
                </a:solidFill>
              </a:rPr>
              <a:t> период на </a:t>
            </a:r>
            <a:r>
              <a:rPr lang="ru-RU" sz="1200" dirty="0" err="1">
                <a:solidFill>
                  <a:schemeClr val="tx1"/>
                </a:solidFill>
              </a:rPr>
              <a:t>наемане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Потвърждение</a:t>
            </a:r>
            <a:r>
              <a:rPr lang="ru-RU" sz="1200" b="1" dirty="0">
                <a:solidFill>
                  <a:schemeClr val="tx1"/>
                </a:solidFill>
              </a:rPr>
              <a:t> и </a:t>
            </a:r>
            <a:r>
              <a:rPr lang="ru-RU" sz="1200" b="1" dirty="0" err="1">
                <a:solidFill>
                  <a:schemeClr val="tx1"/>
                </a:solidFill>
              </a:rPr>
              <a:t>плащане</a:t>
            </a:r>
            <a:r>
              <a:rPr lang="ru-RU" sz="1200" dirty="0">
                <a:solidFill>
                  <a:schemeClr val="tx1"/>
                </a:solidFill>
              </a:rPr>
              <a:t> – опция за </a:t>
            </a:r>
            <a:r>
              <a:rPr lang="ru-RU" sz="1200" dirty="0" err="1">
                <a:solidFill>
                  <a:schemeClr val="tx1"/>
                </a:solidFill>
              </a:rPr>
              <a:t>потвърждение</a:t>
            </a:r>
            <a:r>
              <a:rPr lang="ru-RU" sz="1200" dirty="0">
                <a:solidFill>
                  <a:schemeClr val="tx1"/>
                </a:solidFill>
              </a:rPr>
              <a:t> на резервация.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 err="1">
                <a:solidFill>
                  <a:schemeClr val="tx1"/>
                </a:solidFill>
              </a:rPr>
              <a:t>Преглед</a:t>
            </a:r>
            <a:r>
              <a:rPr lang="ru-RU" sz="1200" b="1" dirty="0">
                <a:solidFill>
                  <a:schemeClr val="tx1"/>
                </a:solidFill>
              </a:rPr>
              <a:t> и управление на резервации</a:t>
            </a:r>
            <a:r>
              <a:rPr lang="ru-RU" sz="1200" dirty="0">
                <a:solidFill>
                  <a:schemeClr val="tx1"/>
                </a:solidFill>
              </a:rPr>
              <a:t> – </a:t>
            </a:r>
            <a:r>
              <a:rPr lang="ru-RU" sz="1200" dirty="0" err="1">
                <a:solidFill>
                  <a:schemeClr val="tx1"/>
                </a:solidFill>
              </a:rPr>
              <a:t>потребителите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могат</a:t>
            </a:r>
            <a:r>
              <a:rPr lang="ru-RU" sz="1200" dirty="0">
                <a:solidFill>
                  <a:schemeClr val="tx1"/>
                </a:solidFill>
              </a:rPr>
              <a:t> да следят и отменят резервации.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5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C2CC9B01-8002-3351-2981-D2992FBC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51EEB950-8D3B-9A63-C6B6-04B380B668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8251" y="2658814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Административен панел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ABD50677-F93F-2AA8-FC58-FAD0D9F0DBF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AAD706D5-DC68-3336-5CB2-30158EBC6AAE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60DDDAA9-ED61-189F-3C40-603A2F958109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C600393E-526B-E138-068E-E82F9EA1BAD5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54F35259-0927-C6BE-9038-C2B8158D0C30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E041B37B-ECEC-4DB5-BA56-F99547F008D6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74A71831-8665-1559-46C0-5CC848AE6D32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49014863-3C03-AE8C-4B9E-0825037019EC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6FF087B3-8D11-D51B-0EAA-2EEE22FB5579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EDFF886E-6D33-7F62-2728-EDDFF65FB4C1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50335557-9B81-C8E8-E7C3-064998AC3698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123A25AF-E825-D9B5-A7B2-59281F4A8CFF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54C58C9F-DDFF-F588-50AE-328980E83DE7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ECBC33CF-3A4B-E5AE-A188-6229F3A3ACCC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9CECDEAA-D16F-3DB5-A50C-5E56AE539C74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54220D42-B4C2-01CA-730D-6E93513D8F21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7C493F87-701C-A074-93E5-D6528A27C2E4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17B68CD4-7559-14D8-BBE8-A7AD587708B1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4D2BAC25-39C0-C9D3-A4D3-64F0C2A2C42C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ECC118C7-8722-3B24-3649-7F2701F743C4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4C14E649-ED6B-7DC0-639A-ED808E07FCFB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33090690-2887-795C-6DDC-945F0BB6BC83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01C1CACC-BF8D-6BF3-060D-889CE835AAFB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3AFCBDE2-6ABE-EBDF-27DE-93619FBB64D8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89FC0C01-40AA-4736-8811-61900E0E1C3B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B60E8D03-0197-2C48-2474-05D9D40DC816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CE221711-7B44-A747-B002-D9AABBB5DF1C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D0881FBC-ED98-6545-8D8D-BAD1150CD4FE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39E988CD-098B-A4C7-B232-8AF389921349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A75F3194-6AF8-03E0-D3C2-7875D962AAEB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797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>
          <a:extLst>
            <a:ext uri="{FF2B5EF4-FFF2-40B4-BE49-F238E27FC236}">
              <a16:creationId xmlns:a16="http://schemas.microsoft.com/office/drawing/2014/main" id="{B03BCE71-FF4C-FB28-5036-DE0893818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1">
            <a:extLst>
              <a:ext uri="{FF2B5EF4-FFF2-40B4-BE49-F238E27FC236}">
                <a16:creationId xmlns:a16="http://schemas.microsoft.com/office/drawing/2014/main" id="{13E96EA9-C2CF-890B-2CFF-800553F4EFF1}"/>
              </a:ext>
            </a:extLst>
          </p:cNvPr>
          <p:cNvSpPr/>
          <p:nvPr/>
        </p:nvSpPr>
        <p:spPr>
          <a:xfrm>
            <a:off x="2105930" y="4866986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>
            <a:extLst>
              <a:ext uri="{FF2B5EF4-FFF2-40B4-BE49-F238E27FC236}">
                <a16:creationId xmlns:a16="http://schemas.microsoft.com/office/drawing/2014/main" id="{CA91D397-B32A-C418-0B54-099D771299EC}"/>
              </a:ext>
            </a:extLst>
          </p:cNvPr>
          <p:cNvGrpSpPr/>
          <p:nvPr/>
        </p:nvGrpSpPr>
        <p:grpSpPr>
          <a:xfrm>
            <a:off x="2054150" y="3757500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>
              <a:extLst>
                <a:ext uri="{FF2B5EF4-FFF2-40B4-BE49-F238E27FC236}">
                  <a16:creationId xmlns:a16="http://schemas.microsoft.com/office/drawing/2014/main" id="{8DCE5DD7-2A31-E76E-12DF-EE2EE3500866}"/>
                </a:ext>
              </a:extLst>
            </p:cNvPr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>
              <a:extLst>
                <a:ext uri="{FF2B5EF4-FFF2-40B4-BE49-F238E27FC236}">
                  <a16:creationId xmlns:a16="http://schemas.microsoft.com/office/drawing/2014/main" id="{4CE265A8-A1E4-1DC3-0AFA-1867F90BF9AB}"/>
                </a:ext>
              </a:extLst>
            </p:cNvPr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>
              <a:extLst>
                <a:ext uri="{FF2B5EF4-FFF2-40B4-BE49-F238E27FC236}">
                  <a16:creationId xmlns:a16="http://schemas.microsoft.com/office/drawing/2014/main" id="{7DBCF938-10AB-B313-A792-BCA6239D27EB}"/>
                </a:ext>
              </a:extLst>
            </p:cNvPr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>
              <a:extLst>
                <a:ext uri="{FF2B5EF4-FFF2-40B4-BE49-F238E27FC236}">
                  <a16:creationId xmlns:a16="http://schemas.microsoft.com/office/drawing/2014/main" id="{78575712-3AD3-A7E3-401D-617ACA6B051E}"/>
                </a:ext>
              </a:extLst>
            </p:cNvPr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>
              <a:extLst>
                <a:ext uri="{FF2B5EF4-FFF2-40B4-BE49-F238E27FC236}">
                  <a16:creationId xmlns:a16="http://schemas.microsoft.com/office/drawing/2014/main" id="{D65E7028-0A00-BEB2-6A0B-F6EDE9F85671}"/>
                </a:ext>
              </a:extLst>
            </p:cNvPr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>
              <a:extLst>
                <a:ext uri="{FF2B5EF4-FFF2-40B4-BE49-F238E27FC236}">
                  <a16:creationId xmlns:a16="http://schemas.microsoft.com/office/drawing/2014/main" id="{A5FD2E5D-B3A2-6774-2650-AADE81004658}"/>
                </a:ext>
              </a:extLst>
            </p:cNvPr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>
              <a:extLst>
                <a:ext uri="{FF2B5EF4-FFF2-40B4-BE49-F238E27FC236}">
                  <a16:creationId xmlns:a16="http://schemas.microsoft.com/office/drawing/2014/main" id="{48A6320A-4133-26BA-60F2-BDA18FD9ACEE}"/>
                </a:ext>
              </a:extLst>
            </p:cNvPr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>
              <a:extLst>
                <a:ext uri="{FF2B5EF4-FFF2-40B4-BE49-F238E27FC236}">
                  <a16:creationId xmlns:a16="http://schemas.microsoft.com/office/drawing/2014/main" id="{3B3DE3E4-EA05-626B-E6F4-040498F8E1E5}"/>
                </a:ext>
              </a:extLst>
            </p:cNvPr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>
              <a:extLst>
                <a:ext uri="{FF2B5EF4-FFF2-40B4-BE49-F238E27FC236}">
                  <a16:creationId xmlns:a16="http://schemas.microsoft.com/office/drawing/2014/main" id="{350998B0-2DD9-C4B1-DB2F-0A5913C327E9}"/>
                </a:ext>
              </a:extLst>
            </p:cNvPr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>
              <a:extLst>
                <a:ext uri="{FF2B5EF4-FFF2-40B4-BE49-F238E27FC236}">
                  <a16:creationId xmlns:a16="http://schemas.microsoft.com/office/drawing/2014/main" id="{A45C3C1D-F04D-0C61-6D82-4C1CEC4AB6B1}"/>
                </a:ext>
              </a:extLst>
            </p:cNvPr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>
              <a:extLst>
                <a:ext uri="{FF2B5EF4-FFF2-40B4-BE49-F238E27FC236}">
                  <a16:creationId xmlns:a16="http://schemas.microsoft.com/office/drawing/2014/main" id="{F118C7BB-D1A7-F826-12E4-7B4C86652494}"/>
                </a:ext>
              </a:extLst>
            </p:cNvPr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>
              <a:extLst>
                <a:ext uri="{FF2B5EF4-FFF2-40B4-BE49-F238E27FC236}">
                  <a16:creationId xmlns:a16="http://schemas.microsoft.com/office/drawing/2014/main" id="{CAF9AE92-55D2-17C9-73EB-94E0FDCA4995}"/>
                </a:ext>
              </a:extLst>
            </p:cNvPr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>
              <a:extLst>
                <a:ext uri="{FF2B5EF4-FFF2-40B4-BE49-F238E27FC236}">
                  <a16:creationId xmlns:a16="http://schemas.microsoft.com/office/drawing/2014/main" id="{4FF8AF26-35DC-D211-0101-E32481F8F21A}"/>
                </a:ext>
              </a:extLst>
            </p:cNvPr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>
              <a:extLst>
                <a:ext uri="{FF2B5EF4-FFF2-40B4-BE49-F238E27FC236}">
                  <a16:creationId xmlns:a16="http://schemas.microsoft.com/office/drawing/2014/main" id="{A5055F51-AFD5-94A7-079F-405F2E61F2D5}"/>
                </a:ext>
              </a:extLst>
            </p:cNvPr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>
              <a:extLst>
                <a:ext uri="{FF2B5EF4-FFF2-40B4-BE49-F238E27FC236}">
                  <a16:creationId xmlns:a16="http://schemas.microsoft.com/office/drawing/2014/main" id="{439E35AF-23EB-170E-7308-7976F1672295}"/>
                </a:ext>
              </a:extLst>
            </p:cNvPr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>
              <a:extLst>
                <a:ext uri="{FF2B5EF4-FFF2-40B4-BE49-F238E27FC236}">
                  <a16:creationId xmlns:a16="http://schemas.microsoft.com/office/drawing/2014/main" id="{79ED32C2-4EA5-279B-15B1-D1F049418FA0}"/>
                </a:ext>
              </a:extLst>
            </p:cNvPr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>
              <a:extLst>
                <a:ext uri="{FF2B5EF4-FFF2-40B4-BE49-F238E27FC236}">
                  <a16:creationId xmlns:a16="http://schemas.microsoft.com/office/drawing/2014/main" id="{94F2BEB3-341A-ECD7-B94A-757015463059}"/>
                </a:ext>
              </a:extLst>
            </p:cNvPr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>
              <a:extLst>
                <a:ext uri="{FF2B5EF4-FFF2-40B4-BE49-F238E27FC236}">
                  <a16:creationId xmlns:a16="http://schemas.microsoft.com/office/drawing/2014/main" id="{C998B242-1B0A-F20A-F291-29DBACF81757}"/>
                </a:ext>
              </a:extLst>
            </p:cNvPr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>
              <a:extLst>
                <a:ext uri="{FF2B5EF4-FFF2-40B4-BE49-F238E27FC236}">
                  <a16:creationId xmlns:a16="http://schemas.microsoft.com/office/drawing/2014/main" id="{20216EB6-D0E2-DF88-E2FA-E42E20A65B4C}"/>
                </a:ext>
              </a:extLst>
            </p:cNvPr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>
            <a:extLst>
              <a:ext uri="{FF2B5EF4-FFF2-40B4-BE49-F238E27FC236}">
                <a16:creationId xmlns:a16="http://schemas.microsoft.com/office/drawing/2014/main" id="{79E69798-5469-195B-B4C6-71337E6E9178}"/>
              </a:ext>
            </a:extLst>
          </p:cNvPr>
          <p:cNvSpPr/>
          <p:nvPr/>
        </p:nvSpPr>
        <p:spPr>
          <a:xfrm>
            <a:off x="4763872" y="20055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D39A3E-453D-FE13-0EA1-6406EB37BE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8856" y="1198166"/>
            <a:ext cx="797840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bg-BG" altLang="bg-B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Какво включва?</a:t>
            </a:r>
            <a:endParaRPr kumimoji="0" lang="en-US" altLang="bg-BG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bg-BG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bg-BG" altLang="bg-B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автомобили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добавяне, редактиране и премахване на автомобили.</a:t>
            </a:r>
            <a:endParaRPr kumimoji="0" lang="en-US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bg-BG" altLang="bg-B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резервации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одобряване или отказване на резервации.</a:t>
            </a:r>
            <a:endParaRPr kumimoji="0" lang="en-US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bg-BG" altLang="bg-B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bg-BG" altLang="bg-BG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потребители</a:t>
            </a:r>
            <a:r>
              <a:rPr kumimoji="0" lang="bg-BG" altLang="bg-B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добавяне на администратори и задаване на роли.</a:t>
            </a: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94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EDF5F2D2-5561-8991-D6C6-02E26052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4D993E90-8A1E-9AE3-3E13-78244DA31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4000" b="1" dirty="0"/>
              <a:t>Ползи и предимства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35F87A48-BE8B-6509-BABA-5A285055B84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6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01D7FF5C-715A-510C-8936-FA598A02563A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3B22E6BB-7BBA-0258-A463-5D925B62A2EF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71D29B88-0284-FE79-9D76-8A2F35D379DF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FC1A1D98-2D3C-19AC-5BA4-B29C4065AA2C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6F27887E-4DD5-0FBC-D750-4DA6E4767A30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C2D2F42F-6106-929F-5F62-956689D2D4A4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D2D92AF0-21CE-7601-1215-BAB2349E9040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B1A42D55-D4D3-03B9-6201-74CC4EEA3355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419142AF-84ED-7A7C-BA1C-7C8D63AEE4C3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ED713E7A-9151-516E-A19E-70E117C0F7EB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0390FD16-4585-9F63-453C-8EA2264226C2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B29D1150-21C9-B523-38D8-901B64877FDF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CCB5D230-D49D-926E-731B-CFA4267D89E7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5DC66306-84BF-9446-4B91-E236F74493DF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99856530-F78C-16E7-B2A4-95DFA2D3B944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6C8520DA-4800-CACD-0D0F-7F2347169283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F20AD425-BEB6-32AD-BA3B-8B04993AC78E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310774D4-34F0-ECAB-AA46-9F267BE68029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00C393BE-1492-8D81-B42C-0B41C7829F06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EEC15452-706E-7FD5-C4C1-1119F4AE69A2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B2A82219-E3CD-A746-E7DC-938C9B7EA3E3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C0D3582E-62B0-E50E-A5C2-B3DA1C7BD372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09A918B8-5685-A503-61E8-2D46C5765515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5E340F3F-B4EC-0860-C5FA-F3D29E897CB0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67A9E37B-80F6-8E22-4663-E0294310C7AF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94C68778-ABD1-F3F2-095F-58E25A3B41B6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77E23371-557C-0FD9-326A-7BED7D0EB05C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FEB94586-0B08-70E3-8DFF-74759279E241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CEE62689-FD8D-DE01-14B9-B88B6CF1AB60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125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>
          <a:extLst>
            <a:ext uri="{FF2B5EF4-FFF2-40B4-BE49-F238E27FC236}">
              <a16:creationId xmlns:a16="http://schemas.microsoft.com/office/drawing/2014/main" id="{66AFF9DB-F5FF-52EC-EF9D-B6C38F67F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7">
            <a:extLst>
              <a:ext uri="{FF2B5EF4-FFF2-40B4-BE49-F238E27FC236}">
                <a16:creationId xmlns:a16="http://schemas.microsoft.com/office/drawing/2014/main" id="{9440A01A-4A4B-3E72-825F-51A68346E80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1115409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За клиенти</a:t>
            </a:r>
            <a:endParaRPr sz="2400" b="1" dirty="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2" name="Google Shape;1672;p47">
            <a:extLst>
              <a:ext uri="{FF2B5EF4-FFF2-40B4-BE49-F238E27FC236}">
                <a16:creationId xmlns:a16="http://schemas.microsoft.com/office/drawing/2014/main" id="{3F2B1C05-2534-6BB2-B10E-B95D5477AE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7376" y="1518741"/>
            <a:ext cx="305754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100" dirty="0" err="1"/>
              <a:t>Бърз</a:t>
            </a:r>
            <a:r>
              <a:rPr lang="ru-RU" sz="1100" dirty="0"/>
              <a:t> и </a:t>
            </a:r>
            <a:r>
              <a:rPr lang="ru-RU" sz="1100" dirty="0" err="1"/>
              <a:t>лесен</a:t>
            </a:r>
            <a:r>
              <a:rPr lang="ru-RU" sz="1100" dirty="0"/>
              <a:t> начин за </a:t>
            </a:r>
            <a:r>
              <a:rPr lang="ru-RU" sz="1100" dirty="0" err="1"/>
              <a:t>наемане</a:t>
            </a:r>
            <a:r>
              <a:rPr lang="ru-RU" sz="1100" dirty="0"/>
              <a:t> на </a:t>
            </a:r>
            <a:r>
              <a:rPr lang="ru-RU" sz="1100" dirty="0" err="1"/>
              <a:t>автомобил</a:t>
            </a:r>
            <a:r>
              <a:rPr lang="ru-RU" sz="1100" dirty="0"/>
              <a:t>.</a:t>
            </a:r>
          </a:p>
          <a:p>
            <a:pPr marL="152400" indent="0">
              <a:buNone/>
            </a:pPr>
            <a:r>
              <a:rPr lang="ru-RU" sz="1100" dirty="0"/>
              <a:t>Интуитивен интерфейс за управление на резервации.</a:t>
            </a:r>
          </a:p>
          <a:p>
            <a:pPr marL="152400" indent="0">
              <a:buNone/>
            </a:pPr>
            <a:endParaRPr lang="ru-RU" sz="1100" dirty="0"/>
          </a:p>
        </p:txBody>
      </p:sp>
      <p:sp>
        <p:nvSpPr>
          <p:cNvPr id="1673" name="Google Shape;1673;p47">
            <a:extLst>
              <a:ext uri="{FF2B5EF4-FFF2-40B4-BE49-F238E27FC236}">
                <a16:creationId xmlns:a16="http://schemas.microsoft.com/office/drawing/2014/main" id="{793CBC65-4B05-5D43-25E9-B4F01B45F2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2288788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За администратори</a:t>
            </a:r>
            <a:endParaRPr sz="2000" b="1" dirty="0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4" name="Google Shape;1674;p47">
            <a:extLst>
              <a:ext uri="{FF2B5EF4-FFF2-40B4-BE49-F238E27FC236}">
                <a16:creationId xmlns:a16="http://schemas.microsoft.com/office/drawing/2014/main" id="{2D18FE5D-7932-0B06-FACF-6FD0E93A9F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7376" y="2650714"/>
            <a:ext cx="3055048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050" dirty="0" err="1"/>
              <a:t>Централизирана</a:t>
            </a:r>
            <a:r>
              <a:rPr lang="ru-RU" sz="1050" dirty="0"/>
              <a:t> система за управление на автомобили и потребители.</a:t>
            </a:r>
          </a:p>
          <a:p>
            <a:pPr marL="152400" indent="0">
              <a:buNone/>
            </a:pPr>
            <a:r>
              <a:rPr lang="ru-RU" sz="1050" dirty="0" err="1"/>
              <a:t>Улеснени</a:t>
            </a:r>
            <a:r>
              <a:rPr lang="ru-RU" sz="1050" dirty="0"/>
              <a:t> </a:t>
            </a:r>
            <a:r>
              <a:rPr lang="ru-RU" sz="1050" dirty="0" err="1"/>
              <a:t>процеси</a:t>
            </a:r>
            <a:r>
              <a:rPr lang="ru-RU" sz="1050" dirty="0"/>
              <a:t> за обработка на резервации.</a:t>
            </a:r>
          </a:p>
        </p:txBody>
      </p:sp>
      <p:sp>
        <p:nvSpPr>
          <p:cNvPr id="1675" name="Google Shape;1675;p47">
            <a:extLst>
              <a:ext uri="{FF2B5EF4-FFF2-40B4-BE49-F238E27FC236}">
                <a16:creationId xmlns:a16="http://schemas.microsoft.com/office/drawing/2014/main" id="{B05BCB68-9A8B-9061-CBB7-FBBBDA5E84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48876" y="3397915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За бизнеса</a:t>
            </a:r>
            <a:endParaRPr sz="2000" b="1" dirty="0">
              <a:solidFill>
                <a:schemeClr val="accent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6" name="Google Shape;1676;p47">
            <a:extLst>
              <a:ext uri="{FF2B5EF4-FFF2-40B4-BE49-F238E27FC236}">
                <a16:creationId xmlns:a16="http://schemas.microsoft.com/office/drawing/2014/main" id="{D6E7569A-D954-D573-ABEC-01C34CFE1A5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83933" y="3758281"/>
            <a:ext cx="3052562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050" dirty="0" err="1"/>
              <a:t>Подобряване</a:t>
            </a:r>
            <a:r>
              <a:rPr lang="ru-RU" sz="1050" dirty="0"/>
              <a:t> на </a:t>
            </a:r>
            <a:r>
              <a:rPr lang="ru-RU" sz="1050" dirty="0" err="1"/>
              <a:t>ефективността</a:t>
            </a:r>
            <a:r>
              <a:rPr lang="ru-RU" sz="1050" dirty="0"/>
              <a:t> на </a:t>
            </a:r>
            <a:r>
              <a:rPr lang="ru-RU" sz="1050" dirty="0" err="1"/>
              <a:t>услугата</a:t>
            </a:r>
            <a:r>
              <a:rPr lang="ru-RU" sz="1050" dirty="0"/>
              <a:t> за наем на автомобили.</a:t>
            </a:r>
          </a:p>
          <a:p>
            <a:pPr marL="152400" indent="0">
              <a:buNone/>
            </a:pPr>
            <a:r>
              <a:rPr lang="ru-RU" sz="1050" dirty="0" err="1"/>
              <a:t>Намаляване</a:t>
            </a:r>
            <a:r>
              <a:rPr lang="ru-RU" sz="1050" dirty="0"/>
              <a:t> на </a:t>
            </a:r>
            <a:r>
              <a:rPr lang="ru-RU" sz="1050" dirty="0" err="1"/>
              <a:t>грешките</a:t>
            </a:r>
            <a:r>
              <a:rPr lang="ru-RU" sz="1050" dirty="0"/>
              <a:t> чрез дигитализация на </a:t>
            </a:r>
            <a:r>
              <a:rPr lang="ru-RU" sz="1050" dirty="0" err="1"/>
              <a:t>процесите</a:t>
            </a:r>
            <a:r>
              <a:rPr lang="ru-RU" sz="1050" dirty="0"/>
              <a:t>.</a:t>
            </a:r>
          </a:p>
        </p:txBody>
      </p:sp>
      <p:sp>
        <p:nvSpPr>
          <p:cNvPr id="1677" name="Google Shape;1677;p47">
            <a:extLst>
              <a:ext uri="{FF2B5EF4-FFF2-40B4-BE49-F238E27FC236}">
                <a16:creationId xmlns:a16="http://schemas.microsoft.com/office/drawing/2014/main" id="{C40B8DBA-7945-5C1E-7189-99E2D69A35CC}"/>
              </a:ext>
            </a:extLst>
          </p:cNvPr>
          <p:cNvSpPr/>
          <p:nvPr/>
        </p:nvSpPr>
        <p:spPr>
          <a:xfrm>
            <a:off x="1958122" y="1288549"/>
            <a:ext cx="2102700" cy="21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Клиенти</a:t>
            </a:r>
            <a:endParaRPr sz="2400" b="1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8" name="Google Shape;1678;p47">
            <a:extLst>
              <a:ext uri="{FF2B5EF4-FFF2-40B4-BE49-F238E27FC236}">
                <a16:creationId xmlns:a16="http://schemas.microsoft.com/office/drawing/2014/main" id="{2380F96B-A582-D153-3BAF-947231F11C2E}"/>
              </a:ext>
            </a:extLst>
          </p:cNvPr>
          <p:cNvSpPr/>
          <p:nvPr/>
        </p:nvSpPr>
        <p:spPr>
          <a:xfrm>
            <a:off x="1214322" y="2549304"/>
            <a:ext cx="1426717" cy="1455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Админи</a:t>
            </a:r>
            <a:endParaRPr sz="1600" b="1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9" name="Google Shape;1679;p47">
            <a:extLst>
              <a:ext uri="{FF2B5EF4-FFF2-40B4-BE49-F238E27FC236}">
                <a16:creationId xmlns:a16="http://schemas.microsoft.com/office/drawing/2014/main" id="{259F6115-B1DB-B278-05A0-94EB0CD980B5}"/>
              </a:ext>
            </a:extLst>
          </p:cNvPr>
          <p:cNvSpPr/>
          <p:nvPr/>
        </p:nvSpPr>
        <p:spPr>
          <a:xfrm>
            <a:off x="720000" y="3427081"/>
            <a:ext cx="987000" cy="98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Бизнес</a:t>
            </a:r>
            <a:endParaRPr sz="1600" b="1" dirty="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80" name="Google Shape;1680;p47">
            <a:extLst>
              <a:ext uri="{FF2B5EF4-FFF2-40B4-BE49-F238E27FC236}">
                <a16:creationId xmlns:a16="http://schemas.microsoft.com/office/drawing/2014/main" id="{7AC45ABF-0EB8-B0CB-E24F-2DF31FDB36C5}"/>
              </a:ext>
            </a:extLst>
          </p:cNvPr>
          <p:cNvSpPr/>
          <p:nvPr/>
        </p:nvSpPr>
        <p:spPr>
          <a:xfrm>
            <a:off x="4402076" y="12978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7">
            <a:extLst>
              <a:ext uri="{FF2B5EF4-FFF2-40B4-BE49-F238E27FC236}">
                <a16:creationId xmlns:a16="http://schemas.microsoft.com/office/drawing/2014/main" id="{662050CE-412F-3051-6A10-B50BEC0279BF}"/>
              </a:ext>
            </a:extLst>
          </p:cNvPr>
          <p:cNvSpPr/>
          <p:nvPr/>
        </p:nvSpPr>
        <p:spPr>
          <a:xfrm>
            <a:off x="4402076" y="3543139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7">
            <a:extLst>
              <a:ext uri="{FF2B5EF4-FFF2-40B4-BE49-F238E27FC236}">
                <a16:creationId xmlns:a16="http://schemas.microsoft.com/office/drawing/2014/main" id="{31EF9FBF-9CE6-653F-3FDE-7C96E4F5E751}"/>
              </a:ext>
            </a:extLst>
          </p:cNvPr>
          <p:cNvSpPr/>
          <p:nvPr/>
        </p:nvSpPr>
        <p:spPr>
          <a:xfrm>
            <a:off x="4402076" y="24176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47">
            <a:extLst>
              <a:ext uri="{FF2B5EF4-FFF2-40B4-BE49-F238E27FC236}">
                <a16:creationId xmlns:a16="http://schemas.microsoft.com/office/drawing/2014/main" id="{C05FB4A3-B4E4-B1F0-CF22-29367F34E2A2}"/>
              </a:ext>
            </a:extLst>
          </p:cNvPr>
          <p:cNvGrpSpPr/>
          <p:nvPr/>
        </p:nvGrpSpPr>
        <p:grpSpPr>
          <a:xfrm>
            <a:off x="4506925" y="2549304"/>
            <a:ext cx="375588" cy="378074"/>
            <a:chOff x="4760488" y="3225191"/>
            <a:chExt cx="375588" cy="378074"/>
          </a:xfrm>
        </p:grpSpPr>
        <p:sp>
          <p:nvSpPr>
            <p:cNvPr id="1684" name="Google Shape;1684;p47">
              <a:extLst>
                <a:ext uri="{FF2B5EF4-FFF2-40B4-BE49-F238E27FC236}">
                  <a16:creationId xmlns:a16="http://schemas.microsoft.com/office/drawing/2014/main" id="{C69524B1-79CE-2031-719B-FAEF44FC1E6E}"/>
                </a:ext>
              </a:extLst>
            </p:cNvPr>
            <p:cNvSpPr/>
            <p:nvPr/>
          </p:nvSpPr>
          <p:spPr>
            <a:xfrm>
              <a:off x="4961417" y="3406064"/>
              <a:ext cx="39458" cy="57620"/>
            </a:xfrm>
            <a:custGeom>
              <a:avLst/>
              <a:gdLst/>
              <a:ahLst/>
              <a:cxnLst/>
              <a:rect l="l" t="t" r="r" b="b"/>
              <a:pathLst>
                <a:path w="1271" h="1856" extrusionOk="0">
                  <a:moveTo>
                    <a:pt x="1009" y="1"/>
                  </a:moveTo>
                  <a:lnTo>
                    <a:pt x="847" y="182"/>
                  </a:lnTo>
                  <a:cubicBezTo>
                    <a:pt x="847" y="586"/>
                    <a:pt x="686" y="1009"/>
                    <a:pt x="424" y="1352"/>
                  </a:cubicBezTo>
                  <a:cubicBezTo>
                    <a:pt x="343" y="1432"/>
                    <a:pt x="182" y="1513"/>
                    <a:pt x="81" y="1513"/>
                  </a:cubicBezTo>
                  <a:cubicBezTo>
                    <a:pt x="81" y="1594"/>
                    <a:pt x="1" y="1594"/>
                    <a:pt x="1" y="1594"/>
                  </a:cubicBezTo>
                  <a:cubicBezTo>
                    <a:pt x="1" y="1594"/>
                    <a:pt x="81" y="1775"/>
                    <a:pt x="263" y="1856"/>
                  </a:cubicBezTo>
                  <a:cubicBezTo>
                    <a:pt x="424" y="1775"/>
                    <a:pt x="585" y="1694"/>
                    <a:pt x="686" y="1594"/>
                  </a:cubicBezTo>
                  <a:cubicBezTo>
                    <a:pt x="1009" y="1190"/>
                    <a:pt x="1271" y="686"/>
                    <a:pt x="1190" y="1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>
              <a:extLst>
                <a:ext uri="{FF2B5EF4-FFF2-40B4-BE49-F238E27FC236}">
                  <a16:creationId xmlns:a16="http://schemas.microsoft.com/office/drawing/2014/main" id="{99A0F521-04EF-D5E0-C3FC-C6F2E36EDE29}"/>
                </a:ext>
              </a:extLst>
            </p:cNvPr>
            <p:cNvSpPr/>
            <p:nvPr/>
          </p:nvSpPr>
          <p:spPr>
            <a:xfrm>
              <a:off x="4760488" y="3486815"/>
              <a:ext cx="117723" cy="107074"/>
            </a:xfrm>
            <a:custGeom>
              <a:avLst/>
              <a:gdLst/>
              <a:ahLst/>
              <a:cxnLst/>
              <a:rect l="l" t="t" r="r" b="b"/>
              <a:pathLst>
                <a:path w="3792" h="3449" extrusionOk="0">
                  <a:moveTo>
                    <a:pt x="2440" y="1"/>
                  </a:moveTo>
                  <a:lnTo>
                    <a:pt x="424" y="2017"/>
                  </a:lnTo>
                  <a:cubicBezTo>
                    <a:pt x="102" y="2360"/>
                    <a:pt x="1" y="2864"/>
                    <a:pt x="263" y="3206"/>
                  </a:cubicBezTo>
                  <a:cubicBezTo>
                    <a:pt x="263" y="3287"/>
                    <a:pt x="928" y="3448"/>
                    <a:pt x="928" y="3448"/>
                  </a:cubicBezTo>
                  <a:lnTo>
                    <a:pt x="2279" y="1352"/>
                  </a:lnTo>
                  <a:lnTo>
                    <a:pt x="3791" y="92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>
              <a:extLst>
                <a:ext uri="{FF2B5EF4-FFF2-40B4-BE49-F238E27FC236}">
                  <a16:creationId xmlns:a16="http://schemas.microsoft.com/office/drawing/2014/main" id="{ADC523BF-EC0A-1C79-742D-85AE5E31B480}"/>
                </a:ext>
              </a:extLst>
            </p:cNvPr>
            <p:cNvSpPr/>
            <p:nvPr/>
          </p:nvSpPr>
          <p:spPr>
            <a:xfrm>
              <a:off x="4768622" y="3499978"/>
              <a:ext cx="104560" cy="103287"/>
            </a:xfrm>
            <a:custGeom>
              <a:avLst/>
              <a:gdLst/>
              <a:ahLst/>
              <a:cxnLst/>
              <a:rect l="l" t="t" r="r" b="b"/>
              <a:pathLst>
                <a:path w="3368" h="3327" extrusionOk="0">
                  <a:moveTo>
                    <a:pt x="3025" y="0"/>
                  </a:moveTo>
                  <a:lnTo>
                    <a:pt x="2521" y="504"/>
                  </a:lnTo>
                  <a:cubicBezTo>
                    <a:pt x="2440" y="585"/>
                    <a:pt x="2360" y="585"/>
                    <a:pt x="2360" y="585"/>
                  </a:cubicBezTo>
                  <a:lnTo>
                    <a:pt x="1856" y="585"/>
                  </a:lnTo>
                  <a:cubicBezTo>
                    <a:pt x="1755" y="585"/>
                    <a:pt x="1755" y="686"/>
                    <a:pt x="1755" y="766"/>
                  </a:cubicBezTo>
                  <a:lnTo>
                    <a:pt x="1755" y="1190"/>
                  </a:lnTo>
                  <a:cubicBezTo>
                    <a:pt x="1755" y="1270"/>
                    <a:pt x="1674" y="1270"/>
                    <a:pt x="1674" y="1351"/>
                  </a:cubicBezTo>
                  <a:lnTo>
                    <a:pt x="1513" y="1512"/>
                  </a:lnTo>
                  <a:lnTo>
                    <a:pt x="928" y="1512"/>
                  </a:lnTo>
                  <a:cubicBezTo>
                    <a:pt x="848" y="1512"/>
                    <a:pt x="747" y="1593"/>
                    <a:pt x="747" y="1694"/>
                  </a:cubicBezTo>
                  <a:lnTo>
                    <a:pt x="747" y="2097"/>
                  </a:lnTo>
                  <a:cubicBezTo>
                    <a:pt x="747" y="2198"/>
                    <a:pt x="747" y="2278"/>
                    <a:pt x="666" y="2278"/>
                  </a:cubicBezTo>
                  <a:lnTo>
                    <a:pt x="344" y="2702"/>
                  </a:lnTo>
                  <a:cubicBezTo>
                    <a:pt x="243" y="2782"/>
                    <a:pt x="82" y="2782"/>
                    <a:pt x="1" y="2782"/>
                  </a:cubicBezTo>
                  <a:cubicBezTo>
                    <a:pt x="1" y="2863"/>
                    <a:pt x="82" y="2944"/>
                    <a:pt x="162" y="3024"/>
                  </a:cubicBezTo>
                  <a:lnTo>
                    <a:pt x="344" y="3206"/>
                  </a:lnTo>
                  <a:cubicBezTo>
                    <a:pt x="424" y="3286"/>
                    <a:pt x="505" y="3327"/>
                    <a:pt x="588" y="3327"/>
                  </a:cubicBezTo>
                  <a:cubicBezTo>
                    <a:pt x="671" y="3327"/>
                    <a:pt x="757" y="3286"/>
                    <a:pt x="848" y="3206"/>
                  </a:cubicBezTo>
                  <a:lnTo>
                    <a:pt x="1251" y="2863"/>
                  </a:lnTo>
                  <a:lnTo>
                    <a:pt x="1251" y="2702"/>
                  </a:lnTo>
                  <a:lnTo>
                    <a:pt x="1251" y="2198"/>
                  </a:lnTo>
                  <a:cubicBezTo>
                    <a:pt x="1251" y="2097"/>
                    <a:pt x="1352" y="2097"/>
                    <a:pt x="1432" y="2097"/>
                  </a:cubicBezTo>
                  <a:lnTo>
                    <a:pt x="1856" y="2097"/>
                  </a:lnTo>
                  <a:cubicBezTo>
                    <a:pt x="1936" y="2097"/>
                    <a:pt x="2017" y="2016"/>
                    <a:pt x="2017" y="2016"/>
                  </a:cubicBezTo>
                  <a:lnTo>
                    <a:pt x="2178" y="1855"/>
                  </a:lnTo>
                  <a:cubicBezTo>
                    <a:pt x="2178" y="1855"/>
                    <a:pt x="2259" y="1774"/>
                    <a:pt x="2259" y="1694"/>
                  </a:cubicBezTo>
                  <a:lnTo>
                    <a:pt x="2259" y="1270"/>
                  </a:lnTo>
                  <a:cubicBezTo>
                    <a:pt x="2259" y="1190"/>
                    <a:pt x="2259" y="1089"/>
                    <a:pt x="2360" y="1089"/>
                  </a:cubicBezTo>
                  <a:lnTo>
                    <a:pt x="2864" y="1089"/>
                  </a:lnTo>
                  <a:cubicBezTo>
                    <a:pt x="2944" y="1089"/>
                    <a:pt x="2944" y="1089"/>
                    <a:pt x="3025" y="1008"/>
                  </a:cubicBezTo>
                  <a:lnTo>
                    <a:pt x="3368" y="686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>
              <a:extLst>
                <a:ext uri="{FF2B5EF4-FFF2-40B4-BE49-F238E27FC236}">
                  <a16:creationId xmlns:a16="http://schemas.microsoft.com/office/drawing/2014/main" id="{0CE9B6B5-16A3-635D-0FC2-7065EEE1E7EB}"/>
                </a:ext>
              </a:extLst>
            </p:cNvPr>
            <p:cNvSpPr/>
            <p:nvPr/>
          </p:nvSpPr>
          <p:spPr>
            <a:xfrm>
              <a:off x="4831241" y="3461171"/>
              <a:ext cx="54484" cy="50728"/>
            </a:xfrm>
            <a:custGeom>
              <a:avLst/>
              <a:gdLst/>
              <a:ahLst/>
              <a:cxnLst/>
              <a:rect l="l" t="t" r="r" b="b"/>
              <a:pathLst>
                <a:path w="1755" h="1634" extrusionOk="0">
                  <a:moveTo>
                    <a:pt x="423" y="0"/>
                  </a:moveTo>
                  <a:lnTo>
                    <a:pt x="81" y="323"/>
                  </a:lnTo>
                  <a:cubicBezTo>
                    <a:pt x="0" y="504"/>
                    <a:pt x="0" y="665"/>
                    <a:pt x="81" y="746"/>
                  </a:cubicBezTo>
                  <a:lnTo>
                    <a:pt x="927" y="1512"/>
                  </a:lnTo>
                  <a:cubicBezTo>
                    <a:pt x="968" y="1593"/>
                    <a:pt x="1028" y="1633"/>
                    <a:pt x="1089" y="1633"/>
                  </a:cubicBezTo>
                  <a:cubicBezTo>
                    <a:pt x="1149" y="1633"/>
                    <a:pt x="1210" y="1593"/>
                    <a:pt x="1250" y="1512"/>
                  </a:cubicBezTo>
                  <a:lnTo>
                    <a:pt x="1754" y="1008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>
              <a:extLst>
                <a:ext uri="{FF2B5EF4-FFF2-40B4-BE49-F238E27FC236}">
                  <a16:creationId xmlns:a16="http://schemas.microsoft.com/office/drawing/2014/main" id="{74EEC00F-EF73-4DAE-B098-BE775C26A967}"/>
                </a:ext>
              </a:extLst>
            </p:cNvPr>
            <p:cNvSpPr/>
            <p:nvPr/>
          </p:nvSpPr>
          <p:spPr>
            <a:xfrm>
              <a:off x="4860021" y="3492465"/>
              <a:ext cx="36323" cy="33187"/>
            </a:xfrm>
            <a:custGeom>
              <a:avLst/>
              <a:gdLst/>
              <a:ahLst/>
              <a:cxnLst/>
              <a:rect l="l" t="t" r="r" b="b"/>
              <a:pathLst>
                <a:path w="1170" h="1069" extrusionOk="0">
                  <a:moveTo>
                    <a:pt x="827" y="0"/>
                  </a:moveTo>
                  <a:lnTo>
                    <a:pt x="323" y="504"/>
                  </a:lnTo>
                  <a:cubicBezTo>
                    <a:pt x="283" y="545"/>
                    <a:pt x="222" y="565"/>
                    <a:pt x="162" y="565"/>
                  </a:cubicBezTo>
                  <a:cubicBezTo>
                    <a:pt x="101" y="565"/>
                    <a:pt x="41" y="545"/>
                    <a:pt x="1" y="504"/>
                  </a:cubicBezTo>
                  <a:lnTo>
                    <a:pt x="1" y="504"/>
                  </a:lnTo>
                  <a:lnTo>
                    <a:pt x="505" y="1008"/>
                  </a:lnTo>
                  <a:cubicBezTo>
                    <a:pt x="545" y="1049"/>
                    <a:pt x="605" y="1069"/>
                    <a:pt x="666" y="1069"/>
                  </a:cubicBezTo>
                  <a:cubicBezTo>
                    <a:pt x="726" y="1069"/>
                    <a:pt x="787" y="1049"/>
                    <a:pt x="827" y="1008"/>
                  </a:cubicBezTo>
                  <a:lnTo>
                    <a:pt x="1170" y="66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>
              <a:extLst>
                <a:ext uri="{FF2B5EF4-FFF2-40B4-BE49-F238E27FC236}">
                  <a16:creationId xmlns:a16="http://schemas.microsoft.com/office/drawing/2014/main" id="{96C25700-65C3-3609-FAB5-31A404322DE9}"/>
                </a:ext>
              </a:extLst>
            </p:cNvPr>
            <p:cNvSpPr/>
            <p:nvPr/>
          </p:nvSpPr>
          <p:spPr>
            <a:xfrm>
              <a:off x="4833725" y="3389175"/>
              <a:ext cx="122721" cy="120206"/>
            </a:xfrm>
            <a:custGeom>
              <a:avLst/>
              <a:gdLst/>
              <a:ahLst/>
              <a:cxnLst/>
              <a:rect l="l" t="t" r="r" b="b"/>
              <a:pathLst>
                <a:path w="3953" h="3872" extrusionOk="0">
                  <a:moveTo>
                    <a:pt x="1775" y="1130"/>
                  </a:moveTo>
                  <a:cubicBezTo>
                    <a:pt x="1936" y="1130"/>
                    <a:pt x="2098" y="1230"/>
                    <a:pt x="2279" y="1392"/>
                  </a:cubicBezTo>
                  <a:lnTo>
                    <a:pt x="3025" y="2138"/>
                  </a:lnTo>
                  <a:lnTo>
                    <a:pt x="3106" y="2238"/>
                  </a:lnTo>
                  <a:cubicBezTo>
                    <a:pt x="3106" y="2319"/>
                    <a:pt x="3186" y="2480"/>
                    <a:pt x="3186" y="2561"/>
                  </a:cubicBezTo>
                  <a:cubicBezTo>
                    <a:pt x="3186" y="2743"/>
                    <a:pt x="3186" y="2904"/>
                    <a:pt x="3025" y="2984"/>
                  </a:cubicBezTo>
                  <a:cubicBezTo>
                    <a:pt x="2904" y="3116"/>
                    <a:pt x="2758" y="3181"/>
                    <a:pt x="2609" y="3181"/>
                  </a:cubicBezTo>
                  <a:cubicBezTo>
                    <a:pt x="2460" y="3181"/>
                    <a:pt x="2309" y="3116"/>
                    <a:pt x="2178" y="2984"/>
                  </a:cubicBezTo>
                  <a:lnTo>
                    <a:pt x="1352" y="2238"/>
                  </a:lnTo>
                  <a:cubicBezTo>
                    <a:pt x="1089" y="1976"/>
                    <a:pt x="1089" y="1553"/>
                    <a:pt x="1352" y="1392"/>
                  </a:cubicBezTo>
                  <a:cubicBezTo>
                    <a:pt x="1513" y="1230"/>
                    <a:pt x="1674" y="1130"/>
                    <a:pt x="1775" y="1130"/>
                  </a:cubicBezTo>
                  <a:close/>
                  <a:moveTo>
                    <a:pt x="1775" y="1"/>
                  </a:moveTo>
                  <a:cubicBezTo>
                    <a:pt x="1639" y="1"/>
                    <a:pt x="1513" y="41"/>
                    <a:pt x="1432" y="122"/>
                  </a:cubicBezTo>
                  <a:lnTo>
                    <a:pt x="162" y="1392"/>
                  </a:lnTo>
                  <a:cubicBezTo>
                    <a:pt x="1" y="1634"/>
                    <a:pt x="1" y="1976"/>
                    <a:pt x="162" y="2138"/>
                  </a:cubicBezTo>
                  <a:lnTo>
                    <a:pt x="1775" y="3751"/>
                  </a:lnTo>
                  <a:cubicBezTo>
                    <a:pt x="1856" y="3831"/>
                    <a:pt x="1982" y="3872"/>
                    <a:pt x="2118" y="3872"/>
                  </a:cubicBezTo>
                  <a:cubicBezTo>
                    <a:pt x="2254" y="3872"/>
                    <a:pt x="2400" y="3831"/>
                    <a:pt x="2521" y="3751"/>
                  </a:cubicBezTo>
                  <a:lnTo>
                    <a:pt x="3791" y="2480"/>
                  </a:lnTo>
                  <a:cubicBezTo>
                    <a:pt x="3952" y="2319"/>
                    <a:pt x="3952" y="1976"/>
                    <a:pt x="3791" y="1734"/>
                  </a:cubicBezTo>
                  <a:lnTo>
                    <a:pt x="2178" y="122"/>
                  </a:lnTo>
                  <a:cubicBezTo>
                    <a:pt x="2057" y="41"/>
                    <a:pt x="1911" y="1"/>
                    <a:pt x="1775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>
              <a:extLst>
                <a:ext uri="{FF2B5EF4-FFF2-40B4-BE49-F238E27FC236}">
                  <a16:creationId xmlns:a16="http://schemas.microsoft.com/office/drawing/2014/main" id="{A8679CAB-1A77-3EB5-E453-E50FE30E24D7}"/>
                </a:ext>
              </a:extLst>
            </p:cNvPr>
            <p:cNvSpPr/>
            <p:nvPr/>
          </p:nvSpPr>
          <p:spPr>
            <a:xfrm>
              <a:off x="4885696" y="3443009"/>
              <a:ext cx="86398" cy="82021"/>
            </a:xfrm>
            <a:custGeom>
              <a:avLst/>
              <a:gdLst/>
              <a:ahLst/>
              <a:cxnLst/>
              <a:rect l="l" t="t" r="r" b="b"/>
              <a:pathLst>
                <a:path w="2783" h="2642" extrusionOk="0">
                  <a:moveTo>
                    <a:pt x="2016" y="0"/>
                  </a:moveTo>
                  <a:lnTo>
                    <a:pt x="2159" y="144"/>
                  </a:lnTo>
                  <a:lnTo>
                    <a:pt x="2159" y="144"/>
                  </a:lnTo>
                  <a:cubicBezTo>
                    <a:pt x="2127" y="88"/>
                    <a:pt x="2079" y="39"/>
                    <a:pt x="2016" y="0"/>
                  </a:cubicBezTo>
                  <a:close/>
                  <a:moveTo>
                    <a:pt x="2159" y="144"/>
                  </a:moveTo>
                  <a:cubicBezTo>
                    <a:pt x="2263" y="320"/>
                    <a:pt x="2216" y="562"/>
                    <a:pt x="2016" y="746"/>
                  </a:cubicBezTo>
                  <a:lnTo>
                    <a:pt x="847" y="2017"/>
                  </a:lnTo>
                  <a:cubicBezTo>
                    <a:pt x="741" y="2088"/>
                    <a:pt x="615" y="2127"/>
                    <a:pt x="485" y="2127"/>
                  </a:cubicBezTo>
                  <a:cubicBezTo>
                    <a:pt x="319" y="2127"/>
                    <a:pt x="147" y="2063"/>
                    <a:pt x="0" y="1916"/>
                  </a:cubicBezTo>
                  <a:lnTo>
                    <a:pt x="0" y="1916"/>
                  </a:lnTo>
                  <a:lnTo>
                    <a:pt x="605" y="2521"/>
                  </a:lnTo>
                  <a:cubicBezTo>
                    <a:pt x="686" y="2601"/>
                    <a:pt x="812" y="2642"/>
                    <a:pt x="948" y="2642"/>
                  </a:cubicBezTo>
                  <a:cubicBezTo>
                    <a:pt x="1084" y="2642"/>
                    <a:pt x="1230" y="2601"/>
                    <a:pt x="1351" y="2521"/>
                  </a:cubicBezTo>
                  <a:lnTo>
                    <a:pt x="2520" y="1250"/>
                  </a:lnTo>
                  <a:cubicBezTo>
                    <a:pt x="2782" y="1009"/>
                    <a:pt x="2782" y="666"/>
                    <a:pt x="2520" y="504"/>
                  </a:cubicBezTo>
                  <a:lnTo>
                    <a:pt x="2159" y="144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>
              <a:extLst>
                <a:ext uri="{FF2B5EF4-FFF2-40B4-BE49-F238E27FC236}">
                  <a16:creationId xmlns:a16="http://schemas.microsoft.com/office/drawing/2014/main" id="{6DB71C70-8FCF-6B21-9509-7E7DDF859B1F}"/>
                </a:ext>
              </a:extLst>
            </p:cNvPr>
            <p:cNvSpPr/>
            <p:nvPr/>
          </p:nvSpPr>
          <p:spPr>
            <a:xfrm>
              <a:off x="4948284" y="3225191"/>
              <a:ext cx="172145" cy="180899"/>
            </a:xfrm>
            <a:custGeom>
              <a:avLst/>
              <a:gdLst/>
              <a:ahLst/>
              <a:cxnLst/>
              <a:rect l="l" t="t" r="r" b="b"/>
              <a:pathLst>
                <a:path w="5545" h="5827" extrusionOk="0">
                  <a:moveTo>
                    <a:pt x="3377" y="0"/>
                  </a:moveTo>
                  <a:cubicBezTo>
                    <a:pt x="3241" y="0"/>
                    <a:pt x="3115" y="41"/>
                    <a:pt x="3025" y="121"/>
                  </a:cubicBezTo>
                  <a:lnTo>
                    <a:pt x="262" y="2984"/>
                  </a:lnTo>
                  <a:cubicBezTo>
                    <a:pt x="101" y="3145"/>
                    <a:pt x="0" y="3307"/>
                    <a:pt x="0" y="3569"/>
                  </a:cubicBezTo>
                  <a:lnTo>
                    <a:pt x="0" y="5404"/>
                  </a:lnTo>
                  <a:lnTo>
                    <a:pt x="2279" y="5827"/>
                  </a:lnTo>
                  <a:cubicBezTo>
                    <a:pt x="2520" y="5827"/>
                    <a:pt x="2702" y="5746"/>
                    <a:pt x="2863" y="5585"/>
                  </a:cubicBezTo>
                  <a:lnTo>
                    <a:pt x="5383" y="2480"/>
                  </a:lnTo>
                  <a:cubicBezTo>
                    <a:pt x="5545" y="2299"/>
                    <a:pt x="5545" y="1976"/>
                    <a:pt x="5383" y="1714"/>
                  </a:cubicBezTo>
                  <a:lnTo>
                    <a:pt x="3791" y="121"/>
                  </a:lnTo>
                  <a:cubicBezTo>
                    <a:pt x="3660" y="41"/>
                    <a:pt x="3513" y="0"/>
                    <a:pt x="3377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>
              <a:extLst>
                <a:ext uri="{FF2B5EF4-FFF2-40B4-BE49-F238E27FC236}">
                  <a16:creationId xmlns:a16="http://schemas.microsoft.com/office/drawing/2014/main" id="{7ABBD1D0-BDB4-68FB-85E3-77CD04862A1F}"/>
                </a:ext>
              </a:extLst>
            </p:cNvPr>
            <p:cNvSpPr/>
            <p:nvPr/>
          </p:nvSpPr>
          <p:spPr>
            <a:xfrm>
              <a:off x="4948284" y="3278373"/>
              <a:ext cx="187791" cy="133369"/>
            </a:xfrm>
            <a:custGeom>
              <a:avLst/>
              <a:gdLst/>
              <a:ahLst/>
              <a:cxnLst/>
              <a:rect l="l" t="t" r="r" b="b"/>
              <a:pathLst>
                <a:path w="6049" h="4296" extrusionOk="0">
                  <a:moveTo>
                    <a:pt x="5303" y="1"/>
                  </a:moveTo>
                  <a:lnTo>
                    <a:pt x="5418" y="116"/>
                  </a:lnTo>
                  <a:lnTo>
                    <a:pt x="5418" y="116"/>
                  </a:lnTo>
                  <a:cubicBezTo>
                    <a:pt x="5389" y="72"/>
                    <a:pt x="5351" y="33"/>
                    <a:pt x="5303" y="1"/>
                  </a:cubicBezTo>
                  <a:close/>
                  <a:moveTo>
                    <a:pt x="5418" y="116"/>
                  </a:moveTo>
                  <a:lnTo>
                    <a:pt x="5418" y="116"/>
                  </a:lnTo>
                  <a:cubicBezTo>
                    <a:pt x="5535" y="295"/>
                    <a:pt x="5497" y="557"/>
                    <a:pt x="5303" y="767"/>
                  </a:cubicBezTo>
                  <a:lnTo>
                    <a:pt x="2520" y="3529"/>
                  </a:lnTo>
                  <a:cubicBezTo>
                    <a:pt x="2359" y="3691"/>
                    <a:pt x="2198" y="3791"/>
                    <a:pt x="1936" y="3791"/>
                  </a:cubicBezTo>
                  <a:lnTo>
                    <a:pt x="0" y="3691"/>
                  </a:lnTo>
                  <a:lnTo>
                    <a:pt x="0" y="3872"/>
                  </a:lnTo>
                  <a:cubicBezTo>
                    <a:pt x="101" y="4033"/>
                    <a:pt x="262" y="4195"/>
                    <a:pt x="424" y="4195"/>
                  </a:cubicBezTo>
                  <a:lnTo>
                    <a:pt x="2440" y="4295"/>
                  </a:lnTo>
                  <a:cubicBezTo>
                    <a:pt x="2702" y="4295"/>
                    <a:pt x="2863" y="4195"/>
                    <a:pt x="3025" y="4033"/>
                  </a:cubicBezTo>
                  <a:lnTo>
                    <a:pt x="5807" y="1271"/>
                  </a:lnTo>
                  <a:cubicBezTo>
                    <a:pt x="6049" y="1090"/>
                    <a:pt x="6049" y="767"/>
                    <a:pt x="5807" y="505"/>
                  </a:cubicBezTo>
                  <a:lnTo>
                    <a:pt x="5418" y="116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>
              <a:extLst>
                <a:ext uri="{FF2B5EF4-FFF2-40B4-BE49-F238E27FC236}">
                  <a16:creationId xmlns:a16="http://schemas.microsoft.com/office/drawing/2014/main" id="{C535021A-CD41-6311-73E6-DDD1C9FA2A81}"/>
                </a:ext>
              </a:extLst>
            </p:cNvPr>
            <p:cNvSpPr/>
            <p:nvPr/>
          </p:nvSpPr>
          <p:spPr>
            <a:xfrm>
              <a:off x="5021522" y="3282378"/>
              <a:ext cx="36323" cy="71776"/>
            </a:xfrm>
            <a:custGeom>
              <a:avLst/>
              <a:gdLst/>
              <a:ahLst/>
              <a:cxnLst/>
              <a:rect l="l" t="t" r="r" b="b"/>
              <a:pathLst>
                <a:path w="1170" h="2312" extrusionOk="0">
                  <a:moveTo>
                    <a:pt x="242" y="0"/>
                  </a:moveTo>
                  <a:cubicBezTo>
                    <a:pt x="217" y="0"/>
                    <a:pt x="190" y="10"/>
                    <a:pt x="161" y="33"/>
                  </a:cubicBezTo>
                  <a:cubicBezTo>
                    <a:pt x="0" y="33"/>
                    <a:pt x="0" y="215"/>
                    <a:pt x="0" y="295"/>
                  </a:cubicBezTo>
                  <a:lnTo>
                    <a:pt x="847" y="2231"/>
                  </a:lnTo>
                  <a:cubicBezTo>
                    <a:pt x="847" y="2231"/>
                    <a:pt x="928" y="2312"/>
                    <a:pt x="1008" y="2312"/>
                  </a:cubicBezTo>
                  <a:cubicBezTo>
                    <a:pt x="1089" y="2312"/>
                    <a:pt x="1170" y="2150"/>
                    <a:pt x="1170" y="2049"/>
                  </a:cubicBezTo>
                  <a:lnTo>
                    <a:pt x="343" y="134"/>
                  </a:lnTo>
                  <a:cubicBezTo>
                    <a:pt x="343" y="62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>
              <a:extLst>
                <a:ext uri="{FF2B5EF4-FFF2-40B4-BE49-F238E27FC236}">
                  <a16:creationId xmlns:a16="http://schemas.microsoft.com/office/drawing/2014/main" id="{823FF20D-B95E-83BF-5146-AD772F9C7B3B}"/>
                </a:ext>
              </a:extLst>
            </p:cNvPr>
            <p:cNvSpPr/>
            <p:nvPr/>
          </p:nvSpPr>
          <p:spPr>
            <a:xfrm>
              <a:off x="4985198" y="3307183"/>
              <a:ext cx="41352" cy="38837"/>
            </a:xfrm>
            <a:custGeom>
              <a:avLst/>
              <a:gdLst/>
              <a:ahLst/>
              <a:cxnLst/>
              <a:rect l="l" t="t" r="r" b="b"/>
              <a:pathLst>
                <a:path w="1332" h="1251" extrusionOk="0">
                  <a:moveTo>
                    <a:pt x="585" y="424"/>
                  </a:moveTo>
                  <a:cubicBezTo>
                    <a:pt x="666" y="424"/>
                    <a:pt x="747" y="424"/>
                    <a:pt x="827" y="504"/>
                  </a:cubicBezTo>
                  <a:cubicBezTo>
                    <a:pt x="928" y="585"/>
                    <a:pt x="928" y="746"/>
                    <a:pt x="827" y="847"/>
                  </a:cubicBezTo>
                  <a:cubicBezTo>
                    <a:pt x="795" y="879"/>
                    <a:pt x="750" y="899"/>
                    <a:pt x="702" y="899"/>
                  </a:cubicBezTo>
                  <a:cubicBezTo>
                    <a:pt x="631" y="899"/>
                    <a:pt x="553" y="855"/>
                    <a:pt x="505" y="746"/>
                  </a:cubicBezTo>
                  <a:cubicBezTo>
                    <a:pt x="424" y="666"/>
                    <a:pt x="424" y="504"/>
                    <a:pt x="424" y="424"/>
                  </a:cubicBezTo>
                  <a:close/>
                  <a:moveTo>
                    <a:pt x="666" y="0"/>
                  </a:moveTo>
                  <a:cubicBezTo>
                    <a:pt x="505" y="0"/>
                    <a:pt x="323" y="81"/>
                    <a:pt x="162" y="162"/>
                  </a:cubicBezTo>
                  <a:cubicBezTo>
                    <a:pt x="1" y="424"/>
                    <a:pt x="1" y="746"/>
                    <a:pt x="243" y="1008"/>
                  </a:cubicBezTo>
                  <a:cubicBezTo>
                    <a:pt x="424" y="1170"/>
                    <a:pt x="585" y="1250"/>
                    <a:pt x="747" y="1250"/>
                  </a:cubicBezTo>
                  <a:cubicBezTo>
                    <a:pt x="827" y="1250"/>
                    <a:pt x="1009" y="1170"/>
                    <a:pt x="1090" y="1089"/>
                  </a:cubicBezTo>
                  <a:cubicBezTo>
                    <a:pt x="1331" y="847"/>
                    <a:pt x="1331" y="504"/>
                    <a:pt x="1090" y="242"/>
                  </a:cubicBezTo>
                  <a:cubicBezTo>
                    <a:pt x="928" y="81"/>
                    <a:pt x="747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>
              <a:extLst>
                <a:ext uri="{FF2B5EF4-FFF2-40B4-BE49-F238E27FC236}">
                  <a16:creationId xmlns:a16="http://schemas.microsoft.com/office/drawing/2014/main" id="{16C9E9DE-11CC-5139-9952-54F775599A6D}"/>
                </a:ext>
              </a:extLst>
            </p:cNvPr>
            <p:cNvSpPr/>
            <p:nvPr/>
          </p:nvSpPr>
          <p:spPr>
            <a:xfrm>
              <a:off x="5052816" y="3293057"/>
              <a:ext cx="41973" cy="37316"/>
            </a:xfrm>
            <a:custGeom>
              <a:avLst/>
              <a:gdLst/>
              <a:ahLst/>
              <a:cxnLst/>
              <a:rect l="l" t="t" r="r" b="b"/>
              <a:pathLst>
                <a:path w="1352" h="1202" extrusionOk="0">
                  <a:moveTo>
                    <a:pt x="666" y="375"/>
                  </a:moveTo>
                  <a:cubicBezTo>
                    <a:pt x="766" y="375"/>
                    <a:pt x="847" y="375"/>
                    <a:pt x="847" y="455"/>
                  </a:cubicBezTo>
                  <a:cubicBezTo>
                    <a:pt x="928" y="536"/>
                    <a:pt x="928" y="536"/>
                    <a:pt x="928" y="617"/>
                  </a:cubicBezTo>
                  <a:lnTo>
                    <a:pt x="928" y="798"/>
                  </a:lnTo>
                  <a:cubicBezTo>
                    <a:pt x="847" y="879"/>
                    <a:pt x="766" y="879"/>
                    <a:pt x="766" y="879"/>
                  </a:cubicBezTo>
                  <a:cubicBezTo>
                    <a:pt x="666" y="879"/>
                    <a:pt x="585" y="798"/>
                    <a:pt x="585" y="798"/>
                  </a:cubicBezTo>
                  <a:cubicBezTo>
                    <a:pt x="504" y="617"/>
                    <a:pt x="424" y="455"/>
                    <a:pt x="504" y="375"/>
                  </a:cubicBezTo>
                  <a:close/>
                  <a:moveTo>
                    <a:pt x="631" y="0"/>
                  </a:moveTo>
                  <a:cubicBezTo>
                    <a:pt x="500" y="0"/>
                    <a:pt x="371" y="40"/>
                    <a:pt x="262" y="113"/>
                  </a:cubicBezTo>
                  <a:cubicBezTo>
                    <a:pt x="0" y="375"/>
                    <a:pt x="81" y="798"/>
                    <a:pt x="343" y="1040"/>
                  </a:cubicBezTo>
                  <a:cubicBezTo>
                    <a:pt x="424" y="1121"/>
                    <a:pt x="585" y="1201"/>
                    <a:pt x="766" y="1201"/>
                  </a:cubicBezTo>
                  <a:cubicBezTo>
                    <a:pt x="928" y="1201"/>
                    <a:pt x="1089" y="1121"/>
                    <a:pt x="1170" y="1040"/>
                  </a:cubicBezTo>
                  <a:cubicBezTo>
                    <a:pt x="1270" y="959"/>
                    <a:pt x="1351" y="798"/>
                    <a:pt x="1351" y="617"/>
                  </a:cubicBezTo>
                  <a:cubicBezTo>
                    <a:pt x="1351" y="455"/>
                    <a:pt x="1270" y="294"/>
                    <a:pt x="1089" y="193"/>
                  </a:cubicBezTo>
                  <a:cubicBezTo>
                    <a:pt x="956" y="60"/>
                    <a:pt x="792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>
              <a:extLst>
                <a:ext uri="{FF2B5EF4-FFF2-40B4-BE49-F238E27FC236}">
                  <a16:creationId xmlns:a16="http://schemas.microsoft.com/office/drawing/2014/main" id="{35F46F7F-C9BC-804E-0F9D-071392FD6FBA}"/>
                </a:ext>
              </a:extLst>
            </p:cNvPr>
            <p:cNvSpPr/>
            <p:nvPr/>
          </p:nvSpPr>
          <p:spPr>
            <a:xfrm>
              <a:off x="4888801" y="3361638"/>
              <a:ext cx="96426" cy="109558"/>
            </a:xfrm>
            <a:custGeom>
              <a:avLst/>
              <a:gdLst/>
              <a:ahLst/>
              <a:cxnLst/>
              <a:rect l="l" t="t" r="r" b="b"/>
              <a:pathLst>
                <a:path w="3106" h="3529" extrusionOk="0">
                  <a:moveTo>
                    <a:pt x="1755" y="0"/>
                  </a:moveTo>
                  <a:cubicBezTo>
                    <a:pt x="1251" y="0"/>
                    <a:pt x="828" y="182"/>
                    <a:pt x="505" y="504"/>
                  </a:cubicBezTo>
                  <a:cubicBezTo>
                    <a:pt x="404" y="605"/>
                    <a:pt x="243" y="767"/>
                    <a:pt x="162" y="928"/>
                  </a:cubicBezTo>
                  <a:cubicBezTo>
                    <a:pt x="82" y="1190"/>
                    <a:pt x="1" y="1432"/>
                    <a:pt x="1" y="1775"/>
                  </a:cubicBezTo>
                  <a:lnTo>
                    <a:pt x="1" y="2017"/>
                  </a:lnTo>
                  <a:cubicBezTo>
                    <a:pt x="82" y="2440"/>
                    <a:pt x="243" y="2783"/>
                    <a:pt x="505" y="3025"/>
                  </a:cubicBezTo>
                  <a:cubicBezTo>
                    <a:pt x="747" y="3287"/>
                    <a:pt x="1090" y="3448"/>
                    <a:pt x="1332" y="3448"/>
                  </a:cubicBezTo>
                  <a:lnTo>
                    <a:pt x="1412" y="3529"/>
                  </a:lnTo>
                  <a:lnTo>
                    <a:pt x="1412" y="3448"/>
                  </a:lnTo>
                  <a:cubicBezTo>
                    <a:pt x="1412" y="3367"/>
                    <a:pt x="1412" y="3206"/>
                    <a:pt x="1332" y="3125"/>
                  </a:cubicBezTo>
                  <a:cubicBezTo>
                    <a:pt x="1090" y="3025"/>
                    <a:pt x="908" y="2944"/>
                    <a:pt x="747" y="2783"/>
                  </a:cubicBezTo>
                  <a:cubicBezTo>
                    <a:pt x="586" y="2621"/>
                    <a:pt x="505" y="2440"/>
                    <a:pt x="404" y="2198"/>
                  </a:cubicBezTo>
                  <a:cubicBezTo>
                    <a:pt x="404" y="2017"/>
                    <a:pt x="324" y="1936"/>
                    <a:pt x="324" y="1775"/>
                  </a:cubicBezTo>
                  <a:cubicBezTo>
                    <a:pt x="324" y="1513"/>
                    <a:pt x="404" y="1351"/>
                    <a:pt x="505" y="1109"/>
                  </a:cubicBezTo>
                  <a:cubicBezTo>
                    <a:pt x="586" y="1009"/>
                    <a:pt x="666" y="847"/>
                    <a:pt x="747" y="767"/>
                  </a:cubicBezTo>
                  <a:cubicBezTo>
                    <a:pt x="1009" y="504"/>
                    <a:pt x="1332" y="343"/>
                    <a:pt x="1755" y="343"/>
                  </a:cubicBezTo>
                  <a:cubicBezTo>
                    <a:pt x="2098" y="343"/>
                    <a:pt x="2521" y="504"/>
                    <a:pt x="2763" y="767"/>
                  </a:cubicBezTo>
                  <a:cubicBezTo>
                    <a:pt x="2803" y="807"/>
                    <a:pt x="2844" y="827"/>
                    <a:pt x="2887" y="827"/>
                  </a:cubicBezTo>
                  <a:cubicBezTo>
                    <a:pt x="2929" y="827"/>
                    <a:pt x="2975" y="807"/>
                    <a:pt x="3025" y="767"/>
                  </a:cubicBezTo>
                  <a:cubicBezTo>
                    <a:pt x="3106" y="686"/>
                    <a:pt x="3106" y="605"/>
                    <a:pt x="3025" y="504"/>
                  </a:cubicBezTo>
                  <a:cubicBezTo>
                    <a:pt x="2682" y="182"/>
                    <a:pt x="2259" y="0"/>
                    <a:pt x="1755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47">
            <a:extLst>
              <a:ext uri="{FF2B5EF4-FFF2-40B4-BE49-F238E27FC236}">
                <a16:creationId xmlns:a16="http://schemas.microsoft.com/office/drawing/2014/main" id="{5681DEA7-8FB1-715D-4E31-9F27B6F6D670}"/>
              </a:ext>
            </a:extLst>
          </p:cNvPr>
          <p:cNvGrpSpPr/>
          <p:nvPr/>
        </p:nvGrpSpPr>
        <p:grpSpPr>
          <a:xfrm>
            <a:off x="4505670" y="1478959"/>
            <a:ext cx="378107" cy="279195"/>
            <a:chOff x="3970557" y="1452534"/>
            <a:chExt cx="378107" cy="279195"/>
          </a:xfrm>
        </p:grpSpPr>
        <p:sp>
          <p:nvSpPr>
            <p:cNvPr id="1698" name="Google Shape;1698;p47">
              <a:extLst>
                <a:ext uri="{FF2B5EF4-FFF2-40B4-BE49-F238E27FC236}">
                  <a16:creationId xmlns:a16="http://schemas.microsoft.com/office/drawing/2014/main" id="{BF049A7C-49B4-337C-1BD2-6F3EF803DCB1}"/>
                </a:ext>
              </a:extLst>
            </p:cNvPr>
            <p:cNvSpPr/>
            <p:nvPr/>
          </p:nvSpPr>
          <p:spPr>
            <a:xfrm>
              <a:off x="3970557" y="1452534"/>
              <a:ext cx="257922" cy="279188"/>
            </a:xfrm>
            <a:custGeom>
              <a:avLst/>
              <a:gdLst/>
              <a:ahLst/>
              <a:cxnLst/>
              <a:rect l="l" t="t" r="r" b="b"/>
              <a:pathLst>
                <a:path w="8308" h="8993" extrusionOk="0">
                  <a:moveTo>
                    <a:pt x="1090" y="1"/>
                  </a:moveTo>
                  <a:cubicBezTo>
                    <a:pt x="505" y="1"/>
                    <a:pt x="1" y="424"/>
                    <a:pt x="1" y="1110"/>
                  </a:cubicBezTo>
                  <a:lnTo>
                    <a:pt x="1" y="7904"/>
                  </a:lnTo>
                  <a:cubicBezTo>
                    <a:pt x="1" y="8489"/>
                    <a:pt x="505" y="8993"/>
                    <a:pt x="1090" y="8993"/>
                  </a:cubicBezTo>
                  <a:lnTo>
                    <a:pt x="7219" y="8993"/>
                  </a:lnTo>
                  <a:cubicBezTo>
                    <a:pt x="7803" y="8993"/>
                    <a:pt x="8307" y="8489"/>
                    <a:pt x="8307" y="7904"/>
                  </a:cubicBezTo>
                  <a:lnTo>
                    <a:pt x="8307" y="1110"/>
                  </a:lnTo>
                  <a:cubicBezTo>
                    <a:pt x="8307" y="424"/>
                    <a:pt x="7803" y="1"/>
                    <a:pt x="721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>
              <a:extLst>
                <a:ext uri="{FF2B5EF4-FFF2-40B4-BE49-F238E27FC236}">
                  <a16:creationId xmlns:a16="http://schemas.microsoft.com/office/drawing/2014/main" id="{1BE29777-6EB8-7BA0-FB4F-8432160111C3}"/>
                </a:ext>
              </a:extLst>
            </p:cNvPr>
            <p:cNvSpPr/>
            <p:nvPr/>
          </p:nvSpPr>
          <p:spPr>
            <a:xfrm>
              <a:off x="4194646" y="1452534"/>
              <a:ext cx="57620" cy="279188"/>
            </a:xfrm>
            <a:custGeom>
              <a:avLst/>
              <a:gdLst/>
              <a:ahLst/>
              <a:cxnLst/>
              <a:rect l="l" t="t" r="r" b="b"/>
              <a:pathLst>
                <a:path w="1856" h="8993" extrusionOk="0">
                  <a:moveTo>
                    <a:pt x="1" y="1"/>
                  </a:moveTo>
                  <a:cubicBezTo>
                    <a:pt x="585" y="1"/>
                    <a:pt x="1089" y="424"/>
                    <a:pt x="1089" y="1110"/>
                  </a:cubicBezTo>
                  <a:lnTo>
                    <a:pt x="1089" y="7904"/>
                  </a:lnTo>
                  <a:cubicBezTo>
                    <a:pt x="1089" y="8489"/>
                    <a:pt x="585" y="8993"/>
                    <a:pt x="1" y="8993"/>
                  </a:cubicBezTo>
                  <a:lnTo>
                    <a:pt x="767" y="8993"/>
                  </a:lnTo>
                  <a:cubicBezTo>
                    <a:pt x="1352" y="8993"/>
                    <a:pt x="1856" y="8489"/>
                    <a:pt x="1856" y="7904"/>
                  </a:cubicBezTo>
                  <a:lnTo>
                    <a:pt x="1856" y="1110"/>
                  </a:lnTo>
                  <a:cubicBezTo>
                    <a:pt x="1856" y="424"/>
                    <a:pt x="1352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>
              <a:extLst>
                <a:ext uri="{FF2B5EF4-FFF2-40B4-BE49-F238E27FC236}">
                  <a16:creationId xmlns:a16="http://schemas.microsoft.com/office/drawing/2014/main" id="{D69AC6D0-0078-5485-F533-2CD041BCB057}"/>
                </a:ext>
              </a:extLst>
            </p:cNvPr>
            <p:cNvSpPr/>
            <p:nvPr/>
          </p:nvSpPr>
          <p:spPr>
            <a:xfrm>
              <a:off x="4006881" y="1486964"/>
              <a:ext cx="209088" cy="208467"/>
            </a:xfrm>
            <a:custGeom>
              <a:avLst/>
              <a:gdLst/>
              <a:ahLst/>
              <a:cxnLst/>
              <a:rect l="l" t="t" r="r" b="b"/>
              <a:pathLst>
                <a:path w="6735" h="6715" extrusionOk="0">
                  <a:moveTo>
                    <a:pt x="81" y="1"/>
                  </a:moveTo>
                  <a:cubicBezTo>
                    <a:pt x="0" y="1"/>
                    <a:pt x="0" y="1"/>
                    <a:pt x="0" y="81"/>
                  </a:cubicBezTo>
                  <a:lnTo>
                    <a:pt x="0" y="6634"/>
                  </a:lnTo>
                  <a:cubicBezTo>
                    <a:pt x="0" y="6714"/>
                    <a:pt x="0" y="6714"/>
                    <a:pt x="81" y="6714"/>
                  </a:cubicBezTo>
                  <a:lnTo>
                    <a:pt x="6633" y="6714"/>
                  </a:lnTo>
                  <a:cubicBezTo>
                    <a:pt x="6734" y="6714"/>
                    <a:pt x="6734" y="6714"/>
                    <a:pt x="6734" y="6634"/>
                  </a:cubicBezTo>
                  <a:lnTo>
                    <a:pt x="6734" y="81"/>
                  </a:lnTo>
                  <a:cubicBezTo>
                    <a:pt x="6734" y="1"/>
                    <a:pt x="6734" y="1"/>
                    <a:pt x="6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>
              <a:extLst>
                <a:ext uri="{FF2B5EF4-FFF2-40B4-BE49-F238E27FC236}">
                  <a16:creationId xmlns:a16="http://schemas.microsoft.com/office/drawing/2014/main" id="{E8616167-EF0C-800B-EB0A-40DA8A81108C}"/>
                </a:ext>
              </a:extLst>
            </p:cNvPr>
            <p:cNvSpPr/>
            <p:nvPr/>
          </p:nvSpPr>
          <p:spPr>
            <a:xfrm>
              <a:off x="4051307" y="1520773"/>
              <a:ext cx="114587" cy="140851"/>
            </a:xfrm>
            <a:custGeom>
              <a:avLst/>
              <a:gdLst/>
              <a:ahLst/>
              <a:cxnLst/>
              <a:rect l="l" t="t" r="r" b="b"/>
              <a:pathLst>
                <a:path w="3691" h="4537" extrusionOk="0">
                  <a:moveTo>
                    <a:pt x="2098" y="1089"/>
                  </a:moveTo>
                  <a:cubicBezTo>
                    <a:pt x="2360" y="1089"/>
                    <a:pt x="2521" y="1170"/>
                    <a:pt x="2521" y="1432"/>
                  </a:cubicBezTo>
                  <a:cubicBezTo>
                    <a:pt x="2521" y="1512"/>
                    <a:pt x="2521" y="1674"/>
                    <a:pt x="2440" y="1754"/>
                  </a:cubicBezTo>
                  <a:cubicBezTo>
                    <a:pt x="2360" y="1835"/>
                    <a:pt x="2279" y="1835"/>
                    <a:pt x="2098" y="1835"/>
                  </a:cubicBezTo>
                  <a:lnTo>
                    <a:pt x="1170" y="1835"/>
                  </a:lnTo>
                  <a:cubicBezTo>
                    <a:pt x="1170" y="1835"/>
                    <a:pt x="1089" y="1835"/>
                    <a:pt x="1089" y="1754"/>
                  </a:cubicBezTo>
                  <a:lnTo>
                    <a:pt x="1089" y="1170"/>
                  </a:lnTo>
                  <a:cubicBezTo>
                    <a:pt x="1089" y="1089"/>
                    <a:pt x="1170" y="1089"/>
                    <a:pt x="1170" y="1089"/>
                  </a:cubicBezTo>
                  <a:close/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4456"/>
                  </a:lnTo>
                  <a:cubicBezTo>
                    <a:pt x="1" y="4537"/>
                    <a:pt x="81" y="4537"/>
                    <a:pt x="162" y="4537"/>
                  </a:cubicBezTo>
                  <a:lnTo>
                    <a:pt x="1009" y="4537"/>
                  </a:lnTo>
                  <a:cubicBezTo>
                    <a:pt x="1009" y="4537"/>
                    <a:pt x="1089" y="4537"/>
                    <a:pt x="1089" y="4456"/>
                  </a:cubicBezTo>
                  <a:lnTo>
                    <a:pt x="1089" y="3025"/>
                  </a:lnTo>
                  <a:lnTo>
                    <a:pt x="1170" y="2944"/>
                  </a:lnTo>
                  <a:lnTo>
                    <a:pt x="2098" y="2944"/>
                  </a:lnTo>
                  <a:cubicBezTo>
                    <a:pt x="2864" y="2944"/>
                    <a:pt x="3529" y="2339"/>
                    <a:pt x="3610" y="1593"/>
                  </a:cubicBezTo>
                  <a:cubicBezTo>
                    <a:pt x="3690" y="1089"/>
                    <a:pt x="3529" y="666"/>
                    <a:pt x="3186" y="424"/>
                  </a:cubicBezTo>
                  <a:cubicBezTo>
                    <a:pt x="2944" y="162"/>
                    <a:pt x="2521" y="0"/>
                    <a:pt x="209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>
              <a:extLst>
                <a:ext uri="{FF2B5EF4-FFF2-40B4-BE49-F238E27FC236}">
                  <a16:creationId xmlns:a16="http://schemas.microsoft.com/office/drawing/2014/main" id="{559CB4D5-3DE9-2213-C2C6-3F757787D3E6}"/>
                </a:ext>
              </a:extLst>
            </p:cNvPr>
            <p:cNvSpPr/>
            <p:nvPr/>
          </p:nvSpPr>
          <p:spPr>
            <a:xfrm>
              <a:off x="4137708" y="1570229"/>
              <a:ext cx="184656" cy="75750"/>
            </a:xfrm>
            <a:custGeom>
              <a:avLst/>
              <a:gdLst/>
              <a:ahLst/>
              <a:cxnLst/>
              <a:rect l="l" t="t" r="r" b="b"/>
              <a:pathLst>
                <a:path w="5948" h="2440" extrusionOk="0">
                  <a:moveTo>
                    <a:pt x="827" y="0"/>
                  </a:moveTo>
                  <a:lnTo>
                    <a:pt x="0" y="2440"/>
                  </a:lnTo>
                  <a:lnTo>
                    <a:pt x="0" y="2440"/>
                  </a:lnTo>
                  <a:lnTo>
                    <a:pt x="5948" y="2258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>
              <a:extLst>
                <a:ext uri="{FF2B5EF4-FFF2-40B4-BE49-F238E27FC236}">
                  <a16:creationId xmlns:a16="http://schemas.microsoft.com/office/drawing/2014/main" id="{7897179E-15E1-E4CD-09E1-3AFB1CDEF778}"/>
                </a:ext>
              </a:extLst>
            </p:cNvPr>
            <p:cNvSpPr/>
            <p:nvPr/>
          </p:nvSpPr>
          <p:spPr>
            <a:xfrm>
              <a:off x="4111412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343" y="1"/>
                  </a:moveTo>
                  <a:cubicBezTo>
                    <a:pt x="162" y="1"/>
                    <a:pt x="0" y="162"/>
                    <a:pt x="0" y="404"/>
                  </a:cubicBezTo>
                  <a:cubicBezTo>
                    <a:pt x="81" y="586"/>
                    <a:pt x="162" y="747"/>
                    <a:pt x="424" y="747"/>
                  </a:cubicBezTo>
                  <a:lnTo>
                    <a:pt x="1008" y="747"/>
                  </a:lnTo>
                  <a:lnTo>
                    <a:pt x="1008" y="324"/>
                  </a:lnTo>
                  <a:cubicBezTo>
                    <a:pt x="1008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>
              <a:extLst>
                <a:ext uri="{FF2B5EF4-FFF2-40B4-BE49-F238E27FC236}">
                  <a16:creationId xmlns:a16="http://schemas.microsoft.com/office/drawing/2014/main" id="{23FBBEA1-71E1-394D-3DF9-7E5BB9E5D4CC}"/>
                </a:ext>
              </a:extLst>
            </p:cNvPr>
            <p:cNvSpPr/>
            <p:nvPr/>
          </p:nvSpPr>
          <p:spPr>
            <a:xfrm>
              <a:off x="4317339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424" y="1"/>
                  </a:moveTo>
                  <a:cubicBezTo>
                    <a:pt x="162" y="1"/>
                    <a:pt x="0" y="162"/>
                    <a:pt x="0" y="324"/>
                  </a:cubicBezTo>
                  <a:lnTo>
                    <a:pt x="0" y="747"/>
                  </a:lnTo>
                  <a:lnTo>
                    <a:pt x="666" y="747"/>
                  </a:lnTo>
                  <a:cubicBezTo>
                    <a:pt x="847" y="747"/>
                    <a:pt x="1008" y="586"/>
                    <a:pt x="1008" y="404"/>
                  </a:cubicBezTo>
                  <a:cubicBezTo>
                    <a:pt x="1008" y="162"/>
                    <a:pt x="847" y="1"/>
                    <a:pt x="66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>
              <a:extLst>
                <a:ext uri="{FF2B5EF4-FFF2-40B4-BE49-F238E27FC236}">
                  <a16:creationId xmlns:a16="http://schemas.microsoft.com/office/drawing/2014/main" id="{A6154858-461F-02EB-EBDC-393880DB3367}"/>
                </a:ext>
              </a:extLst>
            </p:cNvPr>
            <p:cNvSpPr/>
            <p:nvPr/>
          </p:nvSpPr>
          <p:spPr>
            <a:xfrm>
              <a:off x="4134572" y="1565200"/>
              <a:ext cx="190927" cy="71186"/>
            </a:xfrm>
            <a:custGeom>
              <a:avLst/>
              <a:gdLst/>
              <a:ahLst/>
              <a:cxnLst/>
              <a:rect l="l" t="t" r="r" b="b"/>
              <a:pathLst>
                <a:path w="6150" h="2293" extrusionOk="0">
                  <a:moveTo>
                    <a:pt x="1270" y="1"/>
                  </a:moveTo>
                  <a:cubicBezTo>
                    <a:pt x="928" y="1"/>
                    <a:pt x="686" y="162"/>
                    <a:pt x="605" y="404"/>
                  </a:cubicBezTo>
                  <a:lnTo>
                    <a:pt x="101" y="2098"/>
                  </a:lnTo>
                  <a:cubicBezTo>
                    <a:pt x="0" y="2178"/>
                    <a:pt x="101" y="2259"/>
                    <a:pt x="182" y="2259"/>
                  </a:cubicBezTo>
                  <a:cubicBezTo>
                    <a:pt x="205" y="2283"/>
                    <a:pt x="229" y="2292"/>
                    <a:pt x="253" y="2292"/>
                  </a:cubicBezTo>
                  <a:cubicBezTo>
                    <a:pt x="310" y="2292"/>
                    <a:pt x="367" y="2235"/>
                    <a:pt x="424" y="2178"/>
                  </a:cubicBezTo>
                  <a:lnTo>
                    <a:pt x="928" y="586"/>
                  </a:lnTo>
                  <a:cubicBezTo>
                    <a:pt x="1008" y="404"/>
                    <a:pt x="1109" y="323"/>
                    <a:pt x="1270" y="323"/>
                  </a:cubicBezTo>
                  <a:lnTo>
                    <a:pt x="4960" y="323"/>
                  </a:lnTo>
                  <a:cubicBezTo>
                    <a:pt x="5041" y="323"/>
                    <a:pt x="5222" y="404"/>
                    <a:pt x="5222" y="586"/>
                  </a:cubicBezTo>
                  <a:lnTo>
                    <a:pt x="5726" y="2178"/>
                  </a:lnTo>
                  <a:cubicBezTo>
                    <a:pt x="5807" y="2259"/>
                    <a:pt x="5887" y="2259"/>
                    <a:pt x="5968" y="2259"/>
                  </a:cubicBezTo>
                  <a:cubicBezTo>
                    <a:pt x="6049" y="2259"/>
                    <a:pt x="6150" y="2178"/>
                    <a:pt x="6150" y="2098"/>
                  </a:cubicBezTo>
                  <a:lnTo>
                    <a:pt x="5545" y="404"/>
                  </a:lnTo>
                  <a:cubicBezTo>
                    <a:pt x="5464" y="162"/>
                    <a:pt x="5222" y="1"/>
                    <a:pt x="4960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>
              <a:extLst>
                <a:ext uri="{FF2B5EF4-FFF2-40B4-BE49-F238E27FC236}">
                  <a16:creationId xmlns:a16="http://schemas.microsoft.com/office/drawing/2014/main" id="{6F270007-691B-1FEA-40D3-7C8EE9922660}"/>
                </a:ext>
              </a:extLst>
            </p:cNvPr>
            <p:cNvSpPr/>
            <p:nvPr/>
          </p:nvSpPr>
          <p:spPr>
            <a:xfrm>
              <a:off x="4281047" y="1700405"/>
              <a:ext cx="33808" cy="31324"/>
            </a:xfrm>
            <a:custGeom>
              <a:avLst/>
              <a:gdLst/>
              <a:ahLst/>
              <a:cxnLst/>
              <a:rect l="l" t="t" r="r" b="b"/>
              <a:pathLst>
                <a:path w="1089" h="1009" extrusionOk="0">
                  <a:moveTo>
                    <a:pt x="1089" y="1"/>
                  </a:moveTo>
                  <a:lnTo>
                    <a:pt x="0" y="81"/>
                  </a:lnTo>
                  <a:lnTo>
                    <a:pt x="0" y="767"/>
                  </a:lnTo>
                  <a:cubicBezTo>
                    <a:pt x="0" y="848"/>
                    <a:pt x="81" y="928"/>
                    <a:pt x="161" y="1009"/>
                  </a:cubicBezTo>
                  <a:lnTo>
                    <a:pt x="665" y="928"/>
                  </a:lnTo>
                  <a:cubicBezTo>
                    <a:pt x="746" y="928"/>
                    <a:pt x="1089" y="1"/>
                    <a:pt x="108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>
              <a:extLst>
                <a:ext uri="{FF2B5EF4-FFF2-40B4-BE49-F238E27FC236}">
                  <a16:creationId xmlns:a16="http://schemas.microsoft.com/office/drawing/2014/main" id="{AD5F1D59-23DA-F600-5D5E-A259C169DC8B}"/>
                </a:ext>
              </a:extLst>
            </p:cNvPr>
            <p:cNvSpPr/>
            <p:nvPr/>
          </p:nvSpPr>
          <p:spPr>
            <a:xfrm>
              <a:off x="4286045" y="1697921"/>
              <a:ext cx="28810" cy="33808"/>
            </a:xfrm>
            <a:custGeom>
              <a:avLst/>
              <a:gdLst/>
              <a:ahLst/>
              <a:cxnLst/>
              <a:rect l="l" t="t" r="r" b="b"/>
              <a:pathLst>
                <a:path w="928" h="1089" extrusionOk="0">
                  <a:moveTo>
                    <a:pt x="162" y="0"/>
                  </a:moveTo>
                  <a:lnTo>
                    <a:pt x="162" y="847"/>
                  </a:lnTo>
                  <a:cubicBezTo>
                    <a:pt x="162" y="928"/>
                    <a:pt x="81" y="1008"/>
                    <a:pt x="0" y="1089"/>
                  </a:cubicBezTo>
                  <a:lnTo>
                    <a:pt x="666" y="1089"/>
                  </a:lnTo>
                  <a:cubicBezTo>
                    <a:pt x="847" y="1089"/>
                    <a:pt x="928" y="928"/>
                    <a:pt x="928" y="847"/>
                  </a:cubicBezTo>
                  <a:lnTo>
                    <a:pt x="928" y="2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>
              <a:extLst>
                <a:ext uri="{FF2B5EF4-FFF2-40B4-BE49-F238E27FC236}">
                  <a16:creationId xmlns:a16="http://schemas.microsoft.com/office/drawing/2014/main" id="{7A1700F3-5F06-A35E-BBAB-AF13EAC7E2BC}"/>
                </a:ext>
              </a:extLst>
            </p:cNvPr>
            <p:cNvSpPr/>
            <p:nvPr/>
          </p:nvSpPr>
          <p:spPr>
            <a:xfrm>
              <a:off x="4145190" y="1690408"/>
              <a:ext cx="33839" cy="41321"/>
            </a:xfrm>
            <a:custGeom>
              <a:avLst/>
              <a:gdLst/>
              <a:ahLst/>
              <a:cxnLst/>
              <a:rect l="l" t="t" r="r" b="b"/>
              <a:pathLst>
                <a:path w="1090" h="1331" extrusionOk="0">
                  <a:moveTo>
                    <a:pt x="1090" y="0"/>
                  </a:moveTo>
                  <a:lnTo>
                    <a:pt x="1" y="403"/>
                  </a:lnTo>
                  <a:lnTo>
                    <a:pt x="1" y="1089"/>
                  </a:lnTo>
                  <a:cubicBezTo>
                    <a:pt x="1" y="1170"/>
                    <a:pt x="82" y="1250"/>
                    <a:pt x="162" y="1331"/>
                  </a:cubicBezTo>
                  <a:cubicBezTo>
                    <a:pt x="263" y="1331"/>
                    <a:pt x="928" y="1170"/>
                    <a:pt x="928" y="1008"/>
                  </a:cubicBezTo>
                  <a:lnTo>
                    <a:pt x="109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>
              <a:extLst>
                <a:ext uri="{FF2B5EF4-FFF2-40B4-BE49-F238E27FC236}">
                  <a16:creationId xmlns:a16="http://schemas.microsoft.com/office/drawing/2014/main" id="{A90E6E8E-8893-5802-21B4-C0464A571FAA}"/>
                </a:ext>
              </a:extLst>
            </p:cNvPr>
            <p:cNvSpPr/>
            <p:nvPr/>
          </p:nvSpPr>
          <p:spPr>
            <a:xfrm>
              <a:off x="4153355" y="1697921"/>
              <a:ext cx="25674" cy="33808"/>
            </a:xfrm>
            <a:custGeom>
              <a:avLst/>
              <a:gdLst/>
              <a:ahLst/>
              <a:cxnLst/>
              <a:rect l="l" t="t" r="r" b="b"/>
              <a:pathLst>
                <a:path w="827" h="1089" extrusionOk="0">
                  <a:moveTo>
                    <a:pt x="161" y="0"/>
                  </a:moveTo>
                  <a:lnTo>
                    <a:pt x="161" y="847"/>
                  </a:lnTo>
                  <a:cubicBezTo>
                    <a:pt x="161" y="928"/>
                    <a:pt x="81" y="1008"/>
                    <a:pt x="0" y="1089"/>
                  </a:cubicBezTo>
                  <a:lnTo>
                    <a:pt x="665" y="1089"/>
                  </a:lnTo>
                  <a:cubicBezTo>
                    <a:pt x="746" y="1089"/>
                    <a:pt x="827" y="928"/>
                    <a:pt x="827" y="847"/>
                  </a:cubicBezTo>
                  <a:lnTo>
                    <a:pt x="827" y="26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>
              <a:extLst>
                <a:ext uri="{FF2B5EF4-FFF2-40B4-BE49-F238E27FC236}">
                  <a16:creationId xmlns:a16="http://schemas.microsoft.com/office/drawing/2014/main" id="{4B02DAD5-DFB6-3BBB-8178-0CD747D6D261}"/>
                </a:ext>
              </a:extLst>
            </p:cNvPr>
            <p:cNvSpPr/>
            <p:nvPr/>
          </p:nvSpPr>
          <p:spPr>
            <a:xfrm>
              <a:off x="4122030" y="1632818"/>
              <a:ext cx="192820" cy="73266"/>
            </a:xfrm>
            <a:custGeom>
              <a:avLst/>
              <a:gdLst/>
              <a:ahLst/>
              <a:cxnLst/>
              <a:rect l="l" t="t" r="r" b="b"/>
              <a:pathLst>
                <a:path w="6211" h="2360" extrusionOk="0">
                  <a:moveTo>
                    <a:pt x="828" y="0"/>
                  </a:moveTo>
                  <a:cubicBezTo>
                    <a:pt x="404" y="0"/>
                    <a:pt x="1" y="343"/>
                    <a:pt x="1" y="746"/>
                  </a:cubicBezTo>
                  <a:lnTo>
                    <a:pt x="1" y="1936"/>
                  </a:lnTo>
                  <a:cubicBezTo>
                    <a:pt x="1" y="2178"/>
                    <a:pt x="162" y="2359"/>
                    <a:pt x="404" y="2359"/>
                  </a:cubicBezTo>
                  <a:lnTo>
                    <a:pt x="5868" y="2359"/>
                  </a:lnTo>
                  <a:cubicBezTo>
                    <a:pt x="6130" y="2359"/>
                    <a:pt x="6211" y="2178"/>
                    <a:pt x="6211" y="1936"/>
                  </a:cubicBezTo>
                  <a:lnTo>
                    <a:pt x="6211" y="746"/>
                  </a:lnTo>
                  <a:cubicBezTo>
                    <a:pt x="6211" y="343"/>
                    <a:pt x="5868" y="0"/>
                    <a:pt x="544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>
              <a:extLst>
                <a:ext uri="{FF2B5EF4-FFF2-40B4-BE49-F238E27FC236}">
                  <a16:creationId xmlns:a16="http://schemas.microsoft.com/office/drawing/2014/main" id="{975E9AA4-CCAF-1EEA-E6D0-D4C706E95974}"/>
                </a:ext>
              </a:extLst>
            </p:cNvPr>
            <p:cNvSpPr/>
            <p:nvPr/>
          </p:nvSpPr>
          <p:spPr>
            <a:xfrm>
              <a:off x="4288529" y="1632818"/>
              <a:ext cx="49486" cy="73266"/>
            </a:xfrm>
            <a:custGeom>
              <a:avLst/>
              <a:gdLst/>
              <a:ahLst/>
              <a:cxnLst/>
              <a:rect l="l" t="t" r="r" b="b"/>
              <a:pathLst>
                <a:path w="1594" h="2360" extrusionOk="0">
                  <a:moveTo>
                    <a:pt x="1" y="0"/>
                  </a:moveTo>
                  <a:cubicBezTo>
                    <a:pt x="424" y="0"/>
                    <a:pt x="848" y="343"/>
                    <a:pt x="848" y="746"/>
                  </a:cubicBezTo>
                  <a:lnTo>
                    <a:pt x="686" y="928"/>
                  </a:lnTo>
                  <a:lnTo>
                    <a:pt x="848" y="1089"/>
                  </a:lnTo>
                  <a:lnTo>
                    <a:pt x="848" y="1936"/>
                  </a:lnTo>
                  <a:cubicBezTo>
                    <a:pt x="848" y="2178"/>
                    <a:pt x="686" y="2359"/>
                    <a:pt x="505" y="2359"/>
                  </a:cubicBezTo>
                  <a:lnTo>
                    <a:pt x="1191" y="2359"/>
                  </a:lnTo>
                  <a:cubicBezTo>
                    <a:pt x="1432" y="2359"/>
                    <a:pt x="1594" y="2178"/>
                    <a:pt x="1594" y="1936"/>
                  </a:cubicBezTo>
                  <a:lnTo>
                    <a:pt x="1594" y="746"/>
                  </a:lnTo>
                  <a:cubicBezTo>
                    <a:pt x="1594" y="343"/>
                    <a:pt x="1191" y="0"/>
                    <a:pt x="76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56B98426-2A26-A369-1896-6877C54905E8}"/>
                </a:ext>
              </a:extLst>
            </p:cNvPr>
            <p:cNvSpPr/>
            <p:nvPr/>
          </p:nvSpPr>
          <p:spPr>
            <a:xfrm>
              <a:off x="4281047" y="1653463"/>
              <a:ext cx="33808" cy="28841"/>
            </a:xfrm>
            <a:custGeom>
              <a:avLst/>
              <a:gdLst/>
              <a:ahLst/>
              <a:cxnLst/>
              <a:rect l="l" t="t" r="r" b="b"/>
              <a:pathLst>
                <a:path w="1089" h="929" extrusionOk="0">
                  <a:moveTo>
                    <a:pt x="504" y="1"/>
                  </a:moveTo>
                  <a:cubicBezTo>
                    <a:pt x="242" y="1"/>
                    <a:pt x="0" y="263"/>
                    <a:pt x="0" y="505"/>
                  </a:cubicBezTo>
                  <a:lnTo>
                    <a:pt x="0" y="767"/>
                  </a:lnTo>
                  <a:cubicBezTo>
                    <a:pt x="0" y="847"/>
                    <a:pt x="81" y="928"/>
                    <a:pt x="81" y="928"/>
                  </a:cubicBezTo>
                  <a:lnTo>
                    <a:pt x="585" y="928"/>
                  </a:lnTo>
                  <a:cubicBezTo>
                    <a:pt x="827" y="928"/>
                    <a:pt x="1089" y="686"/>
                    <a:pt x="1089" y="424"/>
                  </a:cubicBezTo>
                  <a:lnTo>
                    <a:pt x="1089" y="182"/>
                  </a:lnTo>
                  <a:cubicBezTo>
                    <a:pt x="1089" y="81"/>
                    <a:pt x="1008" y="1"/>
                    <a:pt x="92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68413937-62C8-E522-67F2-DD2CBCFFE5D7}"/>
                </a:ext>
              </a:extLst>
            </p:cNvPr>
            <p:cNvSpPr/>
            <p:nvPr/>
          </p:nvSpPr>
          <p:spPr>
            <a:xfrm>
              <a:off x="4145190" y="1653463"/>
              <a:ext cx="33839" cy="28841"/>
            </a:xfrm>
            <a:custGeom>
              <a:avLst/>
              <a:gdLst/>
              <a:ahLst/>
              <a:cxnLst/>
              <a:rect l="l" t="t" r="r" b="b"/>
              <a:pathLst>
                <a:path w="1090" h="929" extrusionOk="0">
                  <a:moveTo>
                    <a:pt x="162" y="1"/>
                  </a:moveTo>
                  <a:cubicBezTo>
                    <a:pt x="82" y="1"/>
                    <a:pt x="1" y="81"/>
                    <a:pt x="1" y="182"/>
                  </a:cubicBezTo>
                  <a:lnTo>
                    <a:pt x="1" y="424"/>
                  </a:lnTo>
                  <a:cubicBezTo>
                    <a:pt x="1" y="686"/>
                    <a:pt x="263" y="928"/>
                    <a:pt x="505" y="928"/>
                  </a:cubicBezTo>
                  <a:lnTo>
                    <a:pt x="1009" y="928"/>
                  </a:lnTo>
                  <a:cubicBezTo>
                    <a:pt x="1090" y="928"/>
                    <a:pt x="1090" y="847"/>
                    <a:pt x="1090" y="767"/>
                  </a:cubicBezTo>
                  <a:lnTo>
                    <a:pt x="1090" y="505"/>
                  </a:lnTo>
                  <a:cubicBezTo>
                    <a:pt x="1090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>
              <a:extLst>
                <a:ext uri="{FF2B5EF4-FFF2-40B4-BE49-F238E27FC236}">
                  <a16:creationId xmlns:a16="http://schemas.microsoft.com/office/drawing/2014/main" id="{3E8AAD5B-7FDA-F668-5032-BC10BB7F6FA0}"/>
                </a:ext>
              </a:extLst>
            </p:cNvPr>
            <p:cNvSpPr/>
            <p:nvPr/>
          </p:nvSpPr>
          <p:spPr>
            <a:xfrm>
              <a:off x="4247238" y="1655978"/>
              <a:ext cx="10028" cy="23812"/>
            </a:xfrm>
            <a:custGeom>
              <a:avLst/>
              <a:gdLst/>
              <a:ahLst/>
              <a:cxnLst/>
              <a:rect l="l" t="t" r="r" b="b"/>
              <a:pathLst>
                <a:path w="323" h="767" extrusionOk="0">
                  <a:moveTo>
                    <a:pt x="1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162" y="766"/>
                  </a:cubicBezTo>
                  <a:cubicBezTo>
                    <a:pt x="242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2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>
              <a:extLst>
                <a:ext uri="{FF2B5EF4-FFF2-40B4-BE49-F238E27FC236}">
                  <a16:creationId xmlns:a16="http://schemas.microsoft.com/office/drawing/2014/main" id="{A827AEFD-C408-DDF0-0076-1C2066297FEB}"/>
                </a:ext>
              </a:extLst>
            </p:cNvPr>
            <p:cNvSpPr/>
            <p:nvPr/>
          </p:nvSpPr>
          <p:spPr>
            <a:xfrm>
              <a:off x="4223457" y="1655978"/>
              <a:ext cx="13163" cy="23812"/>
            </a:xfrm>
            <a:custGeom>
              <a:avLst/>
              <a:gdLst/>
              <a:ahLst/>
              <a:cxnLst/>
              <a:rect l="l" t="t" r="r" b="b"/>
              <a:pathLst>
                <a:path w="424" h="767" extrusionOk="0">
                  <a:moveTo>
                    <a:pt x="2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262" y="766"/>
                  </a:cubicBezTo>
                  <a:cubicBezTo>
                    <a:pt x="343" y="766"/>
                    <a:pt x="424" y="686"/>
                    <a:pt x="424" y="605"/>
                  </a:cubicBezTo>
                  <a:lnTo>
                    <a:pt x="424" y="182"/>
                  </a:lnTo>
                  <a:cubicBezTo>
                    <a:pt x="424" y="101"/>
                    <a:pt x="343" y="0"/>
                    <a:pt x="2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>
              <a:extLst>
                <a:ext uri="{FF2B5EF4-FFF2-40B4-BE49-F238E27FC236}">
                  <a16:creationId xmlns:a16="http://schemas.microsoft.com/office/drawing/2014/main" id="{0C497CFE-C79A-01E4-3B1A-F5F07B52768E}"/>
                </a:ext>
              </a:extLst>
            </p:cNvPr>
            <p:cNvSpPr/>
            <p:nvPr/>
          </p:nvSpPr>
          <p:spPr>
            <a:xfrm>
              <a:off x="4202780" y="1655978"/>
              <a:ext cx="10059" cy="23812"/>
            </a:xfrm>
            <a:custGeom>
              <a:avLst/>
              <a:gdLst/>
              <a:ahLst/>
              <a:cxnLst/>
              <a:rect l="l" t="t" r="r" b="b"/>
              <a:pathLst>
                <a:path w="324" h="767" extrusionOk="0">
                  <a:moveTo>
                    <a:pt x="162" y="0"/>
                  </a:moveTo>
                  <a:cubicBezTo>
                    <a:pt x="81" y="0"/>
                    <a:pt x="1" y="101"/>
                    <a:pt x="1" y="182"/>
                  </a:cubicBezTo>
                  <a:lnTo>
                    <a:pt x="1" y="605"/>
                  </a:lnTo>
                  <a:cubicBezTo>
                    <a:pt x="1" y="686"/>
                    <a:pt x="81" y="766"/>
                    <a:pt x="162" y="766"/>
                  </a:cubicBezTo>
                  <a:cubicBezTo>
                    <a:pt x="243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3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47">
            <a:extLst>
              <a:ext uri="{FF2B5EF4-FFF2-40B4-BE49-F238E27FC236}">
                <a16:creationId xmlns:a16="http://schemas.microsoft.com/office/drawing/2014/main" id="{B529ED54-C349-0D33-3FDD-16CDD1913971}"/>
              </a:ext>
            </a:extLst>
          </p:cNvPr>
          <p:cNvGrpSpPr/>
          <p:nvPr/>
        </p:nvGrpSpPr>
        <p:grpSpPr>
          <a:xfrm>
            <a:off x="4520081" y="3676039"/>
            <a:ext cx="349294" cy="375582"/>
            <a:chOff x="7238569" y="1431889"/>
            <a:chExt cx="349294" cy="375582"/>
          </a:xfrm>
        </p:grpSpPr>
        <p:sp>
          <p:nvSpPr>
            <p:cNvPr id="1718" name="Google Shape;1718;p47">
              <a:extLst>
                <a:ext uri="{FF2B5EF4-FFF2-40B4-BE49-F238E27FC236}">
                  <a16:creationId xmlns:a16="http://schemas.microsoft.com/office/drawing/2014/main" id="{DD1C5004-4B60-5862-61E7-E531BE57F839}"/>
                </a:ext>
              </a:extLst>
            </p:cNvPr>
            <p:cNvSpPr/>
            <p:nvPr/>
          </p:nvSpPr>
          <p:spPr>
            <a:xfrm>
              <a:off x="7238569" y="1431889"/>
              <a:ext cx="232248" cy="375582"/>
            </a:xfrm>
            <a:custGeom>
              <a:avLst/>
              <a:gdLst/>
              <a:ahLst/>
              <a:cxnLst/>
              <a:rect l="l" t="t" r="r" b="b"/>
              <a:pathLst>
                <a:path w="7481" h="12098" extrusionOk="0">
                  <a:moveTo>
                    <a:pt x="323" y="0"/>
                  </a:moveTo>
                  <a:cubicBezTo>
                    <a:pt x="81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81" y="12097"/>
                    <a:pt x="323" y="12097"/>
                  </a:cubicBezTo>
                  <a:lnTo>
                    <a:pt x="7138" y="12097"/>
                  </a:lnTo>
                  <a:cubicBezTo>
                    <a:pt x="7299" y="12097"/>
                    <a:pt x="7480" y="11936"/>
                    <a:pt x="7480" y="11755"/>
                  </a:cubicBezTo>
                  <a:lnTo>
                    <a:pt x="7480" y="343"/>
                  </a:lnTo>
                  <a:cubicBezTo>
                    <a:pt x="7480" y="162"/>
                    <a:pt x="7299" y="0"/>
                    <a:pt x="713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>
              <a:extLst>
                <a:ext uri="{FF2B5EF4-FFF2-40B4-BE49-F238E27FC236}">
                  <a16:creationId xmlns:a16="http://schemas.microsoft.com/office/drawing/2014/main" id="{00D6A8DB-7DF6-A8C2-ECA2-D69126B0C30F}"/>
                </a:ext>
              </a:extLst>
            </p:cNvPr>
            <p:cNvSpPr/>
            <p:nvPr/>
          </p:nvSpPr>
          <p:spPr>
            <a:xfrm>
              <a:off x="7457659" y="1431889"/>
              <a:ext cx="33808" cy="375582"/>
            </a:xfrm>
            <a:custGeom>
              <a:avLst/>
              <a:gdLst/>
              <a:ahLst/>
              <a:cxnLst/>
              <a:rect l="l" t="t" r="r" b="b"/>
              <a:pathLst>
                <a:path w="1089" h="12098" extrusionOk="0">
                  <a:moveTo>
                    <a:pt x="0" y="0"/>
                  </a:moveTo>
                  <a:cubicBezTo>
                    <a:pt x="242" y="0"/>
                    <a:pt x="423" y="162"/>
                    <a:pt x="423" y="343"/>
                  </a:cubicBezTo>
                  <a:lnTo>
                    <a:pt x="423" y="11755"/>
                  </a:lnTo>
                  <a:cubicBezTo>
                    <a:pt x="423" y="11936"/>
                    <a:pt x="242" y="12097"/>
                    <a:pt x="0" y="12097"/>
                  </a:cubicBezTo>
                  <a:lnTo>
                    <a:pt x="746" y="12097"/>
                  </a:lnTo>
                  <a:cubicBezTo>
                    <a:pt x="927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7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>
              <a:extLst>
                <a:ext uri="{FF2B5EF4-FFF2-40B4-BE49-F238E27FC236}">
                  <a16:creationId xmlns:a16="http://schemas.microsoft.com/office/drawing/2014/main" id="{70AAF067-A5AA-013A-EDB3-E2DC9FCADBE6}"/>
                </a:ext>
              </a:extLst>
            </p:cNvPr>
            <p:cNvSpPr/>
            <p:nvPr/>
          </p:nvSpPr>
          <p:spPr>
            <a:xfrm>
              <a:off x="7269863" y="1682274"/>
              <a:ext cx="187822" cy="91396"/>
            </a:xfrm>
            <a:custGeom>
              <a:avLst/>
              <a:gdLst/>
              <a:ahLst/>
              <a:cxnLst/>
              <a:rect l="l" t="t" r="r" b="b"/>
              <a:pathLst>
                <a:path w="6050" h="2944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2863"/>
                  </a:lnTo>
                  <a:cubicBezTo>
                    <a:pt x="1" y="2944"/>
                    <a:pt x="81" y="2944"/>
                    <a:pt x="162" y="2944"/>
                  </a:cubicBezTo>
                  <a:lnTo>
                    <a:pt x="5968" y="2944"/>
                  </a:lnTo>
                  <a:cubicBezTo>
                    <a:pt x="5968" y="2944"/>
                    <a:pt x="6049" y="2944"/>
                    <a:pt x="6049" y="2863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>
              <a:extLst>
                <a:ext uri="{FF2B5EF4-FFF2-40B4-BE49-F238E27FC236}">
                  <a16:creationId xmlns:a16="http://schemas.microsoft.com/office/drawing/2014/main" id="{71E04848-1BB2-87F3-DBA4-472833120DFB}"/>
                </a:ext>
              </a:extLst>
            </p:cNvPr>
            <p:cNvSpPr/>
            <p:nvPr/>
          </p:nvSpPr>
          <p:spPr>
            <a:xfrm>
              <a:off x="7269863" y="1465698"/>
              <a:ext cx="187822" cy="33808"/>
            </a:xfrm>
            <a:custGeom>
              <a:avLst/>
              <a:gdLst/>
              <a:ahLst/>
              <a:cxnLst/>
              <a:rect l="l" t="t" r="r" b="b"/>
              <a:pathLst>
                <a:path w="6050" h="1089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928"/>
                  </a:lnTo>
                  <a:cubicBezTo>
                    <a:pt x="1" y="1008"/>
                    <a:pt x="81" y="1089"/>
                    <a:pt x="162" y="1089"/>
                  </a:cubicBezTo>
                  <a:lnTo>
                    <a:pt x="5968" y="1089"/>
                  </a:lnTo>
                  <a:cubicBezTo>
                    <a:pt x="5968" y="1089"/>
                    <a:pt x="6049" y="1008"/>
                    <a:pt x="6049" y="928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>
              <a:extLst>
                <a:ext uri="{FF2B5EF4-FFF2-40B4-BE49-F238E27FC236}">
                  <a16:creationId xmlns:a16="http://schemas.microsoft.com/office/drawing/2014/main" id="{C7AF697B-8BD8-874A-08AA-CDE9A35EEBFB}"/>
                </a:ext>
              </a:extLst>
            </p:cNvPr>
            <p:cNvSpPr/>
            <p:nvPr/>
          </p:nvSpPr>
          <p:spPr>
            <a:xfrm>
              <a:off x="7264244" y="1640331"/>
              <a:ext cx="200923" cy="13163"/>
            </a:xfrm>
            <a:custGeom>
              <a:avLst/>
              <a:gdLst/>
              <a:ahLst/>
              <a:cxnLst/>
              <a:rect l="l" t="t" r="r" b="b"/>
              <a:pathLst>
                <a:path w="6472" h="424" extrusionOk="0">
                  <a:moveTo>
                    <a:pt x="182" y="0"/>
                  </a:moveTo>
                  <a:cubicBezTo>
                    <a:pt x="101" y="0"/>
                    <a:pt x="0" y="182"/>
                    <a:pt x="0" y="262"/>
                  </a:cubicBezTo>
                  <a:cubicBezTo>
                    <a:pt x="0" y="343"/>
                    <a:pt x="101" y="424"/>
                    <a:pt x="182" y="424"/>
                  </a:cubicBezTo>
                  <a:lnTo>
                    <a:pt x="6230" y="424"/>
                  </a:lnTo>
                  <a:cubicBezTo>
                    <a:pt x="6311" y="424"/>
                    <a:pt x="6472" y="343"/>
                    <a:pt x="6391" y="182"/>
                  </a:cubicBezTo>
                  <a:cubicBezTo>
                    <a:pt x="6391" y="101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7">
              <a:extLst>
                <a:ext uri="{FF2B5EF4-FFF2-40B4-BE49-F238E27FC236}">
                  <a16:creationId xmlns:a16="http://schemas.microsoft.com/office/drawing/2014/main" id="{1F84DD9F-30DD-CFF4-63D9-5F70DC734919}"/>
                </a:ext>
              </a:extLst>
            </p:cNvPr>
            <p:cNvSpPr/>
            <p:nvPr/>
          </p:nvSpPr>
          <p:spPr>
            <a:xfrm>
              <a:off x="7368775" y="1619654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63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>
              <a:extLst>
                <a:ext uri="{FF2B5EF4-FFF2-40B4-BE49-F238E27FC236}">
                  <a16:creationId xmlns:a16="http://schemas.microsoft.com/office/drawing/2014/main" id="{06F9A15F-D91B-5E9D-7E92-5E1A7FB9EE3B}"/>
                </a:ext>
              </a:extLst>
            </p:cNvPr>
            <p:cNvSpPr/>
            <p:nvPr/>
          </p:nvSpPr>
          <p:spPr>
            <a:xfrm>
              <a:off x="7264244" y="1619654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63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>
              <a:extLst>
                <a:ext uri="{FF2B5EF4-FFF2-40B4-BE49-F238E27FC236}">
                  <a16:creationId xmlns:a16="http://schemas.microsoft.com/office/drawing/2014/main" id="{AFCD93DF-D8D5-772A-C0D8-CB1B007A35EA}"/>
                </a:ext>
              </a:extLst>
            </p:cNvPr>
            <p:cNvSpPr/>
            <p:nvPr/>
          </p:nvSpPr>
          <p:spPr>
            <a:xfrm>
              <a:off x="7368775" y="1596494"/>
              <a:ext cx="96395" cy="10059"/>
            </a:xfrm>
            <a:custGeom>
              <a:avLst/>
              <a:gdLst/>
              <a:ahLst/>
              <a:cxnLst/>
              <a:rect l="l" t="t" r="r" b="b"/>
              <a:pathLst>
                <a:path w="3105" h="32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43"/>
                    <a:pt x="81" y="324"/>
                    <a:pt x="262" y="324"/>
                  </a:cubicBezTo>
                  <a:lnTo>
                    <a:pt x="2863" y="324"/>
                  </a:lnTo>
                  <a:cubicBezTo>
                    <a:pt x="2944" y="324"/>
                    <a:pt x="3105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>
              <a:extLst>
                <a:ext uri="{FF2B5EF4-FFF2-40B4-BE49-F238E27FC236}">
                  <a16:creationId xmlns:a16="http://schemas.microsoft.com/office/drawing/2014/main" id="{8E7136B1-34DE-CCA9-E419-D92D5789A8FB}"/>
                </a:ext>
              </a:extLst>
            </p:cNvPr>
            <p:cNvSpPr/>
            <p:nvPr/>
          </p:nvSpPr>
          <p:spPr>
            <a:xfrm>
              <a:off x="7264244" y="1596494"/>
              <a:ext cx="93911" cy="10059"/>
            </a:xfrm>
            <a:custGeom>
              <a:avLst/>
              <a:gdLst/>
              <a:ahLst/>
              <a:cxnLst/>
              <a:rect l="l" t="t" r="r" b="b"/>
              <a:pathLst>
                <a:path w="3025" h="32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43"/>
                    <a:pt x="101" y="324"/>
                    <a:pt x="182" y="324"/>
                  </a:cubicBezTo>
                  <a:lnTo>
                    <a:pt x="2863" y="324"/>
                  </a:lnTo>
                  <a:cubicBezTo>
                    <a:pt x="2944" y="324"/>
                    <a:pt x="3024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>
              <a:extLst>
                <a:ext uri="{FF2B5EF4-FFF2-40B4-BE49-F238E27FC236}">
                  <a16:creationId xmlns:a16="http://schemas.microsoft.com/office/drawing/2014/main" id="{F3333832-9077-1BE1-684A-692C78CB7091}"/>
                </a:ext>
              </a:extLst>
            </p:cNvPr>
            <p:cNvSpPr/>
            <p:nvPr/>
          </p:nvSpPr>
          <p:spPr>
            <a:xfrm>
              <a:off x="7368775" y="1572713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1"/>
                    <a:pt x="0" y="263"/>
                  </a:cubicBezTo>
                  <a:cubicBezTo>
                    <a:pt x="0" y="344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>
              <a:extLst>
                <a:ext uri="{FF2B5EF4-FFF2-40B4-BE49-F238E27FC236}">
                  <a16:creationId xmlns:a16="http://schemas.microsoft.com/office/drawing/2014/main" id="{10DF9894-862A-E7A7-3C59-416FE1C1946C}"/>
                </a:ext>
              </a:extLst>
            </p:cNvPr>
            <p:cNvSpPr/>
            <p:nvPr/>
          </p:nvSpPr>
          <p:spPr>
            <a:xfrm>
              <a:off x="7264244" y="1572713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1"/>
                    <a:pt x="0" y="263"/>
                  </a:cubicBezTo>
                  <a:cubicBezTo>
                    <a:pt x="0" y="344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>
              <a:extLst>
                <a:ext uri="{FF2B5EF4-FFF2-40B4-BE49-F238E27FC236}">
                  <a16:creationId xmlns:a16="http://schemas.microsoft.com/office/drawing/2014/main" id="{A4E9C32D-DBE4-C2BB-F108-D1459435852F}"/>
                </a:ext>
              </a:extLst>
            </p:cNvPr>
            <p:cNvSpPr/>
            <p:nvPr/>
          </p:nvSpPr>
          <p:spPr>
            <a:xfrm>
              <a:off x="7368775" y="1549553"/>
              <a:ext cx="96395" cy="12573"/>
            </a:xfrm>
            <a:custGeom>
              <a:avLst/>
              <a:gdLst/>
              <a:ahLst/>
              <a:cxnLst/>
              <a:rect l="l" t="t" r="r" b="b"/>
              <a:pathLst>
                <a:path w="3105" h="405" extrusionOk="0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262" y="404"/>
                  </a:cubicBezTo>
                  <a:lnTo>
                    <a:pt x="2863" y="404"/>
                  </a:lnTo>
                  <a:cubicBezTo>
                    <a:pt x="2944" y="404"/>
                    <a:pt x="3105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>
              <a:extLst>
                <a:ext uri="{FF2B5EF4-FFF2-40B4-BE49-F238E27FC236}">
                  <a16:creationId xmlns:a16="http://schemas.microsoft.com/office/drawing/2014/main" id="{22BDEEF5-714F-148C-CB40-345258CC550F}"/>
                </a:ext>
              </a:extLst>
            </p:cNvPr>
            <p:cNvSpPr/>
            <p:nvPr/>
          </p:nvSpPr>
          <p:spPr>
            <a:xfrm>
              <a:off x="7264244" y="1549553"/>
              <a:ext cx="93911" cy="12573"/>
            </a:xfrm>
            <a:custGeom>
              <a:avLst/>
              <a:gdLst/>
              <a:ahLst/>
              <a:cxnLst/>
              <a:rect l="l" t="t" r="r" b="b"/>
              <a:pathLst>
                <a:path w="3025" h="405" extrusionOk="0">
                  <a:moveTo>
                    <a:pt x="182" y="1"/>
                  </a:moveTo>
                  <a:cubicBezTo>
                    <a:pt x="101" y="1"/>
                    <a:pt x="0" y="81"/>
                    <a:pt x="0" y="243"/>
                  </a:cubicBezTo>
                  <a:cubicBezTo>
                    <a:pt x="0" y="323"/>
                    <a:pt x="101" y="404"/>
                    <a:pt x="182" y="404"/>
                  </a:cubicBezTo>
                  <a:lnTo>
                    <a:pt x="2863" y="404"/>
                  </a:lnTo>
                  <a:cubicBezTo>
                    <a:pt x="2944" y="404"/>
                    <a:pt x="3024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>
              <a:extLst>
                <a:ext uri="{FF2B5EF4-FFF2-40B4-BE49-F238E27FC236}">
                  <a16:creationId xmlns:a16="http://schemas.microsoft.com/office/drawing/2014/main" id="{25BC451E-3C0D-DC89-764F-EF96E6603793}"/>
                </a:ext>
              </a:extLst>
            </p:cNvPr>
            <p:cNvSpPr/>
            <p:nvPr/>
          </p:nvSpPr>
          <p:spPr>
            <a:xfrm>
              <a:off x="7264244" y="1528286"/>
              <a:ext cx="200923" cy="10679"/>
            </a:xfrm>
            <a:custGeom>
              <a:avLst/>
              <a:gdLst/>
              <a:ahLst/>
              <a:cxnLst/>
              <a:rect l="l" t="t" r="r" b="b"/>
              <a:pathLst>
                <a:path w="6472" h="344" extrusionOk="0">
                  <a:moveTo>
                    <a:pt x="182" y="0"/>
                  </a:moveTo>
                  <a:cubicBezTo>
                    <a:pt x="101" y="0"/>
                    <a:pt x="0" y="81"/>
                    <a:pt x="0" y="182"/>
                  </a:cubicBezTo>
                  <a:cubicBezTo>
                    <a:pt x="0" y="262"/>
                    <a:pt x="101" y="343"/>
                    <a:pt x="182" y="343"/>
                  </a:cubicBezTo>
                  <a:lnTo>
                    <a:pt x="6230" y="343"/>
                  </a:lnTo>
                  <a:cubicBezTo>
                    <a:pt x="6311" y="343"/>
                    <a:pt x="6472" y="262"/>
                    <a:pt x="6391" y="81"/>
                  </a:cubicBezTo>
                  <a:cubicBezTo>
                    <a:pt x="6391" y="0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>
              <a:extLst>
                <a:ext uri="{FF2B5EF4-FFF2-40B4-BE49-F238E27FC236}">
                  <a16:creationId xmlns:a16="http://schemas.microsoft.com/office/drawing/2014/main" id="{78ECF22C-C011-EBF1-00AB-CFBC7667CDA8}"/>
                </a:ext>
              </a:extLst>
            </p:cNvPr>
            <p:cNvSpPr/>
            <p:nvPr/>
          </p:nvSpPr>
          <p:spPr>
            <a:xfrm>
              <a:off x="7293023" y="1702919"/>
              <a:ext cx="46971" cy="46971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7" y="0"/>
                  </a:moveTo>
                  <a:cubicBezTo>
                    <a:pt x="343" y="0"/>
                    <a:pt x="1" y="343"/>
                    <a:pt x="1" y="767"/>
                  </a:cubicBezTo>
                  <a:cubicBezTo>
                    <a:pt x="1" y="1190"/>
                    <a:pt x="343" y="1512"/>
                    <a:pt x="767" y="1512"/>
                  </a:cubicBezTo>
                  <a:cubicBezTo>
                    <a:pt x="1190" y="1512"/>
                    <a:pt x="1513" y="1190"/>
                    <a:pt x="1513" y="767"/>
                  </a:cubicBezTo>
                  <a:cubicBezTo>
                    <a:pt x="1513" y="34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>
              <a:extLst>
                <a:ext uri="{FF2B5EF4-FFF2-40B4-BE49-F238E27FC236}">
                  <a16:creationId xmlns:a16="http://schemas.microsoft.com/office/drawing/2014/main" id="{CCFDA937-3873-C12F-54C8-27F56CF27AF4}"/>
                </a:ext>
              </a:extLst>
            </p:cNvPr>
            <p:cNvSpPr/>
            <p:nvPr/>
          </p:nvSpPr>
          <p:spPr>
            <a:xfrm>
              <a:off x="7358126" y="1744862"/>
              <a:ext cx="83884" cy="10648"/>
            </a:xfrm>
            <a:custGeom>
              <a:avLst/>
              <a:gdLst/>
              <a:ahLst/>
              <a:cxnLst/>
              <a:rect l="l" t="t" r="r" b="b"/>
              <a:pathLst>
                <a:path w="2702" h="343" extrusionOk="0">
                  <a:moveTo>
                    <a:pt x="182" y="0"/>
                  </a:moveTo>
                  <a:cubicBezTo>
                    <a:pt x="101" y="0"/>
                    <a:pt x="0" y="81"/>
                    <a:pt x="0" y="262"/>
                  </a:cubicBezTo>
                  <a:cubicBezTo>
                    <a:pt x="0" y="343"/>
                    <a:pt x="101" y="343"/>
                    <a:pt x="182" y="343"/>
                  </a:cubicBezTo>
                  <a:lnTo>
                    <a:pt x="2440" y="343"/>
                  </a:lnTo>
                  <a:cubicBezTo>
                    <a:pt x="2621" y="343"/>
                    <a:pt x="2702" y="262"/>
                    <a:pt x="2702" y="161"/>
                  </a:cubicBezTo>
                  <a:cubicBezTo>
                    <a:pt x="2621" y="81"/>
                    <a:pt x="2621" y="0"/>
                    <a:pt x="244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>
              <a:extLst>
                <a:ext uri="{FF2B5EF4-FFF2-40B4-BE49-F238E27FC236}">
                  <a16:creationId xmlns:a16="http://schemas.microsoft.com/office/drawing/2014/main" id="{1987D79F-525B-B24A-B5E1-030A718C8A03}"/>
                </a:ext>
              </a:extLst>
            </p:cNvPr>
            <p:cNvSpPr/>
            <p:nvPr/>
          </p:nvSpPr>
          <p:spPr>
            <a:xfrm>
              <a:off x="7361262" y="1713568"/>
              <a:ext cx="67616" cy="20055"/>
            </a:xfrm>
            <a:custGeom>
              <a:avLst/>
              <a:gdLst/>
              <a:ahLst/>
              <a:cxnLst/>
              <a:rect l="l" t="t" r="r" b="b"/>
              <a:pathLst>
                <a:path w="2178" h="646" extrusionOk="0">
                  <a:moveTo>
                    <a:pt x="504" y="0"/>
                  </a:moveTo>
                  <a:cubicBezTo>
                    <a:pt x="403" y="0"/>
                    <a:pt x="242" y="81"/>
                    <a:pt x="242" y="161"/>
                  </a:cubicBezTo>
                  <a:lnTo>
                    <a:pt x="81" y="343"/>
                  </a:lnTo>
                  <a:cubicBezTo>
                    <a:pt x="0" y="424"/>
                    <a:pt x="0" y="504"/>
                    <a:pt x="81" y="585"/>
                  </a:cubicBezTo>
                  <a:cubicBezTo>
                    <a:pt x="81" y="625"/>
                    <a:pt x="121" y="645"/>
                    <a:pt x="172" y="645"/>
                  </a:cubicBezTo>
                  <a:cubicBezTo>
                    <a:pt x="222" y="645"/>
                    <a:pt x="282" y="625"/>
                    <a:pt x="323" y="585"/>
                  </a:cubicBezTo>
                  <a:lnTo>
                    <a:pt x="504" y="424"/>
                  </a:lnTo>
                  <a:lnTo>
                    <a:pt x="585" y="504"/>
                  </a:lnTo>
                  <a:cubicBezTo>
                    <a:pt x="665" y="585"/>
                    <a:pt x="746" y="585"/>
                    <a:pt x="907" y="585"/>
                  </a:cubicBezTo>
                  <a:cubicBezTo>
                    <a:pt x="1008" y="585"/>
                    <a:pt x="1089" y="585"/>
                    <a:pt x="1170" y="504"/>
                  </a:cubicBezTo>
                  <a:lnTo>
                    <a:pt x="1250" y="424"/>
                  </a:lnTo>
                  <a:lnTo>
                    <a:pt x="1331" y="424"/>
                  </a:lnTo>
                  <a:lnTo>
                    <a:pt x="1411" y="504"/>
                  </a:lnTo>
                  <a:cubicBezTo>
                    <a:pt x="1512" y="585"/>
                    <a:pt x="1593" y="585"/>
                    <a:pt x="1674" y="585"/>
                  </a:cubicBezTo>
                  <a:cubicBezTo>
                    <a:pt x="1754" y="585"/>
                    <a:pt x="1915" y="585"/>
                    <a:pt x="1915" y="504"/>
                  </a:cubicBezTo>
                  <a:lnTo>
                    <a:pt x="2097" y="424"/>
                  </a:lnTo>
                  <a:cubicBezTo>
                    <a:pt x="2178" y="343"/>
                    <a:pt x="2178" y="161"/>
                    <a:pt x="2097" y="161"/>
                  </a:cubicBezTo>
                  <a:cubicBezTo>
                    <a:pt x="2057" y="121"/>
                    <a:pt x="2011" y="101"/>
                    <a:pt x="1966" y="101"/>
                  </a:cubicBezTo>
                  <a:cubicBezTo>
                    <a:pt x="1921" y="101"/>
                    <a:pt x="1875" y="121"/>
                    <a:pt x="1835" y="161"/>
                  </a:cubicBezTo>
                  <a:lnTo>
                    <a:pt x="1674" y="262"/>
                  </a:lnTo>
                  <a:lnTo>
                    <a:pt x="1593" y="161"/>
                  </a:lnTo>
                  <a:cubicBezTo>
                    <a:pt x="1512" y="81"/>
                    <a:pt x="1411" y="0"/>
                    <a:pt x="1250" y="0"/>
                  </a:cubicBezTo>
                  <a:cubicBezTo>
                    <a:pt x="1170" y="0"/>
                    <a:pt x="1089" y="81"/>
                    <a:pt x="1008" y="161"/>
                  </a:cubicBezTo>
                  <a:lnTo>
                    <a:pt x="907" y="262"/>
                  </a:lnTo>
                  <a:lnTo>
                    <a:pt x="746" y="161"/>
                  </a:lnTo>
                  <a:cubicBezTo>
                    <a:pt x="665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>
              <a:extLst>
                <a:ext uri="{FF2B5EF4-FFF2-40B4-BE49-F238E27FC236}">
                  <a16:creationId xmlns:a16="http://schemas.microsoft.com/office/drawing/2014/main" id="{270B1DF1-3CAD-2919-1F57-F6F63A07377C}"/>
                </a:ext>
              </a:extLst>
            </p:cNvPr>
            <p:cNvSpPr/>
            <p:nvPr/>
          </p:nvSpPr>
          <p:spPr>
            <a:xfrm>
              <a:off x="7397555" y="1592272"/>
              <a:ext cx="143366" cy="142341"/>
            </a:xfrm>
            <a:custGeom>
              <a:avLst/>
              <a:gdLst/>
              <a:ahLst/>
              <a:cxnLst/>
              <a:rect l="l" t="t" r="r" b="b"/>
              <a:pathLst>
                <a:path w="4618" h="4585" extrusionOk="0">
                  <a:moveTo>
                    <a:pt x="2942" y="1"/>
                  </a:moveTo>
                  <a:cubicBezTo>
                    <a:pt x="2879" y="1"/>
                    <a:pt x="2813" y="46"/>
                    <a:pt x="2763" y="137"/>
                  </a:cubicBezTo>
                  <a:lnTo>
                    <a:pt x="162" y="2738"/>
                  </a:lnTo>
                  <a:cubicBezTo>
                    <a:pt x="1" y="2899"/>
                    <a:pt x="81" y="3161"/>
                    <a:pt x="242" y="3161"/>
                  </a:cubicBezTo>
                  <a:lnTo>
                    <a:pt x="1170" y="3242"/>
                  </a:lnTo>
                  <a:cubicBezTo>
                    <a:pt x="1251" y="3242"/>
                    <a:pt x="1351" y="3322"/>
                    <a:pt x="1351" y="3484"/>
                  </a:cubicBezTo>
                  <a:lnTo>
                    <a:pt x="1432" y="4331"/>
                  </a:lnTo>
                  <a:cubicBezTo>
                    <a:pt x="1484" y="4487"/>
                    <a:pt x="1604" y="4585"/>
                    <a:pt x="1709" y="4585"/>
                  </a:cubicBezTo>
                  <a:cubicBezTo>
                    <a:pt x="1767" y="4585"/>
                    <a:pt x="1820" y="4556"/>
                    <a:pt x="1855" y="4492"/>
                  </a:cubicBezTo>
                  <a:lnTo>
                    <a:pt x="4537" y="1810"/>
                  </a:lnTo>
                  <a:cubicBezTo>
                    <a:pt x="4618" y="1730"/>
                    <a:pt x="4618" y="1548"/>
                    <a:pt x="4537" y="1468"/>
                  </a:cubicBezTo>
                  <a:lnTo>
                    <a:pt x="3105" y="137"/>
                  </a:lnTo>
                  <a:cubicBezTo>
                    <a:pt x="3065" y="46"/>
                    <a:pt x="3005" y="1"/>
                    <a:pt x="294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>
              <a:extLst>
                <a:ext uri="{FF2B5EF4-FFF2-40B4-BE49-F238E27FC236}">
                  <a16:creationId xmlns:a16="http://schemas.microsoft.com/office/drawing/2014/main" id="{9CC61B33-A2F0-3803-CA37-35077FA556CF}"/>
                </a:ext>
              </a:extLst>
            </p:cNvPr>
            <p:cNvSpPr/>
            <p:nvPr/>
          </p:nvSpPr>
          <p:spPr>
            <a:xfrm>
              <a:off x="7436362" y="1591496"/>
              <a:ext cx="128340" cy="146843"/>
            </a:xfrm>
            <a:custGeom>
              <a:avLst/>
              <a:gdLst/>
              <a:ahLst/>
              <a:cxnLst/>
              <a:rect l="l" t="t" r="r" b="b"/>
              <a:pathLst>
                <a:path w="4134" h="4730" extrusionOk="0">
                  <a:moveTo>
                    <a:pt x="1692" y="1"/>
                  </a:moveTo>
                  <a:cubicBezTo>
                    <a:pt x="1629" y="1"/>
                    <a:pt x="1563" y="21"/>
                    <a:pt x="1513" y="61"/>
                  </a:cubicBezTo>
                  <a:lnTo>
                    <a:pt x="101" y="1493"/>
                  </a:lnTo>
                  <a:cubicBezTo>
                    <a:pt x="1" y="1573"/>
                    <a:pt x="1" y="1755"/>
                    <a:pt x="101" y="1835"/>
                  </a:cubicBezTo>
                  <a:lnTo>
                    <a:pt x="2944" y="4698"/>
                  </a:lnTo>
                  <a:cubicBezTo>
                    <a:pt x="2992" y="4719"/>
                    <a:pt x="3044" y="4730"/>
                    <a:pt x="3094" y="4730"/>
                  </a:cubicBezTo>
                  <a:cubicBezTo>
                    <a:pt x="3236" y="4730"/>
                    <a:pt x="3368" y="4651"/>
                    <a:pt x="3368" y="4517"/>
                  </a:cubicBezTo>
                  <a:lnTo>
                    <a:pt x="3448" y="3690"/>
                  </a:lnTo>
                  <a:cubicBezTo>
                    <a:pt x="3448" y="3509"/>
                    <a:pt x="3529" y="3428"/>
                    <a:pt x="3710" y="3428"/>
                  </a:cubicBezTo>
                  <a:lnTo>
                    <a:pt x="4134" y="3428"/>
                  </a:lnTo>
                  <a:lnTo>
                    <a:pt x="1855" y="61"/>
                  </a:lnTo>
                  <a:cubicBezTo>
                    <a:pt x="1815" y="21"/>
                    <a:pt x="1755" y="1"/>
                    <a:pt x="1692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>
              <a:extLst>
                <a:ext uri="{FF2B5EF4-FFF2-40B4-BE49-F238E27FC236}">
                  <a16:creationId xmlns:a16="http://schemas.microsoft.com/office/drawing/2014/main" id="{1F438BBF-95C1-255D-931B-252E5BCDE123}"/>
                </a:ext>
              </a:extLst>
            </p:cNvPr>
            <p:cNvSpPr/>
            <p:nvPr/>
          </p:nvSpPr>
          <p:spPr>
            <a:xfrm>
              <a:off x="7467656" y="1591496"/>
              <a:ext cx="120206" cy="106453"/>
            </a:xfrm>
            <a:custGeom>
              <a:avLst/>
              <a:gdLst/>
              <a:ahLst/>
              <a:cxnLst/>
              <a:rect l="l" t="t" r="r" b="b"/>
              <a:pathLst>
                <a:path w="3872" h="3429" extrusionOk="0">
                  <a:moveTo>
                    <a:pt x="86" y="563"/>
                  </a:moveTo>
                  <a:cubicBezTo>
                    <a:pt x="55" y="586"/>
                    <a:pt x="26" y="620"/>
                    <a:pt x="1" y="666"/>
                  </a:cubicBezTo>
                  <a:lnTo>
                    <a:pt x="86" y="563"/>
                  </a:lnTo>
                  <a:close/>
                  <a:moveTo>
                    <a:pt x="684" y="1"/>
                  </a:moveTo>
                  <a:cubicBezTo>
                    <a:pt x="621" y="1"/>
                    <a:pt x="555" y="21"/>
                    <a:pt x="505" y="61"/>
                  </a:cubicBezTo>
                  <a:lnTo>
                    <a:pt x="86" y="563"/>
                  </a:lnTo>
                  <a:lnTo>
                    <a:pt x="86" y="563"/>
                  </a:lnTo>
                  <a:cubicBezTo>
                    <a:pt x="116" y="541"/>
                    <a:pt x="148" y="530"/>
                    <a:pt x="180" y="530"/>
                  </a:cubicBezTo>
                  <a:cubicBezTo>
                    <a:pt x="243" y="530"/>
                    <a:pt x="303" y="575"/>
                    <a:pt x="343" y="666"/>
                  </a:cubicBezTo>
                  <a:lnTo>
                    <a:pt x="3126" y="3428"/>
                  </a:lnTo>
                  <a:lnTo>
                    <a:pt x="3529" y="3347"/>
                  </a:lnTo>
                  <a:cubicBezTo>
                    <a:pt x="3710" y="3347"/>
                    <a:pt x="3872" y="3085"/>
                    <a:pt x="3710" y="2924"/>
                  </a:cubicBezTo>
                  <a:lnTo>
                    <a:pt x="847" y="61"/>
                  </a:lnTo>
                  <a:cubicBezTo>
                    <a:pt x="807" y="21"/>
                    <a:pt x="747" y="1"/>
                    <a:pt x="68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>
              <a:extLst>
                <a:ext uri="{FF2B5EF4-FFF2-40B4-BE49-F238E27FC236}">
                  <a16:creationId xmlns:a16="http://schemas.microsoft.com/office/drawing/2014/main" id="{EC04A431-A5AD-C378-A73D-F5A376173EEB}"/>
                </a:ext>
              </a:extLst>
            </p:cNvPr>
            <p:cNvSpPr/>
            <p:nvPr/>
          </p:nvSpPr>
          <p:spPr>
            <a:xfrm>
              <a:off x="7400069" y="1502611"/>
              <a:ext cx="177143" cy="177174"/>
            </a:xfrm>
            <a:custGeom>
              <a:avLst/>
              <a:gdLst/>
              <a:ahLst/>
              <a:cxnLst/>
              <a:rect l="l" t="t" r="r" b="b"/>
              <a:pathLst>
                <a:path w="5706" h="5707" extrusionOk="0">
                  <a:moveTo>
                    <a:pt x="2601" y="1"/>
                  </a:moveTo>
                  <a:cubicBezTo>
                    <a:pt x="2520" y="81"/>
                    <a:pt x="2520" y="81"/>
                    <a:pt x="2520" y="162"/>
                  </a:cubicBezTo>
                  <a:lnTo>
                    <a:pt x="2359" y="162"/>
                  </a:lnTo>
                  <a:cubicBezTo>
                    <a:pt x="2268" y="122"/>
                    <a:pt x="2183" y="101"/>
                    <a:pt x="2099" y="101"/>
                  </a:cubicBezTo>
                  <a:cubicBezTo>
                    <a:pt x="2016" y="101"/>
                    <a:pt x="1936" y="122"/>
                    <a:pt x="1855" y="162"/>
                  </a:cubicBezTo>
                  <a:cubicBezTo>
                    <a:pt x="1674" y="243"/>
                    <a:pt x="1512" y="323"/>
                    <a:pt x="1512" y="505"/>
                  </a:cubicBezTo>
                  <a:cubicBezTo>
                    <a:pt x="1432" y="585"/>
                    <a:pt x="1432" y="585"/>
                    <a:pt x="1351" y="585"/>
                  </a:cubicBezTo>
                  <a:cubicBezTo>
                    <a:pt x="1170" y="585"/>
                    <a:pt x="1008" y="666"/>
                    <a:pt x="928" y="747"/>
                  </a:cubicBezTo>
                  <a:cubicBezTo>
                    <a:pt x="766" y="908"/>
                    <a:pt x="665" y="1089"/>
                    <a:pt x="665" y="1251"/>
                  </a:cubicBezTo>
                  <a:cubicBezTo>
                    <a:pt x="665" y="1331"/>
                    <a:pt x="665" y="1331"/>
                    <a:pt x="585" y="1331"/>
                  </a:cubicBezTo>
                  <a:cubicBezTo>
                    <a:pt x="424" y="1412"/>
                    <a:pt x="343" y="1593"/>
                    <a:pt x="262" y="1755"/>
                  </a:cubicBezTo>
                  <a:cubicBezTo>
                    <a:pt x="161" y="1916"/>
                    <a:pt x="161" y="2097"/>
                    <a:pt x="262" y="2259"/>
                  </a:cubicBezTo>
                  <a:lnTo>
                    <a:pt x="262" y="2339"/>
                  </a:lnTo>
                  <a:cubicBezTo>
                    <a:pt x="81" y="2521"/>
                    <a:pt x="0" y="2682"/>
                    <a:pt x="0" y="2843"/>
                  </a:cubicBezTo>
                  <a:cubicBezTo>
                    <a:pt x="0" y="3025"/>
                    <a:pt x="81" y="3186"/>
                    <a:pt x="262" y="3348"/>
                  </a:cubicBezTo>
                  <a:lnTo>
                    <a:pt x="262" y="3428"/>
                  </a:lnTo>
                  <a:cubicBezTo>
                    <a:pt x="161" y="3610"/>
                    <a:pt x="161" y="3771"/>
                    <a:pt x="262" y="3932"/>
                  </a:cubicBezTo>
                  <a:cubicBezTo>
                    <a:pt x="343" y="4114"/>
                    <a:pt x="424" y="4275"/>
                    <a:pt x="585" y="4275"/>
                  </a:cubicBezTo>
                  <a:cubicBezTo>
                    <a:pt x="665" y="4356"/>
                    <a:pt x="665" y="4356"/>
                    <a:pt x="665" y="4436"/>
                  </a:cubicBezTo>
                  <a:cubicBezTo>
                    <a:pt x="665" y="4618"/>
                    <a:pt x="766" y="4779"/>
                    <a:pt x="928" y="4940"/>
                  </a:cubicBezTo>
                  <a:cubicBezTo>
                    <a:pt x="1008" y="5041"/>
                    <a:pt x="1170" y="5122"/>
                    <a:pt x="1351" y="5122"/>
                  </a:cubicBezTo>
                  <a:cubicBezTo>
                    <a:pt x="1432" y="5122"/>
                    <a:pt x="1432" y="5122"/>
                    <a:pt x="1512" y="5202"/>
                  </a:cubicBezTo>
                  <a:cubicBezTo>
                    <a:pt x="1512" y="5364"/>
                    <a:pt x="1674" y="5444"/>
                    <a:pt x="1855" y="5545"/>
                  </a:cubicBezTo>
                  <a:cubicBezTo>
                    <a:pt x="1936" y="5585"/>
                    <a:pt x="2016" y="5606"/>
                    <a:pt x="2099" y="5606"/>
                  </a:cubicBezTo>
                  <a:cubicBezTo>
                    <a:pt x="2183" y="5606"/>
                    <a:pt x="2268" y="5585"/>
                    <a:pt x="2359" y="5545"/>
                  </a:cubicBezTo>
                  <a:lnTo>
                    <a:pt x="2520" y="5545"/>
                  </a:lnTo>
                  <a:cubicBezTo>
                    <a:pt x="2520" y="5626"/>
                    <a:pt x="2520" y="5626"/>
                    <a:pt x="2601" y="5626"/>
                  </a:cubicBezTo>
                  <a:cubicBezTo>
                    <a:pt x="2682" y="5706"/>
                    <a:pt x="2863" y="5706"/>
                    <a:pt x="2944" y="5706"/>
                  </a:cubicBezTo>
                  <a:cubicBezTo>
                    <a:pt x="3186" y="5706"/>
                    <a:pt x="3186" y="5706"/>
                    <a:pt x="3367" y="5545"/>
                  </a:cubicBezTo>
                  <a:cubicBezTo>
                    <a:pt x="3367" y="5545"/>
                    <a:pt x="3609" y="5444"/>
                    <a:pt x="3690" y="5444"/>
                  </a:cubicBezTo>
                  <a:cubicBezTo>
                    <a:pt x="4799" y="5041"/>
                    <a:pt x="5706" y="3025"/>
                    <a:pt x="5706" y="2843"/>
                  </a:cubicBezTo>
                  <a:cubicBezTo>
                    <a:pt x="5706" y="2682"/>
                    <a:pt x="5041" y="1331"/>
                    <a:pt x="5041" y="1331"/>
                  </a:cubicBezTo>
                  <a:cubicBezTo>
                    <a:pt x="5041" y="1176"/>
                    <a:pt x="3885" y="238"/>
                    <a:pt x="3635" y="238"/>
                  </a:cubicBezTo>
                  <a:cubicBezTo>
                    <a:pt x="3625" y="238"/>
                    <a:pt x="3616" y="240"/>
                    <a:pt x="3609" y="243"/>
                  </a:cubicBezTo>
                  <a:cubicBezTo>
                    <a:pt x="3609" y="243"/>
                    <a:pt x="3367" y="162"/>
                    <a:pt x="3286" y="81"/>
                  </a:cubicBezTo>
                  <a:cubicBezTo>
                    <a:pt x="3186" y="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>
              <a:extLst>
                <a:ext uri="{FF2B5EF4-FFF2-40B4-BE49-F238E27FC236}">
                  <a16:creationId xmlns:a16="http://schemas.microsoft.com/office/drawing/2014/main" id="{5471D142-8083-B7F3-3734-2647ADABAFB2}"/>
                </a:ext>
              </a:extLst>
            </p:cNvPr>
            <p:cNvSpPr/>
            <p:nvPr/>
          </p:nvSpPr>
          <p:spPr>
            <a:xfrm>
              <a:off x="7480820" y="1499476"/>
              <a:ext cx="102045" cy="182824"/>
            </a:xfrm>
            <a:custGeom>
              <a:avLst/>
              <a:gdLst/>
              <a:ahLst/>
              <a:cxnLst/>
              <a:rect l="l" t="t" r="r" b="b"/>
              <a:pathLst>
                <a:path w="3287" h="5889" extrusionOk="0">
                  <a:moveTo>
                    <a:pt x="343" y="1"/>
                  </a:moveTo>
                  <a:cubicBezTo>
                    <a:pt x="262" y="1"/>
                    <a:pt x="81" y="102"/>
                    <a:pt x="0" y="102"/>
                  </a:cubicBezTo>
                  <a:cubicBezTo>
                    <a:pt x="0" y="182"/>
                    <a:pt x="81" y="182"/>
                    <a:pt x="81" y="263"/>
                  </a:cubicBezTo>
                  <a:lnTo>
                    <a:pt x="262" y="263"/>
                  </a:lnTo>
                  <a:cubicBezTo>
                    <a:pt x="343" y="182"/>
                    <a:pt x="423" y="182"/>
                    <a:pt x="504" y="182"/>
                  </a:cubicBezTo>
                  <a:cubicBezTo>
                    <a:pt x="585" y="182"/>
                    <a:pt x="685" y="182"/>
                    <a:pt x="766" y="263"/>
                  </a:cubicBezTo>
                  <a:cubicBezTo>
                    <a:pt x="927" y="344"/>
                    <a:pt x="1008" y="424"/>
                    <a:pt x="1089" y="606"/>
                  </a:cubicBezTo>
                  <a:cubicBezTo>
                    <a:pt x="1089" y="686"/>
                    <a:pt x="1190" y="686"/>
                    <a:pt x="1190" y="686"/>
                  </a:cubicBezTo>
                  <a:lnTo>
                    <a:pt x="1270" y="686"/>
                  </a:lnTo>
                  <a:cubicBezTo>
                    <a:pt x="1431" y="686"/>
                    <a:pt x="1512" y="767"/>
                    <a:pt x="1694" y="848"/>
                  </a:cubicBezTo>
                  <a:cubicBezTo>
                    <a:pt x="1855" y="1009"/>
                    <a:pt x="1855" y="1190"/>
                    <a:pt x="1855" y="1352"/>
                  </a:cubicBezTo>
                  <a:cubicBezTo>
                    <a:pt x="1855" y="1432"/>
                    <a:pt x="1936" y="1432"/>
                    <a:pt x="1936" y="1432"/>
                  </a:cubicBezTo>
                  <a:cubicBezTo>
                    <a:pt x="2016" y="1513"/>
                    <a:pt x="2097" y="1513"/>
                    <a:pt x="2198" y="1614"/>
                  </a:cubicBezTo>
                  <a:cubicBezTo>
                    <a:pt x="2278" y="1694"/>
                    <a:pt x="2278" y="1775"/>
                    <a:pt x="2359" y="1856"/>
                  </a:cubicBezTo>
                  <a:cubicBezTo>
                    <a:pt x="2359" y="2017"/>
                    <a:pt x="2359" y="2198"/>
                    <a:pt x="2278" y="2360"/>
                  </a:cubicBezTo>
                  <a:cubicBezTo>
                    <a:pt x="2278" y="2360"/>
                    <a:pt x="2278" y="2440"/>
                    <a:pt x="2359" y="2440"/>
                  </a:cubicBezTo>
                  <a:cubicBezTo>
                    <a:pt x="2440" y="2622"/>
                    <a:pt x="2520" y="2783"/>
                    <a:pt x="2520" y="2944"/>
                  </a:cubicBezTo>
                  <a:cubicBezTo>
                    <a:pt x="2520" y="3126"/>
                    <a:pt x="2440" y="3287"/>
                    <a:pt x="2359" y="3449"/>
                  </a:cubicBezTo>
                  <a:cubicBezTo>
                    <a:pt x="2278" y="3449"/>
                    <a:pt x="2278" y="3529"/>
                    <a:pt x="2278" y="3529"/>
                  </a:cubicBezTo>
                  <a:cubicBezTo>
                    <a:pt x="2359" y="3630"/>
                    <a:pt x="2359" y="3711"/>
                    <a:pt x="2359" y="3791"/>
                  </a:cubicBezTo>
                  <a:lnTo>
                    <a:pt x="2359" y="4033"/>
                  </a:lnTo>
                  <a:cubicBezTo>
                    <a:pt x="2278" y="4215"/>
                    <a:pt x="2097" y="4376"/>
                    <a:pt x="1936" y="4376"/>
                  </a:cubicBezTo>
                  <a:cubicBezTo>
                    <a:pt x="1936" y="4457"/>
                    <a:pt x="1855" y="4457"/>
                    <a:pt x="1855" y="4537"/>
                  </a:cubicBezTo>
                  <a:cubicBezTo>
                    <a:pt x="1855" y="4719"/>
                    <a:pt x="1855" y="4880"/>
                    <a:pt x="1694" y="5041"/>
                  </a:cubicBezTo>
                  <a:cubicBezTo>
                    <a:pt x="1512" y="5142"/>
                    <a:pt x="1351" y="5223"/>
                    <a:pt x="1190" y="5223"/>
                  </a:cubicBezTo>
                  <a:cubicBezTo>
                    <a:pt x="1190" y="5223"/>
                    <a:pt x="1089" y="5223"/>
                    <a:pt x="1089" y="5303"/>
                  </a:cubicBezTo>
                  <a:cubicBezTo>
                    <a:pt x="1089" y="5384"/>
                    <a:pt x="1008" y="5465"/>
                    <a:pt x="927" y="5465"/>
                  </a:cubicBezTo>
                  <a:cubicBezTo>
                    <a:pt x="927" y="5545"/>
                    <a:pt x="847" y="5646"/>
                    <a:pt x="766" y="5646"/>
                  </a:cubicBezTo>
                  <a:cubicBezTo>
                    <a:pt x="675" y="5686"/>
                    <a:pt x="590" y="5707"/>
                    <a:pt x="507" y="5707"/>
                  </a:cubicBezTo>
                  <a:cubicBezTo>
                    <a:pt x="423" y="5707"/>
                    <a:pt x="343" y="5686"/>
                    <a:pt x="262" y="5646"/>
                  </a:cubicBezTo>
                  <a:lnTo>
                    <a:pt x="81" y="5646"/>
                  </a:lnTo>
                  <a:cubicBezTo>
                    <a:pt x="81" y="5727"/>
                    <a:pt x="0" y="5727"/>
                    <a:pt x="0" y="5727"/>
                  </a:cubicBezTo>
                  <a:cubicBezTo>
                    <a:pt x="81" y="5807"/>
                    <a:pt x="262" y="5888"/>
                    <a:pt x="343" y="5888"/>
                  </a:cubicBezTo>
                  <a:cubicBezTo>
                    <a:pt x="504" y="5888"/>
                    <a:pt x="685" y="5807"/>
                    <a:pt x="847" y="5646"/>
                  </a:cubicBezTo>
                  <a:lnTo>
                    <a:pt x="927" y="5646"/>
                  </a:lnTo>
                  <a:cubicBezTo>
                    <a:pt x="1008" y="5686"/>
                    <a:pt x="1094" y="5707"/>
                    <a:pt x="1179" y="5707"/>
                  </a:cubicBezTo>
                  <a:cubicBezTo>
                    <a:pt x="1265" y="5707"/>
                    <a:pt x="1351" y="5686"/>
                    <a:pt x="1431" y="5646"/>
                  </a:cubicBezTo>
                  <a:cubicBezTo>
                    <a:pt x="1512" y="5646"/>
                    <a:pt x="1593" y="5545"/>
                    <a:pt x="1694" y="5465"/>
                  </a:cubicBezTo>
                  <a:cubicBezTo>
                    <a:pt x="1774" y="5465"/>
                    <a:pt x="1774" y="5384"/>
                    <a:pt x="1855" y="5303"/>
                  </a:cubicBezTo>
                  <a:cubicBezTo>
                    <a:pt x="1855" y="5223"/>
                    <a:pt x="1855" y="5223"/>
                    <a:pt x="1936" y="5223"/>
                  </a:cubicBezTo>
                  <a:cubicBezTo>
                    <a:pt x="2097" y="5223"/>
                    <a:pt x="2278" y="5142"/>
                    <a:pt x="2440" y="5041"/>
                  </a:cubicBezTo>
                  <a:cubicBezTo>
                    <a:pt x="2520" y="4880"/>
                    <a:pt x="2601" y="4719"/>
                    <a:pt x="2601" y="4537"/>
                  </a:cubicBezTo>
                  <a:cubicBezTo>
                    <a:pt x="2601" y="4457"/>
                    <a:pt x="2601" y="4457"/>
                    <a:pt x="2702" y="4376"/>
                  </a:cubicBezTo>
                  <a:cubicBezTo>
                    <a:pt x="2863" y="4376"/>
                    <a:pt x="2944" y="4215"/>
                    <a:pt x="3024" y="4033"/>
                  </a:cubicBezTo>
                  <a:cubicBezTo>
                    <a:pt x="3105" y="3953"/>
                    <a:pt x="3105" y="3872"/>
                    <a:pt x="3105" y="3791"/>
                  </a:cubicBezTo>
                  <a:cubicBezTo>
                    <a:pt x="3105" y="3711"/>
                    <a:pt x="3105" y="3630"/>
                    <a:pt x="3024" y="3529"/>
                  </a:cubicBezTo>
                  <a:cubicBezTo>
                    <a:pt x="3024" y="3529"/>
                    <a:pt x="3024" y="3449"/>
                    <a:pt x="3105" y="3449"/>
                  </a:cubicBezTo>
                  <a:cubicBezTo>
                    <a:pt x="3206" y="3287"/>
                    <a:pt x="3286" y="3126"/>
                    <a:pt x="3286" y="2944"/>
                  </a:cubicBezTo>
                  <a:cubicBezTo>
                    <a:pt x="3286" y="2783"/>
                    <a:pt x="3206" y="2622"/>
                    <a:pt x="3105" y="2440"/>
                  </a:cubicBezTo>
                  <a:cubicBezTo>
                    <a:pt x="3024" y="2440"/>
                    <a:pt x="3024" y="2360"/>
                    <a:pt x="3024" y="2360"/>
                  </a:cubicBezTo>
                  <a:cubicBezTo>
                    <a:pt x="3105" y="2198"/>
                    <a:pt x="3105" y="2017"/>
                    <a:pt x="3024" y="1856"/>
                  </a:cubicBezTo>
                  <a:cubicBezTo>
                    <a:pt x="3024" y="1775"/>
                    <a:pt x="2944" y="1694"/>
                    <a:pt x="2863" y="1614"/>
                  </a:cubicBezTo>
                  <a:cubicBezTo>
                    <a:pt x="2863" y="1513"/>
                    <a:pt x="2782" y="1513"/>
                    <a:pt x="2702" y="1432"/>
                  </a:cubicBezTo>
                  <a:cubicBezTo>
                    <a:pt x="2601" y="1432"/>
                    <a:pt x="2601" y="1432"/>
                    <a:pt x="2601" y="1352"/>
                  </a:cubicBezTo>
                  <a:cubicBezTo>
                    <a:pt x="2601" y="1190"/>
                    <a:pt x="2520" y="1009"/>
                    <a:pt x="2440" y="848"/>
                  </a:cubicBezTo>
                  <a:cubicBezTo>
                    <a:pt x="2278" y="767"/>
                    <a:pt x="2097" y="686"/>
                    <a:pt x="1936" y="686"/>
                  </a:cubicBezTo>
                  <a:cubicBezTo>
                    <a:pt x="1855" y="686"/>
                    <a:pt x="1855" y="686"/>
                    <a:pt x="1855" y="606"/>
                  </a:cubicBezTo>
                  <a:cubicBezTo>
                    <a:pt x="1774" y="424"/>
                    <a:pt x="1593" y="344"/>
                    <a:pt x="1431" y="263"/>
                  </a:cubicBezTo>
                  <a:cubicBezTo>
                    <a:pt x="1351" y="182"/>
                    <a:pt x="1270" y="182"/>
                    <a:pt x="1270" y="182"/>
                  </a:cubicBezTo>
                  <a:cubicBezTo>
                    <a:pt x="1089" y="182"/>
                    <a:pt x="1008" y="182"/>
                    <a:pt x="927" y="263"/>
                  </a:cubicBezTo>
                  <a:lnTo>
                    <a:pt x="847" y="263"/>
                  </a:lnTo>
                  <a:cubicBezTo>
                    <a:pt x="685" y="102"/>
                    <a:pt x="504" y="1"/>
                    <a:pt x="34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>
              <a:extLst>
                <a:ext uri="{FF2B5EF4-FFF2-40B4-BE49-F238E27FC236}">
                  <a16:creationId xmlns:a16="http://schemas.microsoft.com/office/drawing/2014/main" id="{1F8ADD0D-3DDA-CC2C-53AA-B7CD49EDFFFB}"/>
                </a:ext>
              </a:extLst>
            </p:cNvPr>
            <p:cNvSpPr/>
            <p:nvPr/>
          </p:nvSpPr>
          <p:spPr>
            <a:xfrm>
              <a:off x="7431364" y="1530770"/>
              <a:ext cx="109558" cy="120206"/>
            </a:xfrm>
            <a:custGeom>
              <a:avLst/>
              <a:gdLst/>
              <a:ahLst/>
              <a:cxnLst/>
              <a:rect l="l" t="t" r="r" b="b"/>
              <a:pathLst>
                <a:path w="3529" h="3872" extrusionOk="0">
                  <a:moveTo>
                    <a:pt x="1593" y="1"/>
                  </a:moveTo>
                  <a:cubicBezTo>
                    <a:pt x="666" y="182"/>
                    <a:pt x="0" y="1009"/>
                    <a:pt x="0" y="1936"/>
                  </a:cubicBezTo>
                  <a:cubicBezTo>
                    <a:pt x="0" y="2864"/>
                    <a:pt x="666" y="3711"/>
                    <a:pt x="1593" y="3872"/>
                  </a:cubicBezTo>
                  <a:lnTo>
                    <a:pt x="2016" y="3872"/>
                  </a:lnTo>
                  <a:cubicBezTo>
                    <a:pt x="2016" y="3872"/>
                    <a:pt x="3186" y="3529"/>
                    <a:pt x="3529" y="1936"/>
                  </a:cubicBezTo>
                  <a:cubicBezTo>
                    <a:pt x="3529" y="848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>
              <a:extLst>
                <a:ext uri="{FF2B5EF4-FFF2-40B4-BE49-F238E27FC236}">
                  <a16:creationId xmlns:a16="http://schemas.microsoft.com/office/drawing/2014/main" id="{CAA47F20-D32B-346B-12AB-8336A3F649FC}"/>
                </a:ext>
              </a:extLst>
            </p:cNvPr>
            <p:cNvSpPr/>
            <p:nvPr/>
          </p:nvSpPr>
          <p:spPr>
            <a:xfrm>
              <a:off x="7480820" y="1530770"/>
              <a:ext cx="70752" cy="120206"/>
            </a:xfrm>
            <a:custGeom>
              <a:avLst/>
              <a:gdLst/>
              <a:ahLst/>
              <a:cxnLst/>
              <a:rect l="l" t="t" r="r" b="b"/>
              <a:pathLst>
                <a:path w="2279" h="3872" extrusionOk="0">
                  <a:moveTo>
                    <a:pt x="0" y="1"/>
                  </a:moveTo>
                  <a:cubicBezTo>
                    <a:pt x="343" y="102"/>
                    <a:pt x="766" y="263"/>
                    <a:pt x="1008" y="505"/>
                  </a:cubicBezTo>
                  <a:cubicBezTo>
                    <a:pt x="1351" y="928"/>
                    <a:pt x="1593" y="1352"/>
                    <a:pt x="1593" y="1936"/>
                  </a:cubicBezTo>
                  <a:cubicBezTo>
                    <a:pt x="1593" y="2441"/>
                    <a:pt x="1351" y="2945"/>
                    <a:pt x="1008" y="3287"/>
                  </a:cubicBezTo>
                  <a:cubicBezTo>
                    <a:pt x="766" y="3630"/>
                    <a:pt x="343" y="3791"/>
                    <a:pt x="0" y="3872"/>
                  </a:cubicBezTo>
                  <a:lnTo>
                    <a:pt x="343" y="3872"/>
                  </a:lnTo>
                  <a:cubicBezTo>
                    <a:pt x="927" y="3872"/>
                    <a:pt x="1351" y="3711"/>
                    <a:pt x="1774" y="3287"/>
                  </a:cubicBezTo>
                  <a:cubicBezTo>
                    <a:pt x="2097" y="2945"/>
                    <a:pt x="2278" y="2441"/>
                    <a:pt x="2278" y="1936"/>
                  </a:cubicBezTo>
                  <a:cubicBezTo>
                    <a:pt x="2278" y="1352"/>
                    <a:pt x="2097" y="928"/>
                    <a:pt x="1774" y="505"/>
                  </a:cubicBezTo>
                  <a:cubicBezTo>
                    <a:pt x="1351" y="182"/>
                    <a:pt x="927" y="1"/>
                    <a:pt x="34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>
              <a:extLst>
                <a:ext uri="{FF2B5EF4-FFF2-40B4-BE49-F238E27FC236}">
                  <a16:creationId xmlns:a16="http://schemas.microsoft.com/office/drawing/2014/main" id="{06F040E3-2829-6577-D4A2-4B7927D40B7F}"/>
                </a:ext>
              </a:extLst>
            </p:cNvPr>
            <p:cNvSpPr/>
            <p:nvPr/>
          </p:nvSpPr>
          <p:spPr>
            <a:xfrm>
              <a:off x="7457659" y="1568335"/>
              <a:ext cx="67616" cy="46350"/>
            </a:xfrm>
            <a:custGeom>
              <a:avLst/>
              <a:gdLst/>
              <a:ahLst/>
              <a:cxnLst/>
              <a:rect l="l" t="t" r="r" b="b"/>
              <a:pathLst>
                <a:path w="2178" h="1493" extrusionOk="0">
                  <a:moveTo>
                    <a:pt x="1973" y="1"/>
                  </a:moveTo>
                  <a:cubicBezTo>
                    <a:pt x="1930" y="1"/>
                    <a:pt x="1885" y="21"/>
                    <a:pt x="1835" y="61"/>
                  </a:cubicBezTo>
                  <a:lnTo>
                    <a:pt x="746" y="1150"/>
                  </a:lnTo>
                  <a:lnTo>
                    <a:pt x="323" y="726"/>
                  </a:lnTo>
                  <a:cubicBezTo>
                    <a:pt x="282" y="686"/>
                    <a:pt x="242" y="666"/>
                    <a:pt x="202" y="666"/>
                  </a:cubicBezTo>
                  <a:cubicBezTo>
                    <a:pt x="161" y="666"/>
                    <a:pt x="121" y="686"/>
                    <a:pt x="81" y="726"/>
                  </a:cubicBezTo>
                  <a:cubicBezTo>
                    <a:pt x="0" y="807"/>
                    <a:pt x="0" y="908"/>
                    <a:pt x="81" y="989"/>
                  </a:cubicBezTo>
                  <a:lnTo>
                    <a:pt x="585" y="1412"/>
                  </a:lnTo>
                  <a:cubicBezTo>
                    <a:pt x="585" y="1493"/>
                    <a:pt x="665" y="1493"/>
                    <a:pt x="746" y="1493"/>
                  </a:cubicBezTo>
                  <a:cubicBezTo>
                    <a:pt x="827" y="1493"/>
                    <a:pt x="927" y="1493"/>
                    <a:pt x="1008" y="1412"/>
                  </a:cubicBezTo>
                  <a:lnTo>
                    <a:pt x="2097" y="303"/>
                  </a:lnTo>
                  <a:cubicBezTo>
                    <a:pt x="2177" y="222"/>
                    <a:pt x="2177" y="142"/>
                    <a:pt x="2097" y="61"/>
                  </a:cubicBezTo>
                  <a:cubicBezTo>
                    <a:pt x="2057" y="21"/>
                    <a:pt x="2016" y="1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612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9BCE1FDA-86D2-D019-7486-B8A3BF651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899CC933-8CD8-EED5-FC9C-08D69B1A88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Заключение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338A4DF5-7000-8030-283F-C6F90734C0F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7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0EAB60FB-91F3-0E2B-EE42-48687637AFA7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908DEE33-372C-1131-FC5C-205924E27FD6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F02525D2-38BF-A433-C42A-E6380185DB40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505C9163-F912-4615-07D9-C336871A6EED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2C32E665-ABBD-DD90-080F-6667B7333781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9A74C573-6846-2B59-4233-FCF92740B6BF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EFF34F8D-82C9-4ABC-7ECF-37BD908BE70A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A7DBF714-3985-A747-C55B-FB265A8B9B9A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9C999FDA-D4C6-1F56-D2F6-E88DF98D1D2F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C0134ABE-7BA2-7ABB-8BF3-BAE8B8D09708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4E9A5F06-BE32-2B3E-6110-17C1D319C271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2D48B81D-54EB-416E-86D3-B0FF4317C1DD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33A4ABFE-9F0A-B7BB-B363-8ADED74A92EC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72E36F44-05F4-67F0-BD3B-F1A009E649AB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32DE8A1E-AFAF-95B1-8CEA-A97AB7738869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2EB7B3B8-B36B-FC10-29EF-AD751F271D09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14585AAF-94EC-D893-FC3E-3E84446BD56F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4B415B5B-E60D-60C0-1B8D-D5EE9E06385C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9DA46BA3-EEBB-4034-8C6E-CEC0B066D8C0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2FCDF684-4D02-C70B-9441-55A86E7B47A2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D6287F02-4536-64C2-A94A-B5E73AA7FB6B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C5448D5A-6E03-0C79-5710-DBB1650B988C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5ADB4435-651E-BEA8-CDC0-CCE00D8C56AB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E00D0506-5BC2-A53B-D967-7C792C7B4773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A202D3E1-C98F-B851-E273-252F629CE128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47F47176-E480-514B-A17D-EC6324603ABB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2BB71ECC-1ECB-037B-1661-9265FC706489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1FAF7B54-172E-3942-AE16-ADA859DCDB53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66860E65-2893-AFE1-AFBE-10F4DE4F1BEF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625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50"/>
          <p:cNvSpPr txBox="1">
            <a:spLocks noGrp="1"/>
          </p:cNvSpPr>
          <p:nvPr>
            <p:ph type="body" idx="1"/>
          </p:nvPr>
        </p:nvSpPr>
        <p:spPr>
          <a:xfrm>
            <a:off x="1682496" y="1235167"/>
            <a:ext cx="5632704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RentACar</a:t>
            </a:r>
            <a:r>
              <a:rPr lang="ru-RU" dirty="0"/>
              <a:t> предоставя удобен и </a:t>
            </a:r>
            <a:r>
              <a:rPr lang="ru-RU" dirty="0" err="1"/>
              <a:t>ефективен</a:t>
            </a:r>
            <a:r>
              <a:rPr lang="ru-RU" dirty="0"/>
              <a:t> начин за резервации на автомобили.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Гъвкава</a:t>
            </a:r>
            <a:r>
              <a:rPr lang="ru-RU" dirty="0"/>
              <a:t> система за управление на потребители и автомобили.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Лесен</a:t>
            </a:r>
            <a:r>
              <a:rPr lang="ru-RU" dirty="0"/>
              <a:t> за </a:t>
            </a:r>
            <a:r>
              <a:rPr lang="ru-RU" dirty="0" err="1"/>
              <a:t>поддръжка</a:t>
            </a:r>
            <a:r>
              <a:rPr lang="ru-RU" dirty="0"/>
              <a:t> и </a:t>
            </a:r>
            <a:r>
              <a:rPr lang="ru-RU" dirty="0" err="1"/>
              <a:t>разширяване</a:t>
            </a:r>
            <a:r>
              <a:rPr lang="ru-RU" dirty="0"/>
              <a:t> проект с </a:t>
            </a:r>
            <a:r>
              <a:rPr lang="ru-RU" dirty="0" err="1"/>
              <a:t>модерни</a:t>
            </a:r>
            <a:r>
              <a:rPr lang="ru-RU" dirty="0"/>
              <a:t> технологии.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Подходящ</a:t>
            </a:r>
            <a:r>
              <a:rPr lang="ru-RU" dirty="0"/>
              <a:t> за малки и </a:t>
            </a:r>
            <a:r>
              <a:rPr lang="ru-RU" dirty="0" err="1"/>
              <a:t>големи</a:t>
            </a:r>
            <a:r>
              <a:rPr lang="ru-RU" dirty="0"/>
              <a:t> компании, </a:t>
            </a:r>
            <a:r>
              <a:rPr lang="ru-RU" dirty="0" err="1"/>
              <a:t>занимаващи</a:t>
            </a:r>
            <a:r>
              <a:rPr lang="ru-RU" dirty="0"/>
              <a:t> се с </a:t>
            </a:r>
            <a:r>
              <a:rPr lang="ru-RU" dirty="0" err="1"/>
              <a:t>отдаване</a:t>
            </a:r>
            <a:r>
              <a:rPr lang="ru-RU" dirty="0"/>
              <a:t> на автомобили под наем.</a:t>
            </a:r>
          </a:p>
        </p:txBody>
      </p:sp>
      <p:sp>
        <p:nvSpPr>
          <p:cNvPr id="2954" name="Google Shape;2954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/>
              <a:t>Заключение</a:t>
            </a:r>
            <a:endParaRPr sz="3200" b="1" dirty="0"/>
          </a:p>
        </p:txBody>
      </p:sp>
      <p:grpSp>
        <p:nvGrpSpPr>
          <p:cNvPr id="2955" name="Google Shape;2955;p50"/>
          <p:cNvGrpSpPr/>
          <p:nvPr/>
        </p:nvGrpSpPr>
        <p:grpSpPr>
          <a:xfrm>
            <a:off x="6335374" y="2861451"/>
            <a:ext cx="2368650" cy="809900"/>
            <a:chOff x="1008825" y="2872475"/>
            <a:chExt cx="2368650" cy="809900"/>
          </a:xfrm>
        </p:grpSpPr>
        <p:sp>
          <p:nvSpPr>
            <p:cNvPr id="2956" name="Google Shape;2956;p50"/>
            <p:cNvSpPr/>
            <p:nvPr/>
          </p:nvSpPr>
          <p:spPr>
            <a:xfrm>
              <a:off x="1084625" y="2959325"/>
              <a:ext cx="2201500" cy="629825"/>
            </a:xfrm>
            <a:custGeom>
              <a:avLst/>
              <a:gdLst/>
              <a:ahLst/>
              <a:cxnLst/>
              <a:rect l="l" t="t" r="r" b="b"/>
              <a:pathLst>
                <a:path w="88060" h="25193" extrusionOk="0">
                  <a:moveTo>
                    <a:pt x="49292" y="1"/>
                  </a:moveTo>
                  <a:cubicBezTo>
                    <a:pt x="44612" y="1"/>
                    <a:pt x="40742" y="1096"/>
                    <a:pt x="38035" y="2454"/>
                  </a:cubicBezTo>
                  <a:cubicBezTo>
                    <a:pt x="32850" y="5046"/>
                    <a:pt x="24392" y="8714"/>
                    <a:pt x="24392" y="8714"/>
                  </a:cubicBezTo>
                  <a:lnTo>
                    <a:pt x="8975" y="12065"/>
                  </a:lnTo>
                  <a:cubicBezTo>
                    <a:pt x="4366" y="13065"/>
                    <a:pt x="895" y="16794"/>
                    <a:pt x="319" y="21463"/>
                  </a:cubicBezTo>
                  <a:lnTo>
                    <a:pt x="198" y="22039"/>
                  </a:lnTo>
                  <a:cubicBezTo>
                    <a:pt x="0" y="23737"/>
                    <a:pt x="1274" y="25192"/>
                    <a:pt x="2972" y="25192"/>
                  </a:cubicBezTo>
                  <a:lnTo>
                    <a:pt x="9354" y="25192"/>
                  </a:lnTo>
                  <a:cubicBezTo>
                    <a:pt x="8914" y="24252"/>
                    <a:pt x="8656" y="23176"/>
                    <a:pt x="8656" y="22039"/>
                  </a:cubicBezTo>
                  <a:cubicBezTo>
                    <a:pt x="8656" y="18128"/>
                    <a:pt x="11809" y="14899"/>
                    <a:pt x="15736" y="14899"/>
                  </a:cubicBezTo>
                  <a:cubicBezTo>
                    <a:pt x="19647" y="14899"/>
                    <a:pt x="22876" y="18128"/>
                    <a:pt x="22876" y="22039"/>
                  </a:cubicBezTo>
                  <a:cubicBezTo>
                    <a:pt x="22876" y="23176"/>
                    <a:pt x="22618" y="24252"/>
                    <a:pt x="22118" y="25192"/>
                  </a:cubicBezTo>
                  <a:lnTo>
                    <a:pt x="62668" y="25192"/>
                  </a:lnTo>
                  <a:cubicBezTo>
                    <a:pt x="62153" y="24252"/>
                    <a:pt x="61910" y="23176"/>
                    <a:pt x="61910" y="22039"/>
                  </a:cubicBezTo>
                  <a:cubicBezTo>
                    <a:pt x="61910" y="18128"/>
                    <a:pt x="65124" y="14899"/>
                    <a:pt x="69035" y="14899"/>
                  </a:cubicBezTo>
                  <a:cubicBezTo>
                    <a:pt x="72961" y="14899"/>
                    <a:pt x="76175" y="18128"/>
                    <a:pt x="76175" y="22039"/>
                  </a:cubicBezTo>
                  <a:cubicBezTo>
                    <a:pt x="76175" y="23176"/>
                    <a:pt x="75857" y="24252"/>
                    <a:pt x="75417" y="25192"/>
                  </a:cubicBezTo>
                  <a:lnTo>
                    <a:pt x="84770" y="25192"/>
                  </a:lnTo>
                  <a:cubicBezTo>
                    <a:pt x="86605" y="25192"/>
                    <a:pt x="88060" y="23737"/>
                    <a:pt x="88060" y="21918"/>
                  </a:cubicBezTo>
                  <a:lnTo>
                    <a:pt x="88060" y="14020"/>
                  </a:lnTo>
                  <a:cubicBezTo>
                    <a:pt x="88060" y="11746"/>
                    <a:pt x="86226" y="9851"/>
                    <a:pt x="83952" y="9791"/>
                  </a:cubicBezTo>
                  <a:cubicBezTo>
                    <a:pt x="78828" y="9654"/>
                    <a:pt x="70809" y="6501"/>
                    <a:pt x="63805" y="3348"/>
                  </a:cubicBezTo>
                  <a:cubicBezTo>
                    <a:pt x="58476" y="907"/>
                    <a:pt x="53549" y="1"/>
                    <a:pt x="4929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0"/>
            <p:cNvSpPr/>
            <p:nvPr/>
          </p:nvSpPr>
          <p:spPr>
            <a:xfrm>
              <a:off x="1222200" y="3533800"/>
              <a:ext cx="83775" cy="22375"/>
            </a:xfrm>
            <a:custGeom>
              <a:avLst/>
              <a:gdLst/>
              <a:ahLst/>
              <a:cxnLst/>
              <a:rect l="l" t="t" r="r" b="b"/>
              <a:pathLst>
                <a:path w="3351" h="895" extrusionOk="0">
                  <a:moveTo>
                    <a:pt x="0" y="0"/>
                  </a:moveTo>
                  <a:lnTo>
                    <a:pt x="0" y="894"/>
                  </a:lnTo>
                  <a:lnTo>
                    <a:pt x="3350" y="894"/>
                  </a:lnTo>
                  <a:cubicBezTo>
                    <a:pt x="3275" y="637"/>
                    <a:pt x="3214" y="318"/>
                    <a:pt x="321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0"/>
            <p:cNvSpPr/>
            <p:nvPr/>
          </p:nvSpPr>
          <p:spPr>
            <a:xfrm>
              <a:off x="1650050" y="3533800"/>
              <a:ext cx="988400" cy="22375"/>
            </a:xfrm>
            <a:custGeom>
              <a:avLst/>
              <a:gdLst/>
              <a:ahLst/>
              <a:cxnLst/>
              <a:rect l="l" t="t" r="r" b="b"/>
              <a:pathLst>
                <a:path w="39536" h="895" extrusionOk="0">
                  <a:moveTo>
                    <a:pt x="183" y="0"/>
                  </a:moveTo>
                  <a:cubicBezTo>
                    <a:pt x="122" y="318"/>
                    <a:pt x="62" y="637"/>
                    <a:pt x="1" y="894"/>
                  </a:cubicBezTo>
                  <a:lnTo>
                    <a:pt x="39536" y="894"/>
                  </a:lnTo>
                  <a:cubicBezTo>
                    <a:pt x="39475" y="637"/>
                    <a:pt x="39415" y="318"/>
                    <a:pt x="3935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0"/>
            <p:cNvSpPr/>
            <p:nvPr/>
          </p:nvSpPr>
          <p:spPr>
            <a:xfrm>
              <a:off x="2982925" y="3533800"/>
              <a:ext cx="279325" cy="22375"/>
            </a:xfrm>
            <a:custGeom>
              <a:avLst/>
              <a:gdLst/>
              <a:ahLst/>
              <a:cxnLst/>
              <a:rect l="l" t="t" r="r" b="b"/>
              <a:pathLst>
                <a:path w="11173" h="895" extrusionOk="0">
                  <a:moveTo>
                    <a:pt x="183" y="0"/>
                  </a:moveTo>
                  <a:cubicBezTo>
                    <a:pt x="122" y="318"/>
                    <a:pt x="61" y="637"/>
                    <a:pt x="1" y="894"/>
                  </a:cubicBezTo>
                  <a:lnTo>
                    <a:pt x="11173" y="894"/>
                  </a:lnTo>
                  <a:lnTo>
                    <a:pt x="11173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0"/>
            <p:cNvSpPr/>
            <p:nvPr/>
          </p:nvSpPr>
          <p:spPr>
            <a:xfrm>
              <a:off x="1092575" y="3374625"/>
              <a:ext cx="254325" cy="119775"/>
            </a:xfrm>
            <a:custGeom>
              <a:avLst/>
              <a:gdLst/>
              <a:ahLst/>
              <a:cxnLst/>
              <a:rect l="l" t="t" r="r" b="b"/>
              <a:pathLst>
                <a:path w="10173" h="4791" extrusionOk="0">
                  <a:moveTo>
                    <a:pt x="1896" y="0"/>
                  </a:moveTo>
                  <a:cubicBezTo>
                    <a:pt x="880" y="1380"/>
                    <a:pt x="259" y="3032"/>
                    <a:pt x="1" y="4790"/>
                  </a:cubicBezTo>
                  <a:lnTo>
                    <a:pt x="6641" y="3335"/>
                  </a:lnTo>
                  <a:cubicBezTo>
                    <a:pt x="10173" y="1198"/>
                    <a:pt x="9036" y="0"/>
                    <a:pt x="9036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0"/>
            <p:cNvSpPr/>
            <p:nvPr/>
          </p:nvSpPr>
          <p:spPr>
            <a:xfrm>
              <a:off x="1307475" y="3338225"/>
              <a:ext cx="342600" cy="344150"/>
            </a:xfrm>
            <a:custGeom>
              <a:avLst/>
              <a:gdLst/>
              <a:ahLst/>
              <a:cxnLst/>
              <a:rect l="l" t="t" r="r" b="b"/>
              <a:pathLst>
                <a:path w="13704" h="13766" extrusionOk="0">
                  <a:moveTo>
                    <a:pt x="6822" y="1"/>
                  </a:moveTo>
                  <a:cubicBezTo>
                    <a:pt x="3032" y="1"/>
                    <a:pt x="0" y="3093"/>
                    <a:pt x="0" y="6883"/>
                  </a:cubicBezTo>
                  <a:cubicBezTo>
                    <a:pt x="0" y="10673"/>
                    <a:pt x="3032" y="13765"/>
                    <a:pt x="6822" y="13765"/>
                  </a:cubicBezTo>
                  <a:cubicBezTo>
                    <a:pt x="10611" y="13765"/>
                    <a:pt x="13704" y="10673"/>
                    <a:pt x="13704" y="6883"/>
                  </a:cubicBezTo>
                  <a:cubicBezTo>
                    <a:pt x="13704" y="3093"/>
                    <a:pt x="10611" y="1"/>
                    <a:pt x="682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0"/>
            <p:cNvSpPr/>
            <p:nvPr/>
          </p:nvSpPr>
          <p:spPr>
            <a:xfrm>
              <a:off x="1354825" y="3385600"/>
              <a:ext cx="247900" cy="247875"/>
            </a:xfrm>
            <a:custGeom>
              <a:avLst/>
              <a:gdLst/>
              <a:ahLst/>
              <a:cxnLst/>
              <a:rect l="l" t="t" r="r" b="b"/>
              <a:pathLst>
                <a:path w="9916" h="9915" extrusionOk="0">
                  <a:moveTo>
                    <a:pt x="492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28" y="9915"/>
                  </a:cubicBezTo>
                  <a:cubicBezTo>
                    <a:pt x="7702" y="9915"/>
                    <a:pt x="9915" y="7702"/>
                    <a:pt x="9915" y="4988"/>
                  </a:cubicBezTo>
                  <a:cubicBezTo>
                    <a:pt x="9915" y="2214"/>
                    <a:pt x="7702" y="1"/>
                    <a:pt x="492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0"/>
            <p:cNvSpPr/>
            <p:nvPr/>
          </p:nvSpPr>
          <p:spPr>
            <a:xfrm>
              <a:off x="1340425" y="3365150"/>
              <a:ext cx="290700" cy="290325"/>
            </a:xfrm>
            <a:custGeom>
              <a:avLst/>
              <a:gdLst/>
              <a:ahLst/>
              <a:cxnLst/>
              <a:rect l="l" t="t" r="r" b="b"/>
              <a:pathLst>
                <a:path w="11628" h="11613" extrusionOk="0">
                  <a:moveTo>
                    <a:pt x="5822" y="61"/>
                  </a:moveTo>
                  <a:cubicBezTo>
                    <a:pt x="8914" y="61"/>
                    <a:pt x="11507" y="2653"/>
                    <a:pt x="11507" y="5806"/>
                  </a:cubicBezTo>
                  <a:cubicBezTo>
                    <a:pt x="11507" y="8959"/>
                    <a:pt x="8914" y="11491"/>
                    <a:pt x="5822" y="11491"/>
                  </a:cubicBezTo>
                  <a:cubicBezTo>
                    <a:pt x="2654" y="11491"/>
                    <a:pt x="62" y="8959"/>
                    <a:pt x="62" y="5806"/>
                  </a:cubicBezTo>
                  <a:cubicBezTo>
                    <a:pt x="62" y="2653"/>
                    <a:pt x="2654" y="61"/>
                    <a:pt x="5822" y="61"/>
                  </a:cubicBezTo>
                  <a:close/>
                  <a:moveTo>
                    <a:pt x="5822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22" y="11612"/>
                  </a:cubicBezTo>
                  <a:cubicBezTo>
                    <a:pt x="8975" y="11612"/>
                    <a:pt x="11628" y="8959"/>
                    <a:pt x="11628" y="5806"/>
                  </a:cubicBezTo>
                  <a:cubicBezTo>
                    <a:pt x="11628" y="2577"/>
                    <a:pt x="8975" y="0"/>
                    <a:pt x="5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0"/>
            <p:cNvSpPr/>
            <p:nvPr/>
          </p:nvSpPr>
          <p:spPr>
            <a:xfrm>
              <a:off x="1378325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88" y="76"/>
                  </a:moveTo>
                  <a:cubicBezTo>
                    <a:pt x="6125" y="76"/>
                    <a:pt x="7899" y="1835"/>
                    <a:pt x="7899" y="3987"/>
                  </a:cubicBezTo>
                  <a:cubicBezTo>
                    <a:pt x="7899" y="6140"/>
                    <a:pt x="6125" y="7898"/>
                    <a:pt x="3988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88" y="76"/>
                  </a:cubicBezTo>
                  <a:close/>
                  <a:moveTo>
                    <a:pt x="3988" y="0"/>
                  </a:moveTo>
                  <a:cubicBezTo>
                    <a:pt x="1835" y="0"/>
                    <a:pt x="1" y="1774"/>
                    <a:pt x="1" y="3987"/>
                  </a:cubicBezTo>
                  <a:cubicBezTo>
                    <a:pt x="1" y="6140"/>
                    <a:pt x="1835" y="7959"/>
                    <a:pt x="3988" y="7959"/>
                  </a:cubicBezTo>
                  <a:cubicBezTo>
                    <a:pt x="6201" y="7959"/>
                    <a:pt x="7959" y="6140"/>
                    <a:pt x="7959" y="3987"/>
                  </a:cubicBezTo>
                  <a:cubicBezTo>
                    <a:pt x="7959" y="1774"/>
                    <a:pt x="6201" y="0"/>
                    <a:pt x="39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0"/>
            <p:cNvSpPr/>
            <p:nvPr/>
          </p:nvSpPr>
          <p:spPr>
            <a:xfrm>
              <a:off x="1405250" y="3436000"/>
              <a:ext cx="147050" cy="147075"/>
            </a:xfrm>
            <a:custGeom>
              <a:avLst/>
              <a:gdLst/>
              <a:ahLst/>
              <a:cxnLst/>
              <a:rect l="l" t="t" r="r" b="b"/>
              <a:pathLst>
                <a:path w="5882" h="5883" extrusionOk="0">
                  <a:moveTo>
                    <a:pt x="2911" y="1"/>
                  </a:moveTo>
                  <a:cubicBezTo>
                    <a:pt x="1334" y="1"/>
                    <a:pt x="0" y="1335"/>
                    <a:pt x="0" y="2972"/>
                  </a:cubicBezTo>
                  <a:cubicBezTo>
                    <a:pt x="0" y="4549"/>
                    <a:pt x="1334" y="5883"/>
                    <a:pt x="2911" y="5883"/>
                  </a:cubicBezTo>
                  <a:cubicBezTo>
                    <a:pt x="4548" y="5883"/>
                    <a:pt x="5882" y="4549"/>
                    <a:pt x="5882" y="2972"/>
                  </a:cubicBezTo>
                  <a:cubicBezTo>
                    <a:pt x="5882" y="1335"/>
                    <a:pt x="4548" y="1"/>
                    <a:pt x="2911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0"/>
            <p:cNvSpPr/>
            <p:nvPr/>
          </p:nvSpPr>
          <p:spPr>
            <a:xfrm>
              <a:off x="1359375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85" y="1"/>
                  </a:moveTo>
                  <a:lnTo>
                    <a:pt x="4367" y="4412"/>
                  </a:lnTo>
                  <a:lnTo>
                    <a:pt x="61" y="3351"/>
                  </a:lnTo>
                  <a:cubicBezTo>
                    <a:pt x="61" y="3351"/>
                    <a:pt x="61" y="3412"/>
                    <a:pt x="1" y="3472"/>
                  </a:cubicBezTo>
                  <a:lnTo>
                    <a:pt x="4048" y="5170"/>
                  </a:lnTo>
                  <a:lnTo>
                    <a:pt x="1517" y="8717"/>
                  </a:lnTo>
                  <a:cubicBezTo>
                    <a:pt x="1517" y="8717"/>
                    <a:pt x="1577" y="8778"/>
                    <a:pt x="1653" y="8839"/>
                  </a:cubicBezTo>
                  <a:lnTo>
                    <a:pt x="4806" y="5685"/>
                  </a:lnTo>
                  <a:lnTo>
                    <a:pt x="7899" y="8778"/>
                  </a:lnTo>
                  <a:cubicBezTo>
                    <a:pt x="7959" y="8778"/>
                    <a:pt x="8020" y="8717"/>
                    <a:pt x="8020" y="8657"/>
                  </a:cubicBezTo>
                  <a:lnTo>
                    <a:pt x="5564" y="5170"/>
                  </a:lnTo>
                  <a:lnTo>
                    <a:pt x="9475" y="3472"/>
                  </a:lnTo>
                  <a:cubicBezTo>
                    <a:pt x="9475" y="3412"/>
                    <a:pt x="9475" y="3412"/>
                    <a:pt x="9415" y="3351"/>
                  </a:cubicBezTo>
                  <a:lnTo>
                    <a:pt x="5185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0"/>
            <p:cNvSpPr/>
            <p:nvPr/>
          </p:nvSpPr>
          <p:spPr>
            <a:xfrm>
              <a:off x="144617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274" y="0"/>
                  </a:moveTo>
                  <a:cubicBezTo>
                    <a:pt x="576" y="0"/>
                    <a:pt x="0" y="576"/>
                    <a:pt x="0" y="1334"/>
                  </a:cubicBezTo>
                  <a:cubicBezTo>
                    <a:pt x="0" y="2031"/>
                    <a:pt x="576" y="2592"/>
                    <a:pt x="1274" y="2592"/>
                  </a:cubicBezTo>
                  <a:cubicBezTo>
                    <a:pt x="2032" y="2592"/>
                    <a:pt x="2593" y="2031"/>
                    <a:pt x="2593" y="1334"/>
                  </a:cubicBezTo>
                  <a:cubicBezTo>
                    <a:pt x="2593" y="576"/>
                    <a:pt x="2032" y="0"/>
                    <a:pt x="1274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1463600" y="3495900"/>
              <a:ext cx="33375" cy="31850"/>
            </a:xfrm>
            <a:custGeom>
              <a:avLst/>
              <a:gdLst/>
              <a:ahLst/>
              <a:cxnLst/>
              <a:rect l="l" t="t" r="r" b="b"/>
              <a:pathLst>
                <a:path w="1335" h="1274" extrusionOk="0">
                  <a:moveTo>
                    <a:pt x="637" y="0"/>
                  </a:moveTo>
                  <a:cubicBezTo>
                    <a:pt x="319" y="0"/>
                    <a:pt x="1" y="258"/>
                    <a:pt x="1" y="637"/>
                  </a:cubicBezTo>
                  <a:cubicBezTo>
                    <a:pt x="1" y="1016"/>
                    <a:pt x="319" y="1273"/>
                    <a:pt x="637" y="1273"/>
                  </a:cubicBezTo>
                  <a:cubicBezTo>
                    <a:pt x="1016" y="1273"/>
                    <a:pt x="1335" y="1016"/>
                    <a:pt x="1335" y="637"/>
                  </a:cubicBezTo>
                  <a:cubicBezTo>
                    <a:pt x="1335" y="258"/>
                    <a:pt x="1016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1457550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82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58"/>
                    <a:pt x="61" y="379"/>
                    <a:pt x="182" y="379"/>
                  </a:cubicBezTo>
                  <a:cubicBezTo>
                    <a:pt x="303" y="379"/>
                    <a:pt x="379" y="258"/>
                    <a:pt x="379" y="182"/>
                  </a:cubicBezTo>
                  <a:cubicBezTo>
                    <a:pt x="379" y="61"/>
                    <a:pt x="303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3088675" y="3282900"/>
              <a:ext cx="197450" cy="86825"/>
            </a:xfrm>
            <a:custGeom>
              <a:avLst/>
              <a:gdLst/>
              <a:ahLst/>
              <a:cxnLst/>
              <a:rect l="l" t="t" r="r" b="b"/>
              <a:pathLst>
                <a:path w="7898" h="3473" extrusionOk="0">
                  <a:moveTo>
                    <a:pt x="0" y="1"/>
                  </a:moveTo>
                  <a:cubicBezTo>
                    <a:pt x="0" y="1"/>
                    <a:pt x="440" y="2911"/>
                    <a:pt x="3411" y="3472"/>
                  </a:cubicBezTo>
                  <a:lnTo>
                    <a:pt x="7898" y="3472"/>
                  </a:lnTo>
                  <a:lnTo>
                    <a:pt x="7898" y="1198"/>
                  </a:lnTo>
                  <a:cubicBezTo>
                    <a:pt x="7898" y="819"/>
                    <a:pt x="7822" y="380"/>
                    <a:pt x="7762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2638425" y="3338225"/>
              <a:ext cx="344525" cy="344150"/>
            </a:xfrm>
            <a:custGeom>
              <a:avLst/>
              <a:gdLst/>
              <a:ahLst/>
              <a:cxnLst/>
              <a:rect l="l" t="t" r="r" b="b"/>
              <a:pathLst>
                <a:path w="13781" h="13766" extrusionOk="0">
                  <a:moveTo>
                    <a:pt x="6883" y="1"/>
                  </a:moveTo>
                  <a:cubicBezTo>
                    <a:pt x="3093" y="1"/>
                    <a:pt x="1" y="3093"/>
                    <a:pt x="1" y="6883"/>
                  </a:cubicBezTo>
                  <a:cubicBezTo>
                    <a:pt x="1" y="10673"/>
                    <a:pt x="3093" y="13765"/>
                    <a:pt x="6883" y="13765"/>
                  </a:cubicBezTo>
                  <a:cubicBezTo>
                    <a:pt x="10673" y="13765"/>
                    <a:pt x="13781" y="10673"/>
                    <a:pt x="13781" y="6883"/>
                  </a:cubicBezTo>
                  <a:cubicBezTo>
                    <a:pt x="13781" y="3093"/>
                    <a:pt x="10673" y="1"/>
                    <a:pt x="688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2685800" y="3385600"/>
              <a:ext cx="247875" cy="247875"/>
            </a:xfrm>
            <a:custGeom>
              <a:avLst/>
              <a:gdLst/>
              <a:ahLst/>
              <a:cxnLst/>
              <a:rect l="l" t="t" r="r" b="b"/>
              <a:pathLst>
                <a:path w="9915" h="9915" extrusionOk="0">
                  <a:moveTo>
                    <a:pt x="4988" y="1"/>
                  </a:moveTo>
                  <a:cubicBezTo>
                    <a:pt x="2214" y="1"/>
                    <a:pt x="1" y="2214"/>
                    <a:pt x="1" y="4988"/>
                  </a:cubicBezTo>
                  <a:cubicBezTo>
                    <a:pt x="1" y="7702"/>
                    <a:pt x="2214" y="9915"/>
                    <a:pt x="4988" y="9915"/>
                  </a:cubicBezTo>
                  <a:cubicBezTo>
                    <a:pt x="7717" y="9915"/>
                    <a:pt x="9915" y="7702"/>
                    <a:pt x="9915" y="4988"/>
                  </a:cubicBezTo>
                  <a:cubicBezTo>
                    <a:pt x="9915" y="2214"/>
                    <a:pt x="7717" y="1"/>
                    <a:pt x="498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2671775" y="3365150"/>
              <a:ext cx="290325" cy="290325"/>
            </a:xfrm>
            <a:custGeom>
              <a:avLst/>
              <a:gdLst/>
              <a:ahLst/>
              <a:cxnLst/>
              <a:rect l="l" t="t" r="r" b="b"/>
              <a:pathLst>
                <a:path w="11613" h="11613" extrusionOk="0">
                  <a:moveTo>
                    <a:pt x="5807" y="61"/>
                  </a:moveTo>
                  <a:cubicBezTo>
                    <a:pt x="8960" y="61"/>
                    <a:pt x="11492" y="2653"/>
                    <a:pt x="11492" y="5806"/>
                  </a:cubicBezTo>
                  <a:cubicBezTo>
                    <a:pt x="11492" y="8959"/>
                    <a:pt x="8960" y="11491"/>
                    <a:pt x="5807" y="11491"/>
                  </a:cubicBezTo>
                  <a:cubicBezTo>
                    <a:pt x="2654" y="11491"/>
                    <a:pt x="122" y="8959"/>
                    <a:pt x="122" y="5806"/>
                  </a:cubicBezTo>
                  <a:cubicBezTo>
                    <a:pt x="122" y="2653"/>
                    <a:pt x="2654" y="61"/>
                    <a:pt x="5807" y="61"/>
                  </a:cubicBezTo>
                  <a:close/>
                  <a:moveTo>
                    <a:pt x="5807" y="0"/>
                  </a:moveTo>
                  <a:cubicBezTo>
                    <a:pt x="2593" y="0"/>
                    <a:pt x="1" y="2577"/>
                    <a:pt x="1" y="5806"/>
                  </a:cubicBezTo>
                  <a:cubicBezTo>
                    <a:pt x="1" y="8959"/>
                    <a:pt x="2593" y="11612"/>
                    <a:pt x="5807" y="11612"/>
                  </a:cubicBezTo>
                  <a:cubicBezTo>
                    <a:pt x="9036" y="11612"/>
                    <a:pt x="11613" y="8959"/>
                    <a:pt x="11613" y="5806"/>
                  </a:cubicBezTo>
                  <a:cubicBezTo>
                    <a:pt x="11613" y="2577"/>
                    <a:pt x="9036" y="0"/>
                    <a:pt x="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2711200" y="3410625"/>
              <a:ext cx="199000" cy="198975"/>
            </a:xfrm>
            <a:custGeom>
              <a:avLst/>
              <a:gdLst/>
              <a:ahLst/>
              <a:cxnLst/>
              <a:rect l="l" t="t" r="r" b="b"/>
              <a:pathLst>
                <a:path w="7960" h="7959" extrusionOk="0">
                  <a:moveTo>
                    <a:pt x="3972" y="76"/>
                  </a:moveTo>
                  <a:cubicBezTo>
                    <a:pt x="6125" y="76"/>
                    <a:pt x="7898" y="1835"/>
                    <a:pt x="7898" y="3987"/>
                  </a:cubicBezTo>
                  <a:cubicBezTo>
                    <a:pt x="7898" y="6140"/>
                    <a:pt x="6125" y="7898"/>
                    <a:pt x="3972" y="7898"/>
                  </a:cubicBezTo>
                  <a:cubicBezTo>
                    <a:pt x="1835" y="7898"/>
                    <a:pt x="61" y="6140"/>
                    <a:pt x="61" y="3987"/>
                  </a:cubicBezTo>
                  <a:cubicBezTo>
                    <a:pt x="61" y="1835"/>
                    <a:pt x="1835" y="76"/>
                    <a:pt x="3972" y="76"/>
                  </a:cubicBezTo>
                  <a:close/>
                  <a:moveTo>
                    <a:pt x="3972" y="0"/>
                  </a:moveTo>
                  <a:cubicBezTo>
                    <a:pt x="1774" y="0"/>
                    <a:pt x="1" y="1774"/>
                    <a:pt x="1" y="3987"/>
                  </a:cubicBezTo>
                  <a:cubicBezTo>
                    <a:pt x="1" y="6140"/>
                    <a:pt x="1774" y="7959"/>
                    <a:pt x="3972" y="7959"/>
                  </a:cubicBezTo>
                  <a:cubicBezTo>
                    <a:pt x="6185" y="7959"/>
                    <a:pt x="7959" y="6140"/>
                    <a:pt x="7959" y="3987"/>
                  </a:cubicBezTo>
                  <a:cubicBezTo>
                    <a:pt x="7959" y="1774"/>
                    <a:pt x="6185" y="0"/>
                    <a:pt x="3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2736600" y="3436000"/>
              <a:ext cx="146675" cy="147075"/>
            </a:xfrm>
            <a:custGeom>
              <a:avLst/>
              <a:gdLst/>
              <a:ahLst/>
              <a:cxnLst/>
              <a:rect l="l" t="t" r="r" b="b"/>
              <a:pathLst>
                <a:path w="5867" h="5883" extrusionOk="0">
                  <a:moveTo>
                    <a:pt x="2956" y="1"/>
                  </a:moveTo>
                  <a:cubicBezTo>
                    <a:pt x="1319" y="1"/>
                    <a:pt x="0" y="1335"/>
                    <a:pt x="0" y="2972"/>
                  </a:cubicBezTo>
                  <a:cubicBezTo>
                    <a:pt x="0" y="4549"/>
                    <a:pt x="1319" y="5883"/>
                    <a:pt x="2956" y="5883"/>
                  </a:cubicBezTo>
                  <a:cubicBezTo>
                    <a:pt x="4548" y="5883"/>
                    <a:pt x="5867" y="4549"/>
                    <a:pt x="5867" y="2972"/>
                  </a:cubicBezTo>
                  <a:cubicBezTo>
                    <a:pt x="5867" y="1335"/>
                    <a:pt x="4548" y="1"/>
                    <a:pt x="295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2692250" y="3385600"/>
              <a:ext cx="236900" cy="220975"/>
            </a:xfrm>
            <a:custGeom>
              <a:avLst/>
              <a:gdLst/>
              <a:ahLst/>
              <a:cxnLst/>
              <a:rect l="l" t="t" r="r" b="b"/>
              <a:pathLst>
                <a:path w="9476" h="8839" extrusionOk="0">
                  <a:moveTo>
                    <a:pt x="4670" y="1"/>
                  </a:moveTo>
                  <a:lnTo>
                    <a:pt x="4291" y="4412"/>
                  </a:lnTo>
                  <a:lnTo>
                    <a:pt x="61" y="3351"/>
                  </a:lnTo>
                  <a:cubicBezTo>
                    <a:pt x="1" y="3351"/>
                    <a:pt x="1" y="3412"/>
                    <a:pt x="1" y="3472"/>
                  </a:cubicBezTo>
                  <a:lnTo>
                    <a:pt x="3972" y="5170"/>
                  </a:lnTo>
                  <a:lnTo>
                    <a:pt x="1456" y="8717"/>
                  </a:lnTo>
                  <a:cubicBezTo>
                    <a:pt x="1517" y="8717"/>
                    <a:pt x="1577" y="8778"/>
                    <a:pt x="1577" y="8839"/>
                  </a:cubicBezTo>
                  <a:lnTo>
                    <a:pt x="4730" y="5685"/>
                  </a:lnTo>
                  <a:lnTo>
                    <a:pt x="7899" y="8778"/>
                  </a:lnTo>
                  <a:lnTo>
                    <a:pt x="8020" y="8657"/>
                  </a:lnTo>
                  <a:lnTo>
                    <a:pt x="5488" y="5170"/>
                  </a:lnTo>
                  <a:lnTo>
                    <a:pt x="9475" y="3472"/>
                  </a:lnTo>
                  <a:cubicBezTo>
                    <a:pt x="9414" y="3412"/>
                    <a:pt x="9414" y="3412"/>
                    <a:pt x="9414" y="3351"/>
                  </a:cubicBezTo>
                  <a:lnTo>
                    <a:pt x="5109" y="4412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2777525" y="3476950"/>
              <a:ext cx="64825" cy="64825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1319" y="0"/>
                  </a:moveTo>
                  <a:cubicBezTo>
                    <a:pt x="561" y="0"/>
                    <a:pt x="0" y="576"/>
                    <a:pt x="0" y="1334"/>
                  </a:cubicBezTo>
                  <a:cubicBezTo>
                    <a:pt x="0" y="2031"/>
                    <a:pt x="561" y="2592"/>
                    <a:pt x="1319" y="2592"/>
                  </a:cubicBezTo>
                  <a:cubicBezTo>
                    <a:pt x="2017" y="2592"/>
                    <a:pt x="2593" y="2031"/>
                    <a:pt x="2593" y="1334"/>
                  </a:cubicBezTo>
                  <a:cubicBezTo>
                    <a:pt x="2593" y="576"/>
                    <a:pt x="2017" y="0"/>
                    <a:pt x="1319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2796475" y="3495900"/>
              <a:ext cx="31475" cy="31850"/>
            </a:xfrm>
            <a:custGeom>
              <a:avLst/>
              <a:gdLst/>
              <a:ahLst/>
              <a:cxnLst/>
              <a:rect l="l" t="t" r="r" b="b"/>
              <a:pathLst>
                <a:path w="1259" h="1274" extrusionOk="0">
                  <a:moveTo>
                    <a:pt x="637" y="0"/>
                  </a:moveTo>
                  <a:cubicBezTo>
                    <a:pt x="258" y="0"/>
                    <a:pt x="0" y="258"/>
                    <a:pt x="0" y="637"/>
                  </a:cubicBezTo>
                  <a:cubicBezTo>
                    <a:pt x="0" y="1016"/>
                    <a:pt x="258" y="1273"/>
                    <a:pt x="637" y="1273"/>
                  </a:cubicBezTo>
                  <a:cubicBezTo>
                    <a:pt x="940" y="1273"/>
                    <a:pt x="1259" y="1016"/>
                    <a:pt x="1259" y="637"/>
                  </a:cubicBezTo>
                  <a:cubicBezTo>
                    <a:pt x="1259" y="258"/>
                    <a:pt x="940" y="0"/>
                    <a:pt x="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2790025" y="3491350"/>
              <a:ext cx="9500" cy="9500"/>
            </a:xfrm>
            <a:custGeom>
              <a:avLst/>
              <a:gdLst/>
              <a:ahLst/>
              <a:cxnLst/>
              <a:rect l="l" t="t" r="r" b="b"/>
              <a:pathLst>
                <a:path w="380" h="380" extrusionOk="0">
                  <a:moveTo>
                    <a:pt x="198" y="0"/>
                  </a:moveTo>
                  <a:cubicBezTo>
                    <a:pt x="61" y="0"/>
                    <a:pt x="1" y="61"/>
                    <a:pt x="1" y="182"/>
                  </a:cubicBezTo>
                  <a:cubicBezTo>
                    <a:pt x="1" y="258"/>
                    <a:pt x="61" y="379"/>
                    <a:pt x="198" y="379"/>
                  </a:cubicBezTo>
                  <a:cubicBezTo>
                    <a:pt x="258" y="379"/>
                    <a:pt x="380" y="258"/>
                    <a:pt x="380" y="182"/>
                  </a:cubicBezTo>
                  <a:cubicBezTo>
                    <a:pt x="380" y="61"/>
                    <a:pt x="258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1776250" y="2997925"/>
              <a:ext cx="1241200" cy="237625"/>
            </a:xfrm>
            <a:custGeom>
              <a:avLst/>
              <a:gdLst/>
              <a:ahLst/>
              <a:cxnLst/>
              <a:rect l="l" t="t" r="r" b="b"/>
              <a:pathLst>
                <a:path w="49648" h="9505" extrusionOk="0">
                  <a:moveTo>
                    <a:pt x="22421" y="0"/>
                  </a:moveTo>
                  <a:cubicBezTo>
                    <a:pt x="20221" y="0"/>
                    <a:pt x="17903" y="347"/>
                    <a:pt x="15539" y="1228"/>
                  </a:cubicBezTo>
                  <a:cubicBezTo>
                    <a:pt x="9915" y="3320"/>
                    <a:pt x="3351" y="6473"/>
                    <a:pt x="1017" y="7610"/>
                  </a:cubicBezTo>
                  <a:cubicBezTo>
                    <a:pt x="441" y="7868"/>
                    <a:pt x="137" y="8429"/>
                    <a:pt x="62" y="9005"/>
                  </a:cubicBezTo>
                  <a:lnTo>
                    <a:pt x="1" y="9505"/>
                  </a:lnTo>
                  <a:lnTo>
                    <a:pt x="49647" y="9505"/>
                  </a:lnTo>
                  <a:cubicBezTo>
                    <a:pt x="49647" y="9505"/>
                    <a:pt x="37717" y="4457"/>
                    <a:pt x="33351" y="2562"/>
                  </a:cubicBezTo>
                  <a:cubicBezTo>
                    <a:pt x="30519" y="1311"/>
                    <a:pt x="26695" y="0"/>
                    <a:pt x="2242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1094100" y="3374625"/>
              <a:ext cx="235375" cy="108775"/>
            </a:xfrm>
            <a:custGeom>
              <a:avLst/>
              <a:gdLst/>
              <a:ahLst/>
              <a:cxnLst/>
              <a:rect l="l" t="t" r="r" b="b"/>
              <a:pathLst>
                <a:path w="9415" h="4351" extrusionOk="0">
                  <a:moveTo>
                    <a:pt x="1774" y="0"/>
                  </a:moveTo>
                  <a:cubicBezTo>
                    <a:pt x="895" y="1258"/>
                    <a:pt x="319" y="2714"/>
                    <a:pt x="0" y="4351"/>
                  </a:cubicBezTo>
                  <a:lnTo>
                    <a:pt x="6322" y="2956"/>
                  </a:lnTo>
                  <a:cubicBezTo>
                    <a:pt x="9414" y="1061"/>
                    <a:pt x="8399" y="0"/>
                    <a:pt x="8399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1094100" y="3425025"/>
              <a:ext cx="191025" cy="58375"/>
            </a:xfrm>
            <a:custGeom>
              <a:avLst/>
              <a:gdLst/>
              <a:ahLst/>
              <a:cxnLst/>
              <a:rect l="l" t="t" r="r" b="b"/>
              <a:pathLst>
                <a:path w="7641" h="2335" extrusionOk="0">
                  <a:moveTo>
                    <a:pt x="7641" y="0"/>
                  </a:moveTo>
                  <a:lnTo>
                    <a:pt x="440" y="637"/>
                  </a:lnTo>
                  <a:cubicBezTo>
                    <a:pt x="258" y="1198"/>
                    <a:pt x="137" y="1698"/>
                    <a:pt x="0" y="2335"/>
                  </a:cubicBezTo>
                  <a:lnTo>
                    <a:pt x="6322" y="940"/>
                  </a:lnTo>
                  <a:cubicBezTo>
                    <a:pt x="6883" y="561"/>
                    <a:pt x="7337" y="258"/>
                    <a:pt x="764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1088025" y="3500625"/>
              <a:ext cx="107275" cy="55550"/>
            </a:xfrm>
            <a:custGeom>
              <a:avLst/>
              <a:gdLst/>
              <a:ahLst/>
              <a:cxnLst/>
              <a:rect l="l" t="t" r="r" b="b"/>
              <a:pathLst>
                <a:path w="4291" h="2222" extrusionOk="0">
                  <a:moveTo>
                    <a:pt x="2520" y="1"/>
                  </a:moveTo>
                  <a:cubicBezTo>
                    <a:pt x="2478" y="1"/>
                    <a:pt x="2437" y="3"/>
                    <a:pt x="2396" y="8"/>
                  </a:cubicBezTo>
                  <a:lnTo>
                    <a:pt x="122" y="69"/>
                  </a:lnTo>
                  <a:lnTo>
                    <a:pt x="62" y="387"/>
                  </a:lnTo>
                  <a:cubicBezTo>
                    <a:pt x="1" y="1084"/>
                    <a:pt x="122" y="1706"/>
                    <a:pt x="501" y="2221"/>
                  </a:cubicBezTo>
                  <a:lnTo>
                    <a:pt x="3912" y="2221"/>
                  </a:lnTo>
                  <a:cubicBezTo>
                    <a:pt x="4170" y="2221"/>
                    <a:pt x="4291" y="1964"/>
                    <a:pt x="4170" y="1782"/>
                  </a:cubicBezTo>
                  <a:lnTo>
                    <a:pt x="3594" y="705"/>
                  </a:lnTo>
                  <a:cubicBezTo>
                    <a:pt x="3427" y="302"/>
                    <a:pt x="2979" y="1"/>
                    <a:pt x="252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3109125" y="3282900"/>
              <a:ext cx="177000" cy="77350"/>
            </a:xfrm>
            <a:custGeom>
              <a:avLst/>
              <a:gdLst/>
              <a:ahLst/>
              <a:cxnLst/>
              <a:rect l="l" t="t" r="r" b="b"/>
              <a:pathLst>
                <a:path w="7080" h="3094" extrusionOk="0">
                  <a:moveTo>
                    <a:pt x="1" y="1"/>
                  </a:moveTo>
                  <a:cubicBezTo>
                    <a:pt x="1" y="1"/>
                    <a:pt x="440" y="2593"/>
                    <a:pt x="3093" y="3093"/>
                  </a:cubicBezTo>
                  <a:lnTo>
                    <a:pt x="7080" y="3093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3194400" y="3492850"/>
              <a:ext cx="91725" cy="96300"/>
            </a:xfrm>
            <a:custGeom>
              <a:avLst/>
              <a:gdLst/>
              <a:ahLst/>
              <a:cxnLst/>
              <a:rect l="l" t="t" r="r" b="b"/>
              <a:pathLst>
                <a:path w="3669" h="3852" extrusionOk="0">
                  <a:moveTo>
                    <a:pt x="3669" y="1"/>
                  </a:moveTo>
                  <a:cubicBezTo>
                    <a:pt x="122" y="819"/>
                    <a:pt x="0" y="3154"/>
                    <a:pt x="0" y="3851"/>
                  </a:cubicBezTo>
                  <a:lnTo>
                    <a:pt x="379" y="3851"/>
                  </a:lnTo>
                  <a:cubicBezTo>
                    <a:pt x="2214" y="3851"/>
                    <a:pt x="3669" y="2396"/>
                    <a:pt x="3669" y="577"/>
                  </a:cubicBezTo>
                  <a:lnTo>
                    <a:pt x="366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2289400" y="3019150"/>
              <a:ext cx="352475" cy="195950"/>
            </a:xfrm>
            <a:custGeom>
              <a:avLst/>
              <a:gdLst/>
              <a:ahLst/>
              <a:cxnLst/>
              <a:rect l="l" t="t" r="r" b="b"/>
              <a:pathLst>
                <a:path w="14099" h="7838" extrusionOk="0">
                  <a:moveTo>
                    <a:pt x="1895" y="0"/>
                  </a:moveTo>
                  <a:cubicBezTo>
                    <a:pt x="1456" y="0"/>
                    <a:pt x="1016" y="0"/>
                    <a:pt x="576" y="61"/>
                  </a:cubicBezTo>
                  <a:cubicBezTo>
                    <a:pt x="258" y="61"/>
                    <a:pt x="0" y="318"/>
                    <a:pt x="0" y="637"/>
                  </a:cubicBezTo>
                  <a:lnTo>
                    <a:pt x="0" y="7201"/>
                  </a:lnTo>
                  <a:cubicBezTo>
                    <a:pt x="0" y="7580"/>
                    <a:pt x="319" y="7837"/>
                    <a:pt x="637" y="7837"/>
                  </a:cubicBezTo>
                  <a:lnTo>
                    <a:pt x="13462" y="7837"/>
                  </a:lnTo>
                  <a:cubicBezTo>
                    <a:pt x="13841" y="7837"/>
                    <a:pt x="14098" y="7580"/>
                    <a:pt x="14098" y="7201"/>
                  </a:cubicBezTo>
                  <a:lnTo>
                    <a:pt x="14098" y="3532"/>
                  </a:lnTo>
                  <a:cubicBezTo>
                    <a:pt x="14098" y="3290"/>
                    <a:pt x="13962" y="3093"/>
                    <a:pt x="13719" y="2971"/>
                  </a:cubicBezTo>
                  <a:cubicBezTo>
                    <a:pt x="13265" y="2774"/>
                    <a:pt x="12886" y="2653"/>
                    <a:pt x="12507" y="2471"/>
                  </a:cubicBezTo>
                  <a:cubicBezTo>
                    <a:pt x="8656" y="819"/>
                    <a:pt x="5185" y="0"/>
                    <a:pt x="189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2671775" y="3118825"/>
              <a:ext cx="217950" cy="96275"/>
            </a:xfrm>
            <a:custGeom>
              <a:avLst/>
              <a:gdLst/>
              <a:ahLst/>
              <a:cxnLst/>
              <a:rect l="l" t="t" r="r" b="b"/>
              <a:pathLst>
                <a:path w="8718" h="3851" extrusionOk="0">
                  <a:moveTo>
                    <a:pt x="580" y="1"/>
                  </a:moveTo>
                  <a:cubicBezTo>
                    <a:pt x="277" y="1"/>
                    <a:pt x="1" y="273"/>
                    <a:pt x="1" y="621"/>
                  </a:cubicBezTo>
                  <a:lnTo>
                    <a:pt x="1" y="3214"/>
                  </a:lnTo>
                  <a:cubicBezTo>
                    <a:pt x="1" y="3593"/>
                    <a:pt x="244" y="3850"/>
                    <a:pt x="623" y="3850"/>
                  </a:cubicBezTo>
                  <a:lnTo>
                    <a:pt x="8278" y="3850"/>
                  </a:lnTo>
                  <a:cubicBezTo>
                    <a:pt x="8581" y="3850"/>
                    <a:pt x="8718" y="3411"/>
                    <a:pt x="8399" y="3274"/>
                  </a:cubicBezTo>
                  <a:cubicBezTo>
                    <a:pt x="6004" y="2274"/>
                    <a:pt x="3215" y="1061"/>
                    <a:pt x="820" y="61"/>
                  </a:cubicBezTo>
                  <a:cubicBezTo>
                    <a:pt x="741" y="20"/>
                    <a:pt x="660" y="1"/>
                    <a:pt x="58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1801650" y="3029900"/>
              <a:ext cx="442300" cy="185200"/>
            </a:xfrm>
            <a:custGeom>
              <a:avLst/>
              <a:gdLst/>
              <a:ahLst/>
              <a:cxnLst/>
              <a:rect l="l" t="t" r="r" b="b"/>
              <a:pathLst>
                <a:path w="17692" h="7408" extrusionOk="0">
                  <a:moveTo>
                    <a:pt x="17044" y="1"/>
                  </a:moveTo>
                  <a:cubicBezTo>
                    <a:pt x="17007" y="1"/>
                    <a:pt x="16970" y="4"/>
                    <a:pt x="16933" y="10"/>
                  </a:cubicBezTo>
                  <a:cubicBezTo>
                    <a:pt x="16175" y="207"/>
                    <a:pt x="15599" y="449"/>
                    <a:pt x="14841" y="768"/>
                  </a:cubicBezTo>
                  <a:cubicBezTo>
                    <a:pt x="9278" y="2799"/>
                    <a:pt x="2911" y="5891"/>
                    <a:pt x="380" y="7089"/>
                  </a:cubicBezTo>
                  <a:cubicBezTo>
                    <a:pt x="258" y="7150"/>
                    <a:pt x="122" y="7271"/>
                    <a:pt x="1" y="7407"/>
                  </a:cubicBezTo>
                  <a:lnTo>
                    <a:pt x="17055" y="7407"/>
                  </a:lnTo>
                  <a:cubicBezTo>
                    <a:pt x="17373" y="7407"/>
                    <a:pt x="17691" y="7150"/>
                    <a:pt x="17691" y="6771"/>
                  </a:cubicBezTo>
                  <a:lnTo>
                    <a:pt x="17691" y="646"/>
                  </a:lnTo>
                  <a:cubicBezTo>
                    <a:pt x="17691" y="250"/>
                    <a:pt x="17382" y="1"/>
                    <a:pt x="1704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1634150" y="3404550"/>
              <a:ext cx="1020225" cy="88325"/>
            </a:xfrm>
            <a:custGeom>
              <a:avLst/>
              <a:gdLst/>
              <a:ahLst/>
              <a:cxnLst/>
              <a:rect l="l" t="t" r="r" b="b"/>
              <a:pathLst>
                <a:path w="40809" h="3533" extrusionOk="0">
                  <a:moveTo>
                    <a:pt x="0" y="1"/>
                  </a:moveTo>
                  <a:cubicBezTo>
                    <a:pt x="698" y="1001"/>
                    <a:pt x="1137" y="2214"/>
                    <a:pt x="1274" y="3533"/>
                  </a:cubicBezTo>
                  <a:lnTo>
                    <a:pt x="39550" y="3533"/>
                  </a:lnTo>
                  <a:cubicBezTo>
                    <a:pt x="39672" y="2214"/>
                    <a:pt x="40111" y="1001"/>
                    <a:pt x="40809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2265900" y="3001700"/>
              <a:ext cx="1550" cy="579475"/>
            </a:xfrm>
            <a:custGeom>
              <a:avLst/>
              <a:gdLst/>
              <a:ahLst/>
              <a:cxnLst/>
              <a:rect l="l" t="t" r="r" b="b"/>
              <a:pathLst>
                <a:path w="62" h="23179" extrusionOk="0">
                  <a:moveTo>
                    <a:pt x="1" y="1"/>
                  </a:moveTo>
                  <a:lnTo>
                    <a:pt x="1" y="23179"/>
                  </a:lnTo>
                  <a:lnTo>
                    <a:pt x="61" y="23179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1698950" y="3224550"/>
              <a:ext cx="56875" cy="356625"/>
            </a:xfrm>
            <a:custGeom>
              <a:avLst/>
              <a:gdLst/>
              <a:ahLst/>
              <a:cxnLst/>
              <a:rect l="l" t="t" r="r" b="b"/>
              <a:pathLst>
                <a:path w="2275" h="14265" extrusionOk="0">
                  <a:moveTo>
                    <a:pt x="2214" y="0"/>
                  </a:moveTo>
                  <a:cubicBezTo>
                    <a:pt x="2214" y="0"/>
                    <a:pt x="1198" y="1835"/>
                    <a:pt x="698" y="4548"/>
                  </a:cubicBezTo>
                  <a:cubicBezTo>
                    <a:pt x="198" y="6943"/>
                    <a:pt x="0" y="10475"/>
                    <a:pt x="1638" y="14265"/>
                  </a:cubicBezTo>
                  <a:lnTo>
                    <a:pt x="1713" y="14265"/>
                  </a:lnTo>
                  <a:cubicBezTo>
                    <a:pt x="61" y="10551"/>
                    <a:pt x="319" y="6943"/>
                    <a:pt x="758" y="4548"/>
                  </a:cubicBezTo>
                  <a:cubicBezTo>
                    <a:pt x="1259" y="1835"/>
                    <a:pt x="2274" y="61"/>
                    <a:pt x="2274" y="61"/>
                  </a:cubicBez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2603950" y="3082425"/>
              <a:ext cx="51950" cy="498750"/>
            </a:xfrm>
            <a:custGeom>
              <a:avLst/>
              <a:gdLst/>
              <a:ahLst/>
              <a:cxnLst/>
              <a:rect l="l" t="t" r="r" b="b"/>
              <a:pathLst>
                <a:path w="2078" h="19950" extrusionOk="0">
                  <a:moveTo>
                    <a:pt x="2017" y="1"/>
                  </a:moveTo>
                  <a:lnTo>
                    <a:pt x="2017" y="12067"/>
                  </a:lnTo>
                  <a:cubicBezTo>
                    <a:pt x="243" y="13765"/>
                    <a:pt x="1" y="15918"/>
                    <a:pt x="122" y="17373"/>
                  </a:cubicBezTo>
                  <a:cubicBezTo>
                    <a:pt x="182" y="18570"/>
                    <a:pt x="501" y="19510"/>
                    <a:pt x="683" y="19950"/>
                  </a:cubicBezTo>
                  <a:lnTo>
                    <a:pt x="758" y="19950"/>
                  </a:lnTo>
                  <a:cubicBezTo>
                    <a:pt x="622" y="19510"/>
                    <a:pt x="304" y="18570"/>
                    <a:pt x="182" y="17373"/>
                  </a:cubicBezTo>
                  <a:cubicBezTo>
                    <a:pt x="61" y="15918"/>
                    <a:pt x="304" y="13765"/>
                    <a:pt x="2077" y="12067"/>
                  </a:cubicBezTo>
                  <a:lnTo>
                    <a:pt x="20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2092325" y="3271925"/>
              <a:ext cx="83400" cy="85275"/>
            </a:xfrm>
            <a:custGeom>
              <a:avLst/>
              <a:gdLst/>
              <a:ahLst/>
              <a:cxnLst/>
              <a:rect l="l" t="t" r="r" b="b"/>
              <a:pathLst>
                <a:path w="3336" h="3411" extrusionOk="0">
                  <a:moveTo>
                    <a:pt x="1698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698" y="3411"/>
                  </a:cubicBezTo>
                  <a:cubicBezTo>
                    <a:pt x="2578" y="3411"/>
                    <a:pt x="3336" y="2653"/>
                    <a:pt x="3336" y="1698"/>
                  </a:cubicBezTo>
                  <a:cubicBezTo>
                    <a:pt x="3336" y="758"/>
                    <a:pt x="2578" y="0"/>
                    <a:pt x="169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20968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14" y="61"/>
                  </a:moveTo>
                  <a:cubicBezTo>
                    <a:pt x="2653" y="61"/>
                    <a:pt x="3351" y="819"/>
                    <a:pt x="3351" y="1699"/>
                  </a:cubicBezTo>
                  <a:cubicBezTo>
                    <a:pt x="3351" y="2654"/>
                    <a:pt x="2653" y="3351"/>
                    <a:pt x="1714" y="3351"/>
                  </a:cubicBezTo>
                  <a:cubicBezTo>
                    <a:pt x="819" y="3351"/>
                    <a:pt x="61" y="2654"/>
                    <a:pt x="61" y="1699"/>
                  </a:cubicBezTo>
                  <a:cubicBezTo>
                    <a:pt x="61" y="819"/>
                    <a:pt x="819" y="61"/>
                    <a:pt x="1714" y="61"/>
                  </a:cubicBezTo>
                  <a:close/>
                  <a:moveTo>
                    <a:pt x="1714" y="1"/>
                  </a:moveTo>
                  <a:cubicBezTo>
                    <a:pt x="759" y="1"/>
                    <a:pt x="1" y="759"/>
                    <a:pt x="1" y="1699"/>
                  </a:cubicBezTo>
                  <a:cubicBezTo>
                    <a:pt x="1" y="2654"/>
                    <a:pt x="759" y="3472"/>
                    <a:pt x="1714" y="3472"/>
                  </a:cubicBezTo>
                  <a:cubicBezTo>
                    <a:pt x="2653" y="3472"/>
                    <a:pt x="3472" y="2654"/>
                    <a:pt x="3472" y="1699"/>
                  </a:cubicBezTo>
                  <a:cubicBezTo>
                    <a:pt x="3472" y="759"/>
                    <a:pt x="2653" y="1"/>
                    <a:pt x="1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0"/>
            <p:cNvSpPr/>
            <p:nvPr/>
          </p:nvSpPr>
          <p:spPr>
            <a:xfrm>
              <a:off x="2085875" y="3293900"/>
              <a:ext cx="105775" cy="36400"/>
            </a:xfrm>
            <a:custGeom>
              <a:avLst/>
              <a:gdLst/>
              <a:ahLst/>
              <a:cxnLst/>
              <a:rect l="l" t="t" r="r" b="b"/>
              <a:pathLst>
                <a:path w="4231" h="1456" extrusionOk="0">
                  <a:moveTo>
                    <a:pt x="1" y="0"/>
                  </a:moveTo>
                  <a:lnTo>
                    <a:pt x="1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>
              <a:off x="2085875" y="3293900"/>
              <a:ext cx="105775" cy="18975"/>
            </a:xfrm>
            <a:custGeom>
              <a:avLst/>
              <a:gdLst/>
              <a:ahLst/>
              <a:cxnLst/>
              <a:rect l="l" t="t" r="r" b="b"/>
              <a:pathLst>
                <a:path w="4231" h="759" extrusionOk="0">
                  <a:moveTo>
                    <a:pt x="1" y="0"/>
                  </a:moveTo>
                  <a:lnTo>
                    <a:pt x="1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>
              <a:off x="2526250" y="3271925"/>
              <a:ext cx="85300" cy="85275"/>
            </a:xfrm>
            <a:custGeom>
              <a:avLst/>
              <a:gdLst/>
              <a:ahLst/>
              <a:cxnLst/>
              <a:rect l="l" t="t" r="r" b="b"/>
              <a:pathLst>
                <a:path w="3412" h="3411" extrusionOk="0">
                  <a:moveTo>
                    <a:pt x="1714" y="0"/>
                  </a:moveTo>
                  <a:cubicBezTo>
                    <a:pt x="759" y="0"/>
                    <a:pt x="1" y="758"/>
                    <a:pt x="1" y="1698"/>
                  </a:cubicBezTo>
                  <a:cubicBezTo>
                    <a:pt x="1" y="2653"/>
                    <a:pt x="759" y="3411"/>
                    <a:pt x="1714" y="3411"/>
                  </a:cubicBezTo>
                  <a:cubicBezTo>
                    <a:pt x="2654" y="3411"/>
                    <a:pt x="3412" y="2653"/>
                    <a:pt x="3412" y="1698"/>
                  </a:cubicBezTo>
                  <a:cubicBezTo>
                    <a:pt x="3412" y="758"/>
                    <a:pt x="2654" y="0"/>
                    <a:pt x="171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2531175" y="3273425"/>
              <a:ext cx="86825" cy="86825"/>
            </a:xfrm>
            <a:custGeom>
              <a:avLst/>
              <a:gdLst/>
              <a:ahLst/>
              <a:cxnLst/>
              <a:rect l="l" t="t" r="r" b="b"/>
              <a:pathLst>
                <a:path w="3473" h="3473" extrusionOk="0">
                  <a:moveTo>
                    <a:pt x="1775" y="61"/>
                  </a:moveTo>
                  <a:cubicBezTo>
                    <a:pt x="2654" y="61"/>
                    <a:pt x="3412" y="819"/>
                    <a:pt x="3412" y="1699"/>
                  </a:cubicBezTo>
                  <a:cubicBezTo>
                    <a:pt x="3412" y="2654"/>
                    <a:pt x="2654" y="3351"/>
                    <a:pt x="1775" y="3351"/>
                  </a:cubicBezTo>
                  <a:cubicBezTo>
                    <a:pt x="820" y="3351"/>
                    <a:pt x="122" y="2654"/>
                    <a:pt x="122" y="1699"/>
                  </a:cubicBezTo>
                  <a:cubicBezTo>
                    <a:pt x="122" y="819"/>
                    <a:pt x="820" y="61"/>
                    <a:pt x="1775" y="61"/>
                  </a:cubicBezTo>
                  <a:close/>
                  <a:moveTo>
                    <a:pt x="1775" y="1"/>
                  </a:moveTo>
                  <a:cubicBezTo>
                    <a:pt x="820" y="1"/>
                    <a:pt x="1" y="759"/>
                    <a:pt x="1" y="1699"/>
                  </a:cubicBezTo>
                  <a:cubicBezTo>
                    <a:pt x="1" y="2654"/>
                    <a:pt x="820" y="3472"/>
                    <a:pt x="1775" y="3472"/>
                  </a:cubicBezTo>
                  <a:cubicBezTo>
                    <a:pt x="2714" y="3472"/>
                    <a:pt x="3472" y="2654"/>
                    <a:pt x="3472" y="1699"/>
                  </a:cubicBezTo>
                  <a:cubicBezTo>
                    <a:pt x="3472" y="759"/>
                    <a:pt x="2714" y="1"/>
                    <a:pt x="1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0"/>
            <p:cNvSpPr/>
            <p:nvPr/>
          </p:nvSpPr>
          <p:spPr>
            <a:xfrm>
              <a:off x="2520200" y="3293900"/>
              <a:ext cx="105750" cy="36400"/>
            </a:xfrm>
            <a:custGeom>
              <a:avLst/>
              <a:gdLst/>
              <a:ahLst/>
              <a:cxnLst/>
              <a:rect l="l" t="t" r="r" b="b"/>
              <a:pathLst>
                <a:path w="4230" h="1456" extrusionOk="0">
                  <a:moveTo>
                    <a:pt x="0" y="0"/>
                  </a:moveTo>
                  <a:lnTo>
                    <a:pt x="0" y="1456"/>
                  </a:lnTo>
                  <a:lnTo>
                    <a:pt x="4230" y="1456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0"/>
            <p:cNvSpPr/>
            <p:nvPr/>
          </p:nvSpPr>
          <p:spPr>
            <a:xfrm>
              <a:off x="2520200" y="3293900"/>
              <a:ext cx="105750" cy="18975"/>
            </a:xfrm>
            <a:custGeom>
              <a:avLst/>
              <a:gdLst/>
              <a:ahLst/>
              <a:cxnLst/>
              <a:rect l="l" t="t" r="r" b="b"/>
              <a:pathLst>
                <a:path w="4230" h="759" extrusionOk="0">
                  <a:moveTo>
                    <a:pt x="0" y="0"/>
                  </a:moveTo>
                  <a:lnTo>
                    <a:pt x="0" y="758"/>
                  </a:lnTo>
                  <a:lnTo>
                    <a:pt x="4230" y="758"/>
                  </a:lnTo>
                  <a:lnTo>
                    <a:pt x="4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>
              <a:off x="1692500" y="3001700"/>
              <a:ext cx="420325" cy="178050"/>
            </a:xfrm>
            <a:custGeom>
              <a:avLst/>
              <a:gdLst/>
              <a:ahLst/>
              <a:cxnLst/>
              <a:rect l="l" t="t" r="r" b="b"/>
              <a:pathLst>
                <a:path w="16813" h="7122" extrusionOk="0">
                  <a:moveTo>
                    <a:pt x="15478" y="1"/>
                  </a:moveTo>
                  <a:cubicBezTo>
                    <a:pt x="14857" y="258"/>
                    <a:pt x="14281" y="516"/>
                    <a:pt x="13720" y="759"/>
                  </a:cubicBezTo>
                  <a:cubicBezTo>
                    <a:pt x="8535" y="3351"/>
                    <a:pt x="77" y="7019"/>
                    <a:pt x="77" y="7019"/>
                  </a:cubicBezTo>
                  <a:lnTo>
                    <a:pt x="1" y="7080"/>
                  </a:lnTo>
                  <a:cubicBezTo>
                    <a:pt x="211" y="7109"/>
                    <a:pt x="443" y="7122"/>
                    <a:pt x="689" y="7122"/>
                  </a:cubicBezTo>
                  <a:cubicBezTo>
                    <a:pt x="2005" y="7122"/>
                    <a:pt x="3727" y="6744"/>
                    <a:pt x="4685" y="6322"/>
                  </a:cubicBezTo>
                  <a:lnTo>
                    <a:pt x="16615" y="895"/>
                  </a:lnTo>
                  <a:cubicBezTo>
                    <a:pt x="16812" y="759"/>
                    <a:pt x="16812" y="516"/>
                    <a:pt x="16615" y="440"/>
                  </a:cubicBezTo>
                  <a:lnTo>
                    <a:pt x="15478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>
              <a:off x="3109125" y="3282900"/>
              <a:ext cx="177000" cy="42475"/>
            </a:xfrm>
            <a:custGeom>
              <a:avLst/>
              <a:gdLst/>
              <a:ahLst/>
              <a:cxnLst/>
              <a:rect l="l" t="t" r="r" b="b"/>
              <a:pathLst>
                <a:path w="7080" h="1699" extrusionOk="0">
                  <a:moveTo>
                    <a:pt x="1" y="1"/>
                  </a:moveTo>
                  <a:cubicBezTo>
                    <a:pt x="1" y="1"/>
                    <a:pt x="122" y="880"/>
                    <a:pt x="819" y="1699"/>
                  </a:cubicBezTo>
                  <a:lnTo>
                    <a:pt x="7080" y="1699"/>
                  </a:lnTo>
                  <a:lnTo>
                    <a:pt x="7080" y="1077"/>
                  </a:lnTo>
                  <a:cubicBezTo>
                    <a:pt x="7080" y="698"/>
                    <a:pt x="7080" y="380"/>
                    <a:pt x="694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>
              <a:off x="1127450" y="3374625"/>
              <a:ext cx="157675" cy="17075"/>
            </a:xfrm>
            <a:custGeom>
              <a:avLst/>
              <a:gdLst/>
              <a:ahLst/>
              <a:cxnLst/>
              <a:rect l="l" t="t" r="r" b="b"/>
              <a:pathLst>
                <a:path w="6307" h="683" extrusionOk="0">
                  <a:moveTo>
                    <a:pt x="440" y="0"/>
                  </a:moveTo>
                  <a:cubicBezTo>
                    <a:pt x="319" y="243"/>
                    <a:pt x="122" y="440"/>
                    <a:pt x="0" y="682"/>
                  </a:cubicBezTo>
                  <a:lnTo>
                    <a:pt x="5685" y="682"/>
                  </a:lnTo>
                  <a:cubicBezTo>
                    <a:pt x="6064" y="682"/>
                    <a:pt x="6307" y="440"/>
                    <a:pt x="6307" y="61"/>
                  </a:cubicBezTo>
                  <a:lnTo>
                    <a:pt x="6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>
              <a:off x="3134525" y="3282900"/>
              <a:ext cx="151600" cy="14050"/>
            </a:xfrm>
            <a:custGeom>
              <a:avLst/>
              <a:gdLst/>
              <a:ahLst/>
              <a:cxnLst/>
              <a:rect l="l" t="t" r="r" b="b"/>
              <a:pathLst>
                <a:path w="6064" h="562" extrusionOk="0">
                  <a:moveTo>
                    <a:pt x="0" y="1"/>
                  </a:moveTo>
                  <a:cubicBezTo>
                    <a:pt x="0" y="319"/>
                    <a:pt x="243" y="562"/>
                    <a:pt x="561" y="562"/>
                  </a:cubicBezTo>
                  <a:lnTo>
                    <a:pt x="6064" y="562"/>
                  </a:lnTo>
                  <a:cubicBezTo>
                    <a:pt x="5988" y="380"/>
                    <a:pt x="5988" y="183"/>
                    <a:pt x="5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>
              <a:off x="1858500" y="3131325"/>
              <a:ext cx="115225" cy="83775"/>
            </a:xfrm>
            <a:custGeom>
              <a:avLst/>
              <a:gdLst/>
              <a:ahLst/>
              <a:cxnLst/>
              <a:rect l="l" t="t" r="r" b="b"/>
              <a:pathLst>
                <a:path w="4609" h="3351" extrusionOk="0">
                  <a:moveTo>
                    <a:pt x="4609" y="0"/>
                  </a:moveTo>
                  <a:lnTo>
                    <a:pt x="4609" y="0"/>
                  </a:lnTo>
                  <a:cubicBezTo>
                    <a:pt x="3290" y="561"/>
                    <a:pt x="2017" y="1198"/>
                    <a:pt x="940" y="1698"/>
                  </a:cubicBezTo>
                  <a:lnTo>
                    <a:pt x="0" y="3350"/>
                  </a:lnTo>
                  <a:lnTo>
                    <a:pt x="2653" y="335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0"/>
            <p:cNvSpPr/>
            <p:nvPr/>
          </p:nvSpPr>
          <p:spPr>
            <a:xfrm>
              <a:off x="1988100" y="3075975"/>
              <a:ext cx="113725" cy="139125"/>
            </a:xfrm>
            <a:custGeom>
              <a:avLst/>
              <a:gdLst/>
              <a:ahLst/>
              <a:cxnLst/>
              <a:rect l="l" t="t" r="r" b="b"/>
              <a:pathLst>
                <a:path w="4549" h="5565" extrusionOk="0">
                  <a:moveTo>
                    <a:pt x="4549" y="1"/>
                  </a:moveTo>
                  <a:lnTo>
                    <a:pt x="4549" y="1"/>
                  </a:lnTo>
                  <a:cubicBezTo>
                    <a:pt x="3912" y="259"/>
                    <a:pt x="3336" y="501"/>
                    <a:pt x="2714" y="759"/>
                  </a:cubicBezTo>
                  <a:lnTo>
                    <a:pt x="1" y="5564"/>
                  </a:lnTo>
                  <a:lnTo>
                    <a:pt x="1320" y="556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0"/>
            <p:cNvSpPr/>
            <p:nvPr/>
          </p:nvSpPr>
          <p:spPr>
            <a:xfrm>
              <a:off x="2052525" y="3030125"/>
              <a:ext cx="178525" cy="184975"/>
            </a:xfrm>
            <a:custGeom>
              <a:avLst/>
              <a:gdLst/>
              <a:ahLst/>
              <a:cxnLst/>
              <a:rect l="l" t="t" r="r" b="b"/>
              <a:pathLst>
                <a:path w="7141" h="7399" extrusionOk="0">
                  <a:moveTo>
                    <a:pt x="6898" y="1"/>
                  </a:moveTo>
                  <a:cubicBezTo>
                    <a:pt x="6140" y="198"/>
                    <a:pt x="5564" y="440"/>
                    <a:pt x="4806" y="759"/>
                  </a:cubicBezTo>
                  <a:cubicBezTo>
                    <a:pt x="4367" y="895"/>
                    <a:pt x="3988" y="1016"/>
                    <a:pt x="3609" y="1198"/>
                  </a:cubicBezTo>
                  <a:lnTo>
                    <a:pt x="1" y="7398"/>
                  </a:lnTo>
                  <a:lnTo>
                    <a:pt x="2911" y="7398"/>
                  </a:lnTo>
                  <a:lnTo>
                    <a:pt x="714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0"/>
            <p:cNvSpPr/>
            <p:nvPr/>
          </p:nvSpPr>
          <p:spPr>
            <a:xfrm>
              <a:off x="1758825" y="3137750"/>
              <a:ext cx="233850" cy="102350"/>
            </a:xfrm>
            <a:custGeom>
              <a:avLst/>
              <a:gdLst/>
              <a:ahLst/>
              <a:cxnLst/>
              <a:rect l="l" t="t" r="r" b="b"/>
              <a:pathLst>
                <a:path w="9354" h="4094" extrusionOk="0">
                  <a:moveTo>
                    <a:pt x="8338" y="1"/>
                  </a:moveTo>
                  <a:lnTo>
                    <a:pt x="6004" y="243"/>
                  </a:lnTo>
                  <a:cubicBezTo>
                    <a:pt x="4927" y="304"/>
                    <a:pt x="698" y="1320"/>
                    <a:pt x="76" y="4033"/>
                  </a:cubicBezTo>
                  <a:lnTo>
                    <a:pt x="1" y="4094"/>
                  </a:lnTo>
                  <a:lnTo>
                    <a:pt x="1213" y="4094"/>
                  </a:lnTo>
                  <a:lnTo>
                    <a:pt x="1517" y="3533"/>
                  </a:lnTo>
                  <a:cubicBezTo>
                    <a:pt x="1592" y="3275"/>
                    <a:pt x="1835" y="3154"/>
                    <a:pt x="2093" y="3154"/>
                  </a:cubicBezTo>
                  <a:lnTo>
                    <a:pt x="7580" y="3154"/>
                  </a:lnTo>
                  <a:cubicBezTo>
                    <a:pt x="7838" y="3154"/>
                    <a:pt x="8035" y="3033"/>
                    <a:pt x="8156" y="2775"/>
                  </a:cubicBezTo>
                  <a:lnTo>
                    <a:pt x="9096" y="1259"/>
                  </a:lnTo>
                  <a:cubicBezTo>
                    <a:pt x="9354" y="759"/>
                    <a:pt x="8914" y="1"/>
                    <a:pt x="8338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1809600" y="3137750"/>
              <a:ext cx="183075" cy="78850"/>
            </a:xfrm>
            <a:custGeom>
              <a:avLst/>
              <a:gdLst/>
              <a:ahLst/>
              <a:cxnLst/>
              <a:rect l="l" t="t" r="r" b="b"/>
              <a:pathLst>
                <a:path w="7323" h="3154" extrusionOk="0">
                  <a:moveTo>
                    <a:pt x="6307" y="1"/>
                  </a:moveTo>
                  <a:lnTo>
                    <a:pt x="3973" y="243"/>
                  </a:lnTo>
                  <a:cubicBezTo>
                    <a:pt x="3351" y="304"/>
                    <a:pt x="1456" y="683"/>
                    <a:pt x="1" y="1638"/>
                  </a:cubicBezTo>
                  <a:cubicBezTo>
                    <a:pt x="1198" y="1062"/>
                    <a:pt x="2335" y="880"/>
                    <a:pt x="2836" y="819"/>
                  </a:cubicBezTo>
                  <a:lnTo>
                    <a:pt x="5170" y="622"/>
                  </a:lnTo>
                  <a:cubicBezTo>
                    <a:pt x="5191" y="620"/>
                    <a:pt x="5211" y="619"/>
                    <a:pt x="5231" y="619"/>
                  </a:cubicBezTo>
                  <a:cubicBezTo>
                    <a:pt x="5776" y="619"/>
                    <a:pt x="6177" y="1396"/>
                    <a:pt x="5928" y="1820"/>
                  </a:cubicBezTo>
                  <a:lnTo>
                    <a:pt x="5170" y="3154"/>
                  </a:lnTo>
                  <a:lnTo>
                    <a:pt x="5549" y="3154"/>
                  </a:lnTo>
                  <a:cubicBezTo>
                    <a:pt x="5807" y="3154"/>
                    <a:pt x="6004" y="3033"/>
                    <a:pt x="6125" y="2775"/>
                  </a:cubicBezTo>
                  <a:lnTo>
                    <a:pt x="7065" y="1259"/>
                  </a:lnTo>
                  <a:cubicBezTo>
                    <a:pt x="7323" y="759"/>
                    <a:pt x="6883" y="1"/>
                    <a:pt x="630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1812650" y="3168475"/>
              <a:ext cx="120150" cy="26150"/>
            </a:xfrm>
            <a:custGeom>
              <a:avLst/>
              <a:gdLst/>
              <a:ahLst/>
              <a:cxnLst/>
              <a:rect l="l" t="t" r="r" b="b"/>
              <a:pathLst>
                <a:path w="4806" h="1046" extrusionOk="0">
                  <a:moveTo>
                    <a:pt x="3566" y="1"/>
                  </a:moveTo>
                  <a:cubicBezTo>
                    <a:pt x="1259" y="1"/>
                    <a:pt x="0" y="970"/>
                    <a:pt x="0" y="970"/>
                  </a:cubicBezTo>
                  <a:lnTo>
                    <a:pt x="61" y="1046"/>
                  </a:lnTo>
                  <a:cubicBezTo>
                    <a:pt x="61" y="1046"/>
                    <a:pt x="440" y="727"/>
                    <a:pt x="1258" y="470"/>
                  </a:cubicBezTo>
                  <a:cubicBezTo>
                    <a:pt x="1787" y="275"/>
                    <a:pt x="2602" y="88"/>
                    <a:pt x="3684" y="88"/>
                  </a:cubicBezTo>
                  <a:cubicBezTo>
                    <a:pt x="4030" y="88"/>
                    <a:pt x="4405" y="107"/>
                    <a:pt x="4806" y="151"/>
                  </a:cubicBezTo>
                  <a:lnTo>
                    <a:pt x="4806" y="91"/>
                  </a:lnTo>
                  <a:cubicBezTo>
                    <a:pt x="4364" y="28"/>
                    <a:pt x="3950" y="1"/>
                    <a:pt x="3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2294325" y="3024075"/>
              <a:ext cx="169050" cy="191025"/>
            </a:xfrm>
            <a:custGeom>
              <a:avLst/>
              <a:gdLst/>
              <a:ahLst/>
              <a:cxnLst/>
              <a:rect l="l" t="t" r="r" b="b"/>
              <a:pathLst>
                <a:path w="6762" h="7641" extrusionOk="0">
                  <a:moveTo>
                    <a:pt x="4291" y="0"/>
                  </a:moveTo>
                  <a:lnTo>
                    <a:pt x="0" y="7443"/>
                  </a:lnTo>
                  <a:cubicBezTo>
                    <a:pt x="122" y="7580"/>
                    <a:pt x="258" y="7640"/>
                    <a:pt x="440" y="7640"/>
                  </a:cubicBezTo>
                  <a:lnTo>
                    <a:pt x="2593" y="7640"/>
                  </a:lnTo>
                  <a:lnTo>
                    <a:pt x="6761" y="440"/>
                  </a:lnTo>
                  <a:cubicBezTo>
                    <a:pt x="5943" y="243"/>
                    <a:pt x="5109" y="61"/>
                    <a:pt x="4291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2420525" y="3049075"/>
              <a:ext cx="124700" cy="166025"/>
            </a:xfrm>
            <a:custGeom>
              <a:avLst/>
              <a:gdLst/>
              <a:ahLst/>
              <a:cxnLst/>
              <a:rect l="l" t="t" r="r" b="b"/>
              <a:pathLst>
                <a:path w="4988" h="6641" extrusionOk="0">
                  <a:moveTo>
                    <a:pt x="3851" y="1"/>
                  </a:moveTo>
                  <a:lnTo>
                    <a:pt x="0" y="6640"/>
                  </a:lnTo>
                  <a:lnTo>
                    <a:pt x="1395" y="6640"/>
                  </a:lnTo>
                  <a:lnTo>
                    <a:pt x="4988" y="380"/>
                  </a:lnTo>
                  <a:cubicBezTo>
                    <a:pt x="4609" y="258"/>
                    <a:pt x="4230" y="137"/>
                    <a:pt x="38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2486850" y="3068025"/>
              <a:ext cx="142150" cy="147075"/>
            </a:xfrm>
            <a:custGeom>
              <a:avLst/>
              <a:gdLst/>
              <a:ahLst/>
              <a:cxnLst/>
              <a:rect l="l" t="t" r="r" b="b"/>
              <a:pathLst>
                <a:path w="5686" h="5883" extrusionOk="0">
                  <a:moveTo>
                    <a:pt x="3351" y="1"/>
                  </a:moveTo>
                  <a:lnTo>
                    <a:pt x="0" y="5882"/>
                  </a:lnTo>
                  <a:lnTo>
                    <a:pt x="2911" y="5882"/>
                  </a:lnTo>
                  <a:lnTo>
                    <a:pt x="5685" y="1016"/>
                  </a:lnTo>
                  <a:cubicBezTo>
                    <a:pt x="5306" y="819"/>
                    <a:pt x="4927" y="698"/>
                    <a:pt x="4609" y="516"/>
                  </a:cubicBezTo>
                  <a:cubicBezTo>
                    <a:pt x="4230" y="319"/>
                    <a:pt x="3790" y="198"/>
                    <a:pt x="335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1744800" y="3545150"/>
              <a:ext cx="443825" cy="3075"/>
            </a:xfrm>
            <a:custGeom>
              <a:avLst/>
              <a:gdLst/>
              <a:ahLst/>
              <a:cxnLst/>
              <a:rect l="l" t="t" r="r" b="b"/>
              <a:pathLst>
                <a:path w="17753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7752" y="122"/>
                  </a:lnTo>
                  <a:lnTo>
                    <a:pt x="17752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2311750" y="3545150"/>
              <a:ext cx="268350" cy="3075"/>
            </a:xfrm>
            <a:custGeom>
              <a:avLst/>
              <a:gdLst/>
              <a:ahLst/>
              <a:cxnLst/>
              <a:rect l="l" t="t" r="r" b="b"/>
              <a:pathLst>
                <a:path w="10734" h="123" extrusionOk="0">
                  <a:moveTo>
                    <a:pt x="1" y="1"/>
                  </a:moveTo>
                  <a:lnTo>
                    <a:pt x="1" y="122"/>
                  </a:lnTo>
                  <a:lnTo>
                    <a:pt x="10733" y="122"/>
                  </a:lnTo>
                  <a:lnTo>
                    <a:pt x="10733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2723700" y="3158225"/>
              <a:ext cx="166025" cy="56875"/>
            </a:xfrm>
            <a:custGeom>
              <a:avLst/>
              <a:gdLst/>
              <a:ahLst/>
              <a:cxnLst/>
              <a:rect l="l" t="t" r="r" b="b"/>
              <a:pathLst>
                <a:path w="6641" h="2275" extrusionOk="0">
                  <a:moveTo>
                    <a:pt x="2275" y="0"/>
                  </a:moveTo>
                  <a:lnTo>
                    <a:pt x="1" y="2274"/>
                  </a:lnTo>
                  <a:lnTo>
                    <a:pt x="6201" y="2274"/>
                  </a:lnTo>
                  <a:cubicBezTo>
                    <a:pt x="6504" y="2274"/>
                    <a:pt x="6641" y="1835"/>
                    <a:pt x="6322" y="1698"/>
                  </a:cubicBezTo>
                  <a:cubicBezTo>
                    <a:pt x="5064" y="1137"/>
                    <a:pt x="3669" y="561"/>
                    <a:pt x="2275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2107875" y="3088500"/>
              <a:ext cx="53825" cy="98175"/>
            </a:xfrm>
            <a:custGeom>
              <a:avLst/>
              <a:gdLst/>
              <a:ahLst/>
              <a:cxnLst/>
              <a:rect l="l" t="t" r="r" b="b"/>
              <a:pathLst>
                <a:path w="2153" h="3927" extrusionOk="0">
                  <a:moveTo>
                    <a:pt x="2092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153" y="76"/>
                  </a:lnTo>
                  <a:lnTo>
                    <a:pt x="2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2539150" y="3097975"/>
              <a:ext cx="55350" cy="98175"/>
            </a:xfrm>
            <a:custGeom>
              <a:avLst/>
              <a:gdLst/>
              <a:ahLst/>
              <a:cxnLst/>
              <a:rect l="l" t="t" r="r" b="b"/>
              <a:pathLst>
                <a:path w="2214" h="3927" extrusionOk="0">
                  <a:moveTo>
                    <a:pt x="2077" y="0"/>
                  </a:moveTo>
                  <a:lnTo>
                    <a:pt x="0" y="3866"/>
                  </a:lnTo>
                  <a:lnTo>
                    <a:pt x="61" y="3926"/>
                  </a:lnTo>
                  <a:lnTo>
                    <a:pt x="22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1653100" y="2970250"/>
              <a:ext cx="98175" cy="99325"/>
            </a:xfrm>
            <a:custGeom>
              <a:avLst/>
              <a:gdLst/>
              <a:ahLst/>
              <a:cxnLst/>
              <a:rect l="l" t="t" r="r" b="b"/>
              <a:pathLst>
                <a:path w="3927" h="3973" extrusionOk="0">
                  <a:moveTo>
                    <a:pt x="1956" y="1"/>
                  </a:moveTo>
                  <a:lnTo>
                    <a:pt x="1516" y="1577"/>
                  </a:lnTo>
                  <a:lnTo>
                    <a:pt x="0" y="1956"/>
                  </a:lnTo>
                  <a:lnTo>
                    <a:pt x="1516" y="2396"/>
                  </a:lnTo>
                  <a:lnTo>
                    <a:pt x="1956" y="3972"/>
                  </a:lnTo>
                  <a:lnTo>
                    <a:pt x="2411" y="2396"/>
                  </a:lnTo>
                  <a:lnTo>
                    <a:pt x="3926" y="1956"/>
                  </a:lnTo>
                  <a:lnTo>
                    <a:pt x="2411" y="157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2436450" y="2872475"/>
              <a:ext cx="58375" cy="58400"/>
            </a:xfrm>
            <a:custGeom>
              <a:avLst/>
              <a:gdLst/>
              <a:ahLst/>
              <a:cxnLst/>
              <a:rect l="l" t="t" r="r" b="b"/>
              <a:pathLst>
                <a:path w="2335" h="2336" extrusionOk="0">
                  <a:moveTo>
                    <a:pt x="1137" y="1"/>
                  </a:moveTo>
                  <a:lnTo>
                    <a:pt x="879" y="940"/>
                  </a:lnTo>
                  <a:lnTo>
                    <a:pt x="0" y="1198"/>
                  </a:lnTo>
                  <a:lnTo>
                    <a:pt x="879" y="1441"/>
                  </a:lnTo>
                  <a:lnTo>
                    <a:pt x="1137" y="2335"/>
                  </a:lnTo>
                  <a:lnTo>
                    <a:pt x="1395" y="1441"/>
                  </a:lnTo>
                  <a:lnTo>
                    <a:pt x="2335" y="1198"/>
                  </a:lnTo>
                  <a:lnTo>
                    <a:pt x="1395" y="940"/>
                  </a:lnTo>
                  <a:lnTo>
                    <a:pt x="113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3025375" y="3058550"/>
              <a:ext cx="97800" cy="98175"/>
            </a:xfrm>
            <a:custGeom>
              <a:avLst/>
              <a:gdLst/>
              <a:ahLst/>
              <a:cxnLst/>
              <a:rect l="l" t="t" r="r" b="b"/>
              <a:pathLst>
                <a:path w="3912" h="3927" extrusionOk="0">
                  <a:moveTo>
                    <a:pt x="1956" y="1"/>
                  </a:moveTo>
                  <a:lnTo>
                    <a:pt x="1577" y="1517"/>
                  </a:lnTo>
                  <a:lnTo>
                    <a:pt x="0" y="1956"/>
                  </a:lnTo>
                  <a:lnTo>
                    <a:pt x="1577" y="2335"/>
                  </a:lnTo>
                  <a:lnTo>
                    <a:pt x="1956" y="3927"/>
                  </a:lnTo>
                  <a:lnTo>
                    <a:pt x="2396" y="2335"/>
                  </a:lnTo>
                  <a:lnTo>
                    <a:pt x="3912" y="1956"/>
                  </a:lnTo>
                  <a:lnTo>
                    <a:pt x="2396" y="151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1258575" y="3167700"/>
              <a:ext cx="72400" cy="74300"/>
            </a:xfrm>
            <a:custGeom>
              <a:avLst/>
              <a:gdLst/>
              <a:ahLst/>
              <a:cxnLst/>
              <a:rect l="l" t="t" r="r" b="b"/>
              <a:pathLst>
                <a:path w="2896" h="2972" extrusionOk="0">
                  <a:moveTo>
                    <a:pt x="1441" y="0"/>
                  </a:moveTo>
                  <a:lnTo>
                    <a:pt x="1137" y="1137"/>
                  </a:lnTo>
                  <a:lnTo>
                    <a:pt x="1" y="1456"/>
                  </a:lnTo>
                  <a:lnTo>
                    <a:pt x="1137" y="1759"/>
                  </a:lnTo>
                  <a:lnTo>
                    <a:pt x="1441" y="2972"/>
                  </a:lnTo>
                  <a:lnTo>
                    <a:pt x="1759" y="1759"/>
                  </a:lnTo>
                  <a:lnTo>
                    <a:pt x="2896" y="1456"/>
                  </a:lnTo>
                  <a:lnTo>
                    <a:pt x="1759" y="1137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3341075" y="3415550"/>
              <a:ext cx="36400" cy="37925"/>
            </a:xfrm>
            <a:custGeom>
              <a:avLst/>
              <a:gdLst/>
              <a:ahLst/>
              <a:cxnLst/>
              <a:rect l="l" t="t" r="r" b="b"/>
              <a:pathLst>
                <a:path w="1456" h="1517" extrusionOk="0">
                  <a:moveTo>
                    <a:pt x="697" y="0"/>
                  </a:moveTo>
                  <a:lnTo>
                    <a:pt x="576" y="561"/>
                  </a:lnTo>
                  <a:lnTo>
                    <a:pt x="0" y="758"/>
                  </a:lnTo>
                  <a:lnTo>
                    <a:pt x="576" y="880"/>
                  </a:lnTo>
                  <a:lnTo>
                    <a:pt x="697" y="1516"/>
                  </a:lnTo>
                  <a:lnTo>
                    <a:pt x="894" y="880"/>
                  </a:lnTo>
                  <a:lnTo>
                    <a:pt x="1455" y="758"/>
                  </a:lnTo>
                  <a:lnTo>
                    <a:pt x="894" y="56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1008825" y="3401150"/>
              <a:ext cx="36400" cy="36400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698" y="0"/>
                  </a:moveTo>
                  <a:lnTo>
                    <a:pt x="577" y="576"/>
                  </a:lnTo>
                  <a:lnTo>
                    <a:pt x="1" y="758"/>
                  </a:lnTo>
                  <a:lnTo>
                    <a:pt x="577" y="895"/>
                  </a:lnTo>
                  <a:lnTo>
                    <a:pt x="698" y="1456"/>
                  </a:lnTo>
                  <a:lnTo>
                    <a:pt x="895" y="895"/>
                  </a:lnTo>
                  <a:lnTo>
                    <a:pt x="1456" y="758"/>
                  </a:lnTo>
                  <a:lnTo>
                    <a:pt x="895" y="576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1419650" y="2970250"/>
              <a:ext cx="43975" cy="44375"/>
            </a:xfrm>
            <a:custGeom>
              <a:avLst/>
              <a:gdLst/>
              <a:ahLst/>
              <a:cxnLst/>
              <a:rect l="l" t="t" r="r" b="b"/>
              <a:pathLst>
                <a:path w="1759" h="1775" extrusionOk="0">
                  <a:moveTo>
                    <a:pt x="879" y="1"/>
                  </a:moveTo>
                  <a:lnTo>
                    <a:pt x="682" y="698"/>
                  </a:lnTo>
                  <a:lnTo>
                    <a:pt x="0" y="880"/>
                  </a:lnTo>
                  <a:lnTo>
                    <a:pt x="682" y="1077"/>
                  </a:lnTo>
                  <a:lnTo>
                    <a:pt x="879" y="1774"/>
                  </a:lnTo>
                  <a:lnTo>
                    <a:pt x="1061" y="1077"/>
                  </a:lnTo>
                  <a:lnTo>
                    <a:pt x="1759" y="880"/>
                  </a:lnTo>
                  <a:lnTo>
                    <a:pt x="1061" y="698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1965750" y="2917950"/>
              <a:ext cx="29975" cy="30350"/>
            </a:xfrm>
            <a:custGeom>
              <a:avLst/>
              <a:gdLst/>
              <a:ahLst/>
              <a:cxnLst/>
              <a:rect l="l" t="t" r="r" b="b"/>
              <a:pathLst>
                <a:path w="1199" h="1214" extrusionOk="0">
                  <a:moveTo>
                    <a:pt x="577" y="1"/>
                  </a:moveTo>
                  <a:lnTo>
                    <a:pt x="440" y="516"/>
                  </a:lnTo>
                  <a:lnTo>
                    <a:pt x="0" y="637"/>
                  </a:lnTo>
                  <a:lnTo>
                    <a:pt x="440" y="759"/>
                  </a:lnTo>
                  <a:lnTo>
                    <a:pt x="577" y="1213"/>
                  </a:lnTo>
                  <a:lnTo>
                    <a:pt x="698" y="759"/>
                  </a:lnTo>
                  <a:lnTo>
                    <a:pt x="1198" y="637"/>
                  </a:lnTo>
                  <a:lnTo>
                    <a:pt x="698" y="516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2725225" y="2927425"/>
              <a:ext cx="68250" cy="68250"/>
            </a:xfrm>
            <a:custGeom>
              <a:avLst/>
              <a:gdLst/>
              <a:ahLst/>
              <a:cxnLst/>
              <a:rect l="l" t="t" r="r" b="b"/>
              <a:pathLst>
                <a:path w="2730" h="2730" extrusionOk="0">
                  <a:moveTo>
                    <a:pt x="1395" y="1"/>
                  </a:moveTo>
                  <a:lnTo>
                    <a:pt x="1077" y="1077"/>
                  </a:lnTo>
                  <a:lnTo>
                    <a:pt x="0" y="1395"/>
                  </a:lnTo>
                  <a:lnTo>
                    <a:pt x="1077" y="1653"/>
                  </a:lnTo>
                  <a:lnTo>
                    <a:pt x="1395" y="2729"/>
                  </a:lnTo>
                  <a:lnTo>
                    <a:pt x="1653" y="1653"/>
                  </a:lnTo>
                  <a:lnTo>
                    <a:pt x="2729" y="1395"/>
                  </a:lnTo>
                  <a:lnTo>
                    <a:pt x="1653" y="1077"/>
                  </a:lnTo>
                  <a:lnTo>
                    <a:pt x="1395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8" name="Google Shape;3028;p50"/>
          <p:cNvGrpSpPr/>
          <p:nvPr/>
        </p:nvGrpSpPr>
        <p:grpSpPr>
          <a:xfrm>
            <a:off x="2463337" y="2947926"/>
            <a:ext cx="1870158" cy="1750549"/>
            <a:chOff x="3554425" y="2517000"/>
            <a:chExt cx="1629625" cy="1525400"/>
          </a:xfrm>
        </p:grpSpPr>
        <p:sp>
          <p:nvSpPr>
            <p:cNvPr id="3029" name="Google Shape;3029;p50"/>
            <p:cNvSpPr/>
            <p:nvPr/>
          </p:nvSpPr>
          <p:spPr>
            <a:xfrm>
              <a:off x="4228625" y="2840650"/>
              <a:ext cx="66350" cy="67850"/>
            </a:xfrm>
            <a:custGeom>
              <a:avLst/>
              <a:gdLst/>
              <a:ahLst/>
              <a:cxnLst/>
              <a:rect l="l" t="t" r="r" b="b"/>
              <a:pathLst>
                <a:path w="2654" h="2714" extrusionOk="0">
                  <a:moveTo>
                    <a:pt x="1335" y="0"/>
                  </a:moveTo>
                  <a:lnTo>
                    <a:pt x="1016" y="1077"/>
                  </a:lnTo>
                  <a:lnTo>
                    <a:pt x="1" y="1395"/>
                  </a:lnTo>
                  <a:lnTo>
                    <a:pt x="1016" y="1653"/>
                  </a:lnTo>
                  <a:lnTo>
                    <a:pt x="1335" y="2714"/>
                  </a:lnTo>
                  <a:lnTo>
                    <a:pt x="1638" y="1653"/>
                  </a:lnTo>
                  <a:lnTo>
                    <a:pt x="2654" y="1395"/>
                  </a:lnTo>
                  <a:lnTo>
                    <a:pt x="1638" y="1077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4651950" y="2949800"/>
              <a:ext cx="66350" cy="67850"/>
            </a:xfrm>
            <a:custGeom>
              <a:avLst/>
              <a:gdLst/>
              <a:ahLst/>
              <a:cxnLst/>
              <a:rect l="l" t="t" r="r" b="b"/>
              <a:pathLst>
                <a:path w="2654" h="2714" extrusionOk="0">
                  <a:moveTo>
                    <a:pt x="1319" y="0"/>
                  </a:moveTo>
                  <a:lnTo>
                    <a:pt x="1001" y="1076"/>
                  </a:lnTo>
                  <a:lnTo>
                    <a:pt x="1" y="1379"/>
                  </a:lnTo>
                  <a:lnTo>
                    <a:pt x="1001" y="1637"/>
                  </a:lnTo>
                  <a:lnTo>
                    <a:pt x="1319" y="2713"/>
                  </a:lnTo>
                  <a:lnTo>
                    <a:pt x="1638" y="1637"/>
                  </a:lnTo>
                  <a:lnTo>
                    <a:pt x="2653" y="1379"/>
                  </a:lnTo>
                  <a:lnTo>
                    <a:pt x="1638" y="1076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3942875" y="3129800"/>
              <a:ext cx="50425" cy="50425"/>
            </a:xfrm>
            <a:custGeom>
              <a:avLst/>
              <a:gdLst/>
              <a:ahLst/>
              <a:cxnLst/>
              <a:rect l="l" t="t" r="r" b="b"/>
              <a:pathLst>
                <a:path w="2017" h="2017" extrusionOk="0">
                  <a:moveTo>
                    <a:pt x="1016" y="1"/>
                  </a:moveTo>
                  <a:lnTo>
                    <a:pt x="819" y="819"/>
                  </a:lnTo>
                  <a:lnTo>
                    <a:pt x="1" y="1001"/>
                  </a:lnTo>
                  <a:lnTo>
                    <a:pt x="819" y="1259"/>
                  </a:lnTo>
                  <a:lnTo>
                    <a:pt x="1016" y="2017"/>
                  </a:lnTo>
                  <a:lnTo>
                    <a:pt x="1198" y="1259"/>
                  </a:lnTo>
                  <a:lnTo>
                    <a:pt x="2017" y="1001"/>
                  </a:lnTo>
                  <a:lnTo>
                    <a:pt x="1198" y="819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0"/>
            <p:cNvSpPr/>
            <p:nvPr/>
          </p:nvSpPr>
          <p:spPr>
            <a:xfrm>
              <a:off x="4053550" y="2993750"/>
              <a:ext cx="20475" cy="20875"/>
            </a:xfrm>
            <a:custGeom>
              <a:avLst/>
              <a:gdLst/>
              <a:ahLst/>
              <a:cxnLst/>
              <a:rect l="l" t="t" r="r" b="b"/>
              <a:pathLst>
                <a:path w="819" h="835" extrusionOk="0">
                  <a:moveTo>
                    <a:pt x="440" y="0"/>
                  </a:moveTo>
                  <a:lnTo>
                    <a:pt x="303" y="319"/>
                  </a:lnTo>
                  <a:lnTo>
                    <a:pt x="0" y="455"/>
                  </a:lnTo>
                  <a:lnTo>
                    <a:pt x="303" y="516"/>
                  </a:lnTo>
                  <a:lnTo>
                    <a:pt x="440" y="834"/>
                  </a:lnTo>
                  <a:lnTo>
                    <a:pt x="501" y="516"/>
                  </a:lnTo>
                  <a:lnTo>
                    <a:pt x="819" y="455"/>
                  </a:lnTo>
                  <a:lnTo>
                    <a:pt x="501" y="319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0"/>
            <p:cNvSpPr/>
            <p:nvPr/>
          </p:nvSpPr>
          <p:spPr>
            <a:xfrm>
              <a:off x="4426075" y="2908475"/>
              <a:ext cx="20500" cy="20875"/>
            </a:xfrm>
            <a:custGeom>
              <a:avLst/>
              <a:gdLst/>
              <a:ahLst/>
              <a:cxnLst/>
              <a:rect l="l" t="t" r="r" b="b"/>
              <a:pathLst>
                <a:path w="820" h="835" extrusionOk="0">
                  <a:moveTo>
                    <a:pt x="380" y="1"/>
                  </a:moveTo>
                  <a:lnTo>
                    <a:pt x="319" y="319"/>
                  </a:lnTo>
                  <a:lnTo>
                    <a:pt x="1" y="455"/>
                  </a:lnTo>
                  <a:lnTo>
                    <a:pt x="319" y="516"/>
                  </a:lnTo>
                  <a:lnTo>
                    <a:pt x="380" y="834"/>
                  </a:lnTo>
                  <a:lnTo>
                    <a:pt x="501" y="516"/>
                  </a:lnTo>
                  <a:lnTo>
                    <a:pt x="819" y="455"/>
                  </a:lnTo>
                  <a:lnTo>
                    <a:pt x="501" y="319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0"/>
            <p:cNvSpPr/>
            <p:nvPr/>
          </p:nvSpPr>
          <p:spPr>
            <a:xfrm>
              <a:off x="4552275" y="2892950"/>
              <a:ext cx="33375" cy="32975"/>
            </a:xfrm>
            <a:custGeom>
              <a:avLst/>
              <a:gdLst/>
              <a:ahLst/>
              <a:cxnLst/>
              <a:rect l="l" t="t" r="r" b="b"/>
              <a:pathLst>
                <a:path w="1335" h="1319" extrusionOk="0">
                  <a:moveTo>
                    <a:pt x="698" y="0"/>
                  </a:moveTo>
                  <a:lnTo>
                    <a:pt x="516" y="500"/>
                  </a:lnTo>
                  <a:lnTo>
                    <a:pt x="1" y="622"/>
                  </a:lnTo>
                  <a:lnTo>
                    <a:pt x="516" y="819"/>
                  </a:lnTo>
                  <a:lnTo>
                    <a:pt x="698" y="1319"/>
                  </a:lnTo>
                  <a:lnTo>
                    <a:pt x="819" y="819"/>
                  </a:lnTo>
                  <a:lnTo>
                    <a:pt x="1335" y="622"/>
                  </a:lnTo>
                  <a:lnTo>
                    <a:pt x="819" y="500"/>
                  </a:lnTo>
                  <a:lnTo>
                    <a:pt x="698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0"/>
            <p:cNvSpPr/>
            <p:nvPr/>
          </p:nvSpPr>
          <p:spPr>
            <a:xfrm>
              <a:off x="4007700" y="3358700"/>
              <a:ext cx="107275" cy="69375"/>
            </a:xfrm>
            <a:custGeom>
              <a:avLst/>
              <a:gdLst/>
              <a:ahLst/>
              <a:cxnLst/>
              <a:rect l="l" t="t" r="r" b="b"/>
              <a:pathLst>
                <a:path w="4291" h="2775" extrusionOk="0">
                  <a:moveTo>
                    <a:pt x="0" y="1"/>
                  </a:moveTo>
                  <a:lnTo>
                    <a:pt x="0" y="1638"/>
                  </a:lnTo>
                  <a:cubicBezTo>
                    <a:pt x="0" y="2274"/>
                    <a:pt x="500" y="2775"/>
                    <a:pt x="1137" y="2775"/>
                  </a:cubicBezTo>
                  <a:lnTo>
                    <a:pt x="3153" y="2775"/>
                  </a:lnTo>
                  <a:cubicBezTo>
                    <a:pt x="3790" y="2775"/>
                    <a:pt x="4290" y="2274"/>
                    <a:pt x="4290" y="1638"/>
                  </a:cubicBezTo>
                  <a:lnTo>
                    <a:pt x="4290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0"/>
            <p:cNvSpPr/>
            <p:nvPr/>
          </p:nvSpPr>
          <p:spPr>
            <a:xfrm>
              <a:off x="4634525" y="3358700"/>
              <a:ext cx="108775" cy="69375"/>
            </a:xfrm>
            <a:custGeom>
              <a:avLst/>
              <a:gdLst/>
              <a:ahLst/>
              <a:cxnLst/>
              <a:rect l="l" t="t" r="r" b="b"/>
              <a:pathLst>
                <a:path w="4351" h="2775" extrusionOk="0">
                  <a:moveTo>
                    <a:pt x="0" y="1"/>
                  </a:moveTo>
                  <a:lnTo>
                    <a:pt x="0" y="1638"/>
                  </a:lnTo>
                  <a:cubicBezTo>
                    <a:pt x="0" y="2274"/>
                    <a:pt x="500" y="2775"/>
                    <a:pt x="1137" y="2775"/>
                  </a:cubicBezTo>
                  <a:lnTo>
                    <a:pt x="3214" y="2775"/>
                  </a:lnTo>
                  <a:cubicBezTo>
                    <a:pt x="3851" y="2775"/>
                    <a:pt x="4351" y="2274"/>
                    <a:pt x="4351" y="1638"/>
                  </a:cubicBezTo>
                  <a:lnTo>
                    <a:pt x="4351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0"/>
            <p:cNvSpPr/>
            <p:nvPr/>
          </p:nvSpPr>
          <p:spPr>
            <a:xfrm>
              <a:off x="4025125" y="3357175"/>
              <a:ext cx="14050" cy="58400"/>
            </a:xfrm>
            <a:custGeom>
              <a:avLst/>
              <a:gdLst/>
              <a:ahLst/>
              <a:cxnLst/>
              <a:rect l="l" t="t" r="r" b="b"/>
              <a:pathLst>
                <a:path w="562" h="2336" extrusionOk="0">
                  <a:moveTo>
                    <a:pt x="501" y="1"/>
                  </a:moveTo>
                  <a:cubicBezTo>
                    <a:pt x="501" y="1"/>
                    <a:pt x="0" y="1001"/>
                    <a:pt x="501" y="2335"/>
                  </a:cubicBezTo>
                  <a:lnTo>
                    <a:pt x="561" y="2275"/>
                  </a:lnTo>
                  <a:cubicBezTo>
                    <a:pt x="61" y="1001"/>
                    <a:pt x="561" y="62"/>
                    <a:pt x="561" y="62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0"/>
            <p:cNvSpPr/>
            <p:nvPr/>
          </p:nvSpPr>
          <p:spPr>
            <a:xfrm>
              <a:off x="4051650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455" y="1"/>
                  </a:moveTo>
                  <a:cubicBezTo>
                    <a:pt x="455" y="1"/>
                    <a:pt x="0" y="1001"/>
                    <a:pt x="455" y="2335"/>
                  </a:cubicBezTo>
                  <a:lnTo>
                    <a:pt x="577" y="2275"/>
                  </a:lnTo>
                  <a:cubicBezTo>
                    <a:pt x="76" y="1001"/>
                    <a:pt x="516" y="62"/>
                    <a:pt x="577" y="62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0"/>
            <p:cNvSpPr/>
            <p:nvPr/>
          </p:nvSpPr>
          <p:spPr>
            <a:xfrm>
              <a:off x="4077050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500" y="1"/>
                  </a:moveTo>
                  <a:cubicBezTo>
                    <a:pt x="500" y="1"/>
                    <a:pt x="0" y="1001"/>
                    <a:pt x="500" y="2335"/>
                  </a:cubicBezTo>
                  <a:lnTo>
                    <a:pt x="576" y="2275"/>
                  </a:lnTo>
                  <a:cubicBezTo>
                    <a:pt x="61" y="1001"/>
                    <a:pt x="576" y="62"/>
                    <a:pt x="576" y="62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0"/>
            <p:cNvSpPr/>
            <p:nvPr/>
          </p:nvSpPr>
          <p:spPr>
            <a:xfrm>
              <a:off x="4710325" y="3357175"/>
              <a:ext cx="14025" cy="58400"/>
            </a:xfrm>
            <a:custGeom>
              <a:avLst/>
              <a:gdLst/>
              <a:ahLst/>
              <a:cxnLst/>
              <a:rect l="l" t="t" r="r" b="b"/>
              <a:pathLst>
                <a:path w="561" h="2336" extrusionOk="0">
                  <a:moveTo>
                    <a:pt x="61" y="1"/>
                  </a:moveTo>
                  <a:lnTo>
                    <a:pt x="0" y="62"/>
                  </a:lnTo>
                  <a:cubicBezTo>
                    <a:pt x="0" y="62"/>
                    <a:pt x="500" y="1001"/>
                    <a:pt x="0" y="2275"/>
                  </a:cubicBezTo>
                  <a:lnTo>
                    <a:pt x="61" y="2335"/>
                  </a:lnTo>
                  <a:cubicBezTo>
                    <a:pt x="561" y="100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0"/>
            <p:cNvSpPr/>
            <p:nvPr/>
          </p:nvSpPr>
          <p:spPr>
            <a:xfrm>
              <a:off x="4684925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61" y="1"/>
                  </a:moveTo>
                  <a:lnTo>
                    <a:pt x="0" y="62"/>
                  </a:lnTo>
                  <a:cubicBezTo>
                    <a:pt x="0" y="62"/>
                    <a:pt x="516" y="1001"/>
                    <a:pt x="0" y="2275"/>
                  </a:cubicBezTo>
                  <a:lnTo>
                    <a:pt x="61" y="2335"/>
                  </a:lnTo>
                  <a:cubicBezTo>
                    <a:pt x="576" y="1001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0"/>
            <p:cNvSpPr/>
            <p:nvPr/>
          </p:nvSpPr>
          <p:spPr>
            <a:xfrm>
              <a:off x="4658025" y="3357175"/>
              <a:ext cx="14425" cy="58400"/>
            </a:xfrm>
            <a:custGeom>
              <a:avLst/>
              <a:gdLst/>
              <a:ahLst/>
              <a:cxnLst/>
              <a:rect l="l" t="t" r="r" b="b"/>
              <a:pathLst>
                <a:path w="577" h="2336" extrusionOk="0">
                  <a:moveTo>
                    <a:pt x="137" y="1"/>
                  </a:moveTo>
                  <a:lnTo>
                    <a:pt x="0" y="62"/>
                  </a:lnTo>
                  <a:cubicBezTo>
                    <a:pt x="76" y="62"/>
                    <a:pt x="516" y="1001"/>
                    <a:pt x="0" y="2275"/>
                  </a:cubicBezTo>
                  <a:lnTo>
                    <a:pt x="137" y="2335"/>
                  </a:lnTo>
                  <a:cubicBezTo>
                    <a:pt x="576" y="1001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0"/>
            <p:cNvSpPr/>
            <p:nvPr/>
          </p:nvSpPr>
          <p:spPr>
            <a:xfrm>
              <a:off x="3985325" y="2944850"/>
              <a:ext cx="778825" cy="442300"/>
            </a:xfrm>
            <a:custGeom>
              <a:avLst/>
              <a:gdLst/>
              <a:ahLst/>
              <a:cxnLst/>
              <a:rect l="l" t="t" r="r" b="b"/>
              <a:pathLst>
                <a:path w="31153" h="17692" extrusionOk="0">
                  <a:moveTo>
                    <a:pt x="8338" y="1"/>
                  </a:moveTo>
                  <a:cubicBezTo>
                    <a:pt x="7899" y="1"/>
                    <a:pt x="7459" y="198"/>
                    <a:pt x="7141" y="441"/>
                  </a:cubicBezTo>
                  <a:lnTo>
                    <a:pt x="7019" y="577"/>
                  </a:lnTo>
                  <a:lnTo>
                    <a:pt x="6822" y="759"/>
                  </a:lnTo>
                  <a:cubicBezTo>
                    <a:pt x="6762" y="895"/>
                    <a:pt x="6640" y="956"/>
                    <a:pt x="6580" y="1017"/>
                  </a:cubicBezTo>
                  <a:lnTo>
                    <a:pt x="6383" y="1198"/>
                  </a:lnTo>
                  <a:cubicBezTo>
                    <a:pt x="6383" y="1274"/>
                    <a:pt x="6322" y="1335"/>
                    <a:pt x="6322" y="1335"/>
                  </a:cubicBezTo>
                  <a:cubicBezTo>
                    <a:pt x="6201" y="1456"/>
                    <a:pt x="6140" y="1577"/>
                    <a:pt x="6004" y="1714"/>
                  </a:cubicBezTo>
                  <a:cubicBezTo>
                    <a:pt x="5943" y="1775"/>
                    <a:pt x="5882" y="1835"/>
                    <a:pt x="5882" y="1956"/>
                  </a:cubicBezTo>
                  <a:cubicBezTo>
                    <a:pt x="5761" y="2093"/>
                    <a:pt x="5685" y="2214"/>
                    <a:pt x="5625" y="2275"/>
                  </a:cubicBezTo>
                  <a:cubicBezTo>
                    <a:pt x="5564" y="2411"/>
                    <a:pt x="5503" y="2472"/>
                    <a:pt x="5443" y="2532"/>
                  </a:cubicBezTo>
                  <a:cubicBezTo>
                    <a:pt x="5382" y="2654"/>
                    <a:pt x="5306" y="2790"/>
                    <a:pt x="5246" y="2911"/>
                  </a:cubicBezTo>
                  <a:cubicBezTo>
                    <a:pt x="5246" y="2972"/>
                    <a:pt x="5185" y="2972"/>
                    <a:pt x="5185" y="3033"/>
                  </a:cubicBezTo>
                  <a:cubicBezTo>
                    <a:pt x="5124" y="3093"/>
                    <a:pt x="5124" y="3230"/>
                    <a:pt x="5064" y="3290"/>
                  </a:cubicBezTo>
                  <a:cubicBezTo>
                    <a:pt x="5003" y="3412"/>
                    <a:pt x="4927" y="3548"/>
                    <a:pt x="4867" y="3669"/>
                  </a:cubicBezTo>
                  <a:cubicBezTo>
                    <a:pt x="4745" y="3988"/>
                    <a:pt x="4624" y="4230"/>
                    <a:pt x="4488" y="4549"/>
                  </a:cubicBezTo>
                  <a:cubicBezTo>
                    <a:pt x="4245" y="5064"/>
                    <a:pt x="4109" y="5504"/>
                    <a:pt x="4048" y="5883"/>
                  </a:cubicBezTo>
                  <a:cubicBezTo>
                    <a:pt x="3987" y="5883"/>
                    <a:pt x="3987" y="5943"/>
                    <a:pt x="3987" y="5943"/>
                  </a:cubicBezTo>
                  <a:cubicBezTo>
                    <a:pt x="3927" y="6201"/>
                    <a:pt x="3866" y="6322"/>
                    <a:pt x="3866" y="6322"/>
                  </a:cubicBezTo>
                  <a:cubicBezTo>
                    <a:pt x="2472" y="6883"/>
                    <a:pt x="637" y="9036"/>
                    <a:pt x="319" y="9854"/>
                  </a:cubicBezTo>
                  <a:cubicBezTo>
                    <a:pt x="1" y="10673"/>
                    <a:pt x="258" y="14084"/>
                    <a:pt x="319" y="15539"/>
                  </a:cubicBezTo>
                  <a:cubicBezTo>
                    <a:pt x="380" y="16994"/>
                    <a:pt x="1971" y="17691"/>
                    <a:pt x="1971" y="17691"/>
                  </a:cubicBezTo>
                  <a:lnTo>
                    <a:pt x="29182" y="17691"/>
                  </a:lnTo>
                  <a:cubicBezTo>
                    <a:pt x="29182" y="17691"/>
                    <a:pt x="30774" y="16994"/>
                    <a:pt x="30834" y="15539"/>
                  </a:cubicBezTo>
                  <a:cubicBezTo>
                    <a:pt x="30956" y="14084"/>
                    <a:pt x="31153" y="10673"/>
                    <a:pt x="30834" y="9854"/>
                  </a:cubicBezTo>
                  <a:cubicBezTo>
                    <a:pt x="30516" y="9036"/>
                    <a:pt x="28742" y="6883"/>
                    <a:pt x="27287" y="6322"/>
                  </a:cubicBezTo>
                  <a:cubicBezTo>
                    <a:pt x="27287" y="6322"/>
                    <a:pt x="27226" y="6201"/>
                    <a:pt x="27166" y="5943"/>
                  </a:cubicBezTo>
                  <a:lnTo>
                    <a:pt x="27166" y="5883"/>
                  </a:lnTo>
                  <a:cubicBezTo>
                    <a:pt x="27045" y="5504"/>
                    <a:pt x="26908" y="5064"/>
                    <a:pt x="26726" y="4549"/>
                  </a:cubicBezTo>
                  <a:cubicBezTo>
                    <a:pt x="26605" y="4230"/>
                    <a:pt x="26468" y="3988"/>
                    <a:pt x="26287" y="3669"/>
                  </a:cubicBezTo>
                  <a:cubicBezTo>
                    <a:pt x="26226" y="3548"/>
                    <a:pt x="26226" y="3412"/>
                    <a:pt x="26150" y="3290"/>
                  </a:cubicBezTo>
                  <a:cubicBezTo>
                    <a:pt x="26090" y="3230"/>
                    <a:pt x="26029" y="3093"/>
                    <a:pt x="26029" y="3033"/>
                  </a:cubicBezTo>
                  <a:cubicBezTo>
                    <a:pt x="25968" y="2972"/>
                    <a:pt x="25968" y="2972"/>
                    <a:pt x="25908" y="2911"/>
                  </a:cubicBezTo>
                  <a:cubicBezTo>
                    <a:pt x="25847" y="2790"/>
                    <a:pt x="25771" y="2654"/>
                    <a:pt x="25711" y="2532"/>
                  </a:cubicBezTo>
                  <a:cubicBezTo>
                    <a:pt x="25650" y="2472"/>
                    <a:pt x="25589" y="2411"/>
                    <a:pt x="25589" y="2275"/>
                  </a:cubicBezTo>
                  <a:cubicBezTo>
                    <a:pt x="25468" y="2214"/>
                    <a:pt x="25392" y="2093"/>
                    <a:pt x="25332" y="1956"/>
                  </a:cubicBezTo>
                  <a:cubicBezTo>
                    <a:pt x="25271" y="1835"/>
                    <a:pt x="25210" y="1775"/>
                    <a:pt x="25150" y="1714"/>
                  </a:cubicBezTo>
                  <a:cubicBezTo>
                    <a:pt x="25089" y="1577"/>
                    <a:pt x="24953" y="1456"/>
                    <a:pt x="24892" y="1335"/>
                  </a:cubicBezTo>
                  <a:cubicBezTo>
                    <a:pt x="24831" y="1335"/>
                    <a:pt x="24831" y="1274"/>
                    <a:pt x="24771" y="1198"/>
                  </a:cubicBezTo>
                  <a:cubicBezTo>
                    <a:pt x="24710" y="1138"/>
                    <a:pt x="24634" y="1077"/>
                    <a:pt x="24574" y="1017"/>
                  </a:cubicBezTo>
                  <a:cubicBezTo>
                    <a:pt x="24513" y="956"/>
                    <a:pt x="24452" y="895"/>
                    <a:pt x="24392" y="759"/>
                  </a:cubicBezTo>
                  <a:cubicBezTo>
                    <a:pt x="24331" y="698"/>
                    <a:pt x="24255" y="638"/>
                    <a:pt x="24134" y="577"/>
                  </a:cubicBezTo>
                  <a:cubicBezTo>
                    <a:pt x="24134" y="516"/>
                    <a:pt x="24073" y="516"/>
                    <a:pt x="24073" y="441"/>
                  </a:cubicBezTo>
                  <a:cubicBezTo>
                    <a:pt x="23694" y="198"/>
                    <a:pt x="23255" y="1"/>
                    <a:pt x="22815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0"/>
            <p:cNvSpPr/>
            <p:nvPr/>
          </p:nvSpPr>
          <p:spPr>
            <a:xfrm>
              <a:off x="3980775" y="3043025"/>
              <a:ext cx="107275" cy="66325"/>
            </a:xfrm>
            <a:custGeom>
              <a:avLst/>
              <a:gdLst/>
              <a:ahLst/>
              <a:cxnLst/>
              <a:rect l="l" t="t" r="r" b="b"/>
              <a:pathLst>
                <a:path w="4291" h="2653" extrusionOk="0">
                  <a:moveTo>
                    <a:pt x="3593" y="0"/>
                  </a:moveTo>
                  <a:cubicBezTo>
                    <a:pt x="2972" y="0"/>
                    <a:pt x="1395" y="121"/>
                    <a:pt x="698" y="500"/>
                  </a:cubicBezTo>
                  <a:cubicBezTo>
                    <a:pt x="1" y="879"/>
                    <a:pt x="258" y="1895"/>
                    <a:pt x="759" y="1895"/>
                  </a:cubicBezTo>
                  <a:cubicBezTo>
                    <a:pt x="817" y="1906"/>
                    <a:pt x="907" y="1911"/>
                    <a:pt x="1022" y="1911"/>
                  </a:cubicBezTo>
                  <a:cubicBezTo>
                    <a:pt x="1536" y="1911"/>
                    <a:pt x="2523" y="1819"/>
                    <a:pt x="3093" y="1819"/>
                  </a:cubicBezTo>
                  <a:cubicBezTo>
                    <a:pt x="3290" y="1819"/>
                    <a:pt x="3533" y="1956"/>
                    <a:pt x="3533" y="2198"/>
                  </a:cubicBezTo>
                  <a:lnTo>
                    <a:pt x="3593" y="2653"/>
                  </a:lnTo>
                  <a:lnTo>
                    <a:pt x="4048" y="2395"/>
                  </a:lnTo>
                  <a:cubicBezTo>
                    <a:pt x="4048" y="2395"/>
                    <a:pt x="4291" y="61"/>
                    <a:pt x="3593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0"/>
            <p:cNvSpPr/>
            <p:nvPr/>
          </p:nvSpPr>
          <p:spPr>
            <a:xfrm>
              <a:off x="3990250" y="3292375"/>
              <a:ext cx="70900" cy="48300"/>
            </a:xfrm>
            <a:custGeom>
              <a:avLst/>
              <a:gdLst/>
              <a:ahLst/>
              <a:cxnLst/>
              <a:rect l="l" t="t" r="r" b="b"/>
              <a:pathLst>
                <a:path w="2836" h="1932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637"/>
                    <a:pt x="122" y="1198"/>
                    <a:pt x="122" y="1638"/>
                  </a:cubicBezTo>
                  <a:lnTo>
                    <a:pt x="122" y="1774"/>
                  </a:lnTo>
                  <a:cubicBezTo>
                    <a:pt x="487" y="1890"/>
                    <a:pt x="950" y="1932"/>
                    <a:pt x="1402" y="1932"/>
                  </a:cubicBezTo>
                  <a:cubicBezTo>
                    <a:pt x="1663" y="1932"/>
                    <a:pt x="1920" y="1918"/>
                    <a:pt x="2153" y="1896"/>
                  </a:cubicBezTo>
                  <a:cubicBezTo>
                    <a:pt x="2532" y="1896"/>
                    <a:pt x="2835" y="1517"/>
                    <a:pt x="2835" y="1077"/>
                  </a:cubicBezTo>
                  <a:lnTo>
                    <a:pt x="2835" y="637"/>
                  </a:lnTo>
                  <a:cubicBezTo>
                    <a:pt x="2835" y="562"/>
                    <a:pt x="2775" y="501"/>
                    <a:pt x="2714" y="501"/>
                  </a:cubicBezTo>
                  <a:cubicBezTo>
                    <a:pt x="2418" y="532"/>
                    <a:pt x="2153" y="545"/>
                    <a:pt x="1915" y="545"/>
                  </a:cubicBezTo>
                  <a:cubicBezTo>
                    <a:pt x="631" y="545"/>
                    <a:pt x="154" y="154"/>
                    <a:pt x="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0"/>
            <p:cNvSpPr/>
            <p:nvPr/>
          </p:nvSpPr>
          <p:spPr>
            <a:xfrm>
              <a:off x="4078550" y="3308300"/>
              <a:ext cx="82275" cy="39425"/>
            </a:xfrm>
            <a:custGeom>
              <a:avLst/>
              <a:gdLst/>
              <a:ahLst/>
              <a:cxnLst/>
              <a:rect l="l" t="t" r="r" b="b"/>
              <a:pathLst>
                <a:path w="3291" h="1577" extrusionOk="0">
                  <a:moveTo>
                    <a:pt x="1" y="0"/>
                  </a:moveTo>
                  <a:lnTo>
                    <a:pt x="137" y="758"/>
                  </a:lnTo>
                  <a:cubicBezTo>
                    <a:pt x="198" y="1198"/>
                    <a:pt x="637" y="1577"/>
                    <a:pt x="1138" y="1577"/>
                  </a:cubicBezTo>
                  <a:lnTo>
                    <a:pt x="3290" y="1577"/>
                  </a:lnTo>
                  <a:cubicBezTo>
                    <a:pt x="2472" y="1259"/>
                    <a:pt x="2593" y="0"/>
                    <a:pt x="2593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0"/>
            <p:cNvSpPr/>
            <p:nvPr/>
          </p:nvSpPr>
          <p:spPr>
            <a:xfrm>
              <a:off x="4086525" y="3121850"/>
              <a:ext cx="289175" cy="85275"/>
            </a:xfrm>
            <a:custGeom>
              <a:avLst/>
              <a:gdLst/>
              <a:ahLst/>
              <a:cxnLst/>
              <a:rect l="l" t="t" r="r" b="b"/>
              <a:pathLst>
                <a:path w="11567" h="3411" extrusionOk="0">
                  <a:moveTo>
                    <a:pt x="61" y="0"/>
                  </a:moveTo>
                  <a:lnTo>
                    <a:pt x="0" y="61"/>
                  </a:lnTo>
                  <a:cubicBezTo>
                    <a:pt x="0" y="61"/>
                    <a:pt x="500" y="758"/>
                    <a:pt x="1258" y="1577"/>
                  </a:cubicBezTo>
                  <a:cubicBezTo>
                    <a:pt x="2016" y="2274"/>
                    <a:pt x="3093" y="3214"/>
                    <a:pt x="4108" y="3411"/>
                  </a:cubicBezTo>
                  <a:lnTo>
                    <a:pt x="11567" y="3411"/>
                  </a:lnTo>
                  <a:lnTo>
                    <a:pt x="11567" y="3350"/>
                  </a:lnTo>
                  <a:lnTo>
                    <a:pt x="4108" y="3350"/>
                  </a:lnTo>
                  <a:cubicBezTo>
                    <a:pt x="3093" y="3093"/>
                    <a:pt x="2016" y="2213"/>
                    <a:pt x="1334" y="1516"/>
                  </a:cubicBezTo>
                  <a:cubicBezTo>
                    <a:pt x="576" y="758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0"/>
            <p:cNvSpPr/>
            <p:nvPr/>
          </p:nvSpPr>
          <p:spPr>
            <a:xfrm>
              <a:off x="4662950" y="3043025"/>
              <a:ext cx="107275" cy="66325"/>
            </a:xfrm>
            <a:custGeom>
              <a:avLst/>
              <a:gdLst/>
              <a:ahLst/>
              <a:cxnLst/>
              <a:rect l="l" t="t" r="r" b="b"/>
              <a:pathLst>
                <a:path w="4291" h="2653" extrusionOk="0">
                  <a:moveTo>
                    <a:pt x="637" y="0"/>
                  </a:moveTo>
                  <a:cubicBezTo>
                    <a:pt x="0" y="61"/>
                    <a:pt x="182" y="2395"/>
                    <a:pt x="182" y="2395"/>
                  </a:cubicBezTo>
                  <a:lnTo>
                    <a:pt x="637" y="2653"/>
                  </a:lnTo>
                  <a:lnTo>
                    <a:pt x="698" y="2198"/>
                  </a:lnTo>
                  <a:cubicBezTo>
                    <a:pt x="758" y="1956"/>
                    <a:pt x="940" y="1819"/>
                    <a:pt x="1198" y="1819"/>
                  </a:cubicBezTo>
                  <a:cubicBezTo>
                    <a:pt x="1719" y="1819"/>
                    <a:pt x="2696" y="1911"/>
                    <a:pt x="3242" y="1911"/>
                  </a:cubicBezTo>
                  <a:cubicBezTo>
                    <a:pt x="3363" y="1911"/>
                    <a:pt x="3463" y="1906"/>
                    <a:pt x="3532" y="1895"/>
                  </a:cubicBezTo>
                  <a:cubicBezTo>
                    <a:pt x="3972" y="1895"/>
                    <a:pt x="4290" y="879"/>
                    <a:pt x="3593" y="500"/>
                  </a:cubicBezTo>
                  <a:cubicBezTo>
                    <a:pt x="2911" y="121"/>
                    <a:pt x="1258" y="0"/>
                    <a:pt x="63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0"/>
            <p:cNvSpPr/>
            <p:nvPr/>
          </p:nvSpPr>
          <p:spPr>
            <a:xfrm>
              <a:off x="4186175" y="3230600"/>
              <a:ext cx="377125" cy="66350"/>
            </a:xfrm>
            <a:custGeom>
              <a:avLst/>
              <a:gdLst/>
              <a:ahLst/>
              <a:cxnLst/>
              <a:rect l="l" t="t" r="r" b="b"/>
              <a:pathLst>
                <a:path w="15085" h="2654" extrusionOk="0">
                  <a:moveTo>
                    <a:pt x="14205" y="637"/>
                  </a:moveTo>
                  <a:cubicBezTo>
                    <a:pt x="14084" y="956"/>
                    <a:pt x="13765" y="1138"/>
                    <a:pt x="13447" y="1138"/>
                  </a:cubicBezTo>
                  <a:lnTo>
                    <a:pt x="1638" y="1138"/>
                  </a:lnTo>
                  <a:cubicBezTo>
                    <a:pt x="1320" y="1138"/>
                    <a:pt x="1001" y="956"/>
                    <a:pt x="880" y="637"/>
                  </a:cubicBezTo>
                  <a:close/>
                  <a:moveTo>
                    <a:pt x="13447" y="1593"/>
                  </a:moveTo>
                  <a:cubicBezTo>
                    <a:pt x="13265" y="1835"/>
                    <a:pt x="13008" y="2032"/>
                    <a:pt x="12689" y="2032"/>
                  </a:cubicBezTo>
                  <a:lnTo>
                    <a:pt x="2457" y="2032"/>
                  </a:lnTo>
                  <a:cubicBezTo>
                    <a:pt x="2138" y="2032"/>
                    <a:pt x="1820" y="1835"/>
                    <a:pt x="1699" y="1593"/>
                  </a:cubicBezTo>
                  <a:close/>
                  <a:moveTo>
                    <a:pt x="1" y="1"/>
                  </a:moveTo>
                  <a:cubicBezTo>
                    <a:pt x="1" y="1"/>
                    <a:pt x="183" y="2350"/>
                    <a:pt x="2199" y="2654"/>
                  </a:cubicBezTo>
                  <a:lnTo>
                    <a:pt x="12947" y="2654"/>
                  </a:lnTo>
                  <a:cubicBezTo>
                    <a:pt x="14902" y="2350"/>
                    <a:pt x="15084" y="1"/>
                    <a:pt x="1508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0"/>
            <p:cNvSpPr/>
            <p:nvPr/>
          </p:nvSpPr>
          <p:spPr>
            <a:xfrm>
              <a:off x="4171775" y="3308300"/>
              <a:ext cx="405925" cy="11025"/>
            </a:xfrm>
            <a:custGeom>
              <a:avLst/>
              <a:gdLst/>
              <a:ahLst/>
              <a:cxnLst/>
              <a:rect l="l" t="t" r="r" b="b"/>
              <a:pathLst>
                <a:path w="16237" h="441" extrusionOk="0">
                  <a:moveTo>
                    <a:pt x="1" y="0"/>
                  </a:moveTo>
                  <a:lnTo>
                    <a:pt x="441" y="440"/>
                  </a:lnTo>
                  <a:lnTo>
                    <a:pt x="15797" y="440"/>
                  </a:lnTo>
                  <a:lnTo>
                    <a:pt x="16236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0"/>
            <p:cNvSpPr/>
            <p:nvPr/>
          </p:nvSpPr>
          <p:spPr>
            <a:xfrm>
              <a:off x="4171775" y="3333300"/>
              <a:ext cx="405925" cy="11025"/>
            </a:xfrm>
            <a:custGeom>
              <a:avLst/>
              <a:gdLst/>
              <a:ahLst/>
              <a:cxnLst/>
              <a:rect l="l" t="t" r="r" b="b"/>
              <a:pathLst>
                <a:path w="16237" h="441" extrusionOk="0">
                  <a:moveTo>
                    <a:pt x="1" y="1"/>
                  </a:moveTo>
                  <a:lnTo>
                    <a:pt x="441" y="441"/>
                  </a:lnTo>
                  <a:lnTo>
                    <a:pt x="15797" y="441"/>
                  </a:lnTo>
                  <a:lnTo>
                    <a:pt x="16236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0"/>
            <p:cNvSpPr/>
            <p:nvPr/>
          </p:nvSpPr>
          <p:spPr>
            <a:xfrm>
              <a:off x="4688325" y="3292375"/>
              <a:ext cx="70900" cy="48300"/>
            </a:xfrm>
            <a:custGeom>
              <a:avLst/>
              <a:gdLst/>
              <a:ahLst/>
              <a:cxnLst/>
              <a:rect l="l" t="t" r="r" b="b"/>
              <a:pathLst>
                <a:path w="2836" h="1932" extrusionOk="0">
                  <a:moveTo>
                    <a:pt x="2836" y="1"/>
                  </a:moveTo>
                  <a:cubicBezTo>
                    <a:pt x="2682" y="154"/>
                    <a:pt x="2205" y="545"/>
                    <a:pt x="958" y="545"/>
                  </a:cubicBezTo>
                  <a:cubicBezTo>
                    <a:pt x="727" y="545"/>
                    <a:pt x="469" y="532"/>
                    <a:pt x="183" y="501"/>
                  </a:cubicBezTo>
                  <a:cubicBezTo>
                    <a:pt x="61" y="501"/>
                    <a:pt x="1" y="562"/>
                    <a:pt x="1" y="637"/>
                  </a:cubicBezTo>
                  <a:lnTo>
                    <a:pt x="1" y="1077"/>
                  </a:lnTo>
                  <a:cubicBezTo>
                    <a:pt x="1" y="1517"/>
                    <a:pt x="304" y="1896"/>
                    <a:pt x="759" y="1896"/>
                  </a:cubicBezTo>
                  <a:cubicBezTo>
                    <a:pt x="964" y="1918"/>
                    <a:pt x="1204" y="1932"/>
                    <a:pt x="1454" y="1932"/>
                  </a:cubicBezTo>
                  <a:cubicBezTo>
                    <a:pt x="1886" y="1932"/>
                    <a:pt x="2349" y="1890"/>
                    <a:pt x="2714" y="1774"/>
                  </a:cubicBezTo>
                  <a:lnTo>
                    <a:pt x="2714" y="1638"/>
                  </a:lnTo>
                  <a:cubicBezTo>
                    <a:pt x="2775" y="1198"/>
                    <a:pt x="2775" y="637"/>
                    <a:pt x="283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0"/>
            <p:cNvSpPr/>
            <p:nvPr/>
          </p:nvSpPr>
          <p:spPr>
            <a:xfrm>
              <a:off x="3994800" y="3339750"/>
              <a:ext cx="761400" cy="47400"/>
            </a:xfrm>
            <a:custGeom>
              <a:avLst/>
              <a:gdLst/>
              <a:ahLst/>
              <a:cxnLst/>
              <a:rect l="l" t="t" r="r" b="b"/>
              <a:pathLst>
                <a:path w="30456" h="1896" extrusionOk="0">
                  <a:moveTo>
                    <a:pt x="1" y="1"/>
                  </a:moveTo>
                  <a:lnTo>
                    <a:pt x="1" y="1"/>
                  </a:lnTo>
                  <a:cubicBezTo>
                    <a:pt x="198" y="1259"/>
                    <a:pt x="1592" y="1895"/>
                    <a:pt x="1592" y="1895"/>
                  </a:cubicBezTo>
                  <a:lnTo>
                    <a:pt x="28803" y="1895"/>
                  </a:lnTo>
                  <a:cubicBezTo>
                    <a:pt x="28803" y="1895"/>
                    <a:pt x="30198" y="1259"/>
                    <a:pt x="30455" y="1"/>
                  </a:cubicBezTo>
                  <a:lnTo>
                    <a:pt x="30455" y="1"/>
                  </a:lnTo>
                  <a:lnTo>
                    <a:pt x="28181" y="1077"/>
                  </a:lnTo>
                  <a:lnTo>
                    <a:pt x="2274" y="10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0"/>
            <p:cNvSpPr/>
            <p:nvPr/>
          </p:nvSpPr>
          <p:spPr>
            <a:xfrm>
              <a:off x="4254025" y="3374625"/>
              <a:ext cx="242950" cy="12525"/>
            </a:xfrm>
            <a:custGeom>
              <a:avLst/>
              <a:gdLst/>
              <a:ahLst/>
              <a:cxnLst/>
              <a:rect l="l" t="t" r="r" b="b"/>
              <a:pathLst>
                <a:path w="9718" h="501" extrusionOk="0">
                  <a:moveTo>
                    <a:pt x="561" y="0"/>
                  </a:moveTo>
                  <a:lnTo>
                    <a:pt x="0" y="500"/>
                  </a:lnTo>
                  <a:lnTo>
                    <a:pt x="9717" y="500"/>
                  </a:lnTo>
                  <a:lnTo>
                    <a:pt x="9096" y="0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0"/>
            <p:cNvSpPr/>
            <p:nvPr/>
          </p:nvSpPr>
          <p:spPr>
            <a:xfrm>
              <a:off x="4590175" y="3308300"/>
              <a:ext cx="80750" cy="39425"/>
            </a:xfrm>
            <a:custGeom>
              <a:avLst/>
              <a:gdLst/>
              <a:ahLst/>
              <a:cxnLst/>
              <a:rect l="l" t="t" r="r" b="b"/>
              <a:pathLst>
                <a:path w="3230" h="1577" extrusionOk="0">
                  <a:moveTo>
                    <a:pt x="637" y="0"/>
                  </a:moveTo>
                  <a:cubicBezTo>
                    <a:pt x="637" y="0"/>
                    <a:pt x="819" y="1259"/>
                    <a:pt x="1" y="1577"/>
                  </a:cubicBezTo>
                  <a:lnTo>
                    <a:pt x="2153" y="1577"/>
                  </a:lnTo>
                  <a:cubicBezTo>
                    <a:pt x="2593" y="1577"/>
                    <a:pt x="3032" y="1198"/>
                    <a:pt x="3093" y="758"/>
                  </a:cubicBezTo>
                  <a:lnTo>
                    <a:pt x="323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0"/>
            <p:cNvSpPr/>
            <p:nvPr/>
          </p:nvSpPr>
          <p:spPr>
            <a:xfrm>
              <a:off x="4375675" y="3121850"/>
              <a:ext cx="288800" cy="85275"/>
            </a:xfrm>
            <a:custGeom>
              <a:avLst/>
              <a:gdLst/>
              <a:ahLst/>
              <a:cxnLst/>
              <a:rect l="l" t="t" r="r" b="b"/>
              <a:pathLst>
                <a:path w="11552" h="3411" extrusionOk="0">
                  <a:moveTo>
                    <a:pt x="11491" y="0"/>
                  </a:moveTo>
                  <a:cubicBezTo>
                    <a:pt x="11491" y="0"/>
                    <a:pt x="10915" y="758"/>
                    <a:pt x="10157" y="1516"/>
                  </a:cubicBezTo>
                  <a:cubicBezTo>
                    <a:pt x="9475" y="2213"/>
                    <a:pt x="8399" y="3093"/>
                    <a:pt x="7383" y="3350"/>
                  </a:cubicBezTo>
                  <a:lnTo>
                    <a:pt x="1" y="3350"/>
                  </a:lnTo>
                  <a:lnTo>
                    <a:pt x="1" y="3411"/>
                  </a:lnTo>
                  <a:lnTo>
                    <a:pt x="7383" y="3411"/>
                  </a:lnTo>
                  <a:cubicBezTo>
                    <a:pt x="8459" y="3214"/>
                    <a:pt x="9536" y="2274"/>
                    <a:pt x="10233" y="1577"/>
                  </a:cubicBezTo>
                  <a:cubicBezTo>
                    <a:pt x="10991" y="758"/>
                    <a:pt x="11552" y="61"/>
                    <a:pt x="11552" y="61"/>
                  </a:cubicBezTo>
                  <a:lnTo>
                    <a:pt x="1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0"/>
            <p:cNvSpPr/>
            <p:nvPr/>
          </p:nvSpPr>
          <p:spPr>
            <a:xfrm>
              <a:off x="4106975" y="2955850"/>
              <a:ext cx="537050" cy="132675"/>
            </a:xfrm>
            <a:custGeom>
              <a:avLst/>
              <a:gdLst/>
              <a:ahLst/>
              <a:cxnLst/>
              <a:rect l="l" t="t" r="r" b="b"/>
              <a:pathLst>
                <a:path w="21482" h="5307" extrusionOk="0">
                  <a:moveTo>
                    <a:pt x="4048" y="1"/>
                  </a:moveTo>
                  <a:cubicBezTo>
                    <a:pt x="3609" y="1"/>
                    <a:pt x="3169" y="137"/>
                    <a:pt x="2851" y="380"/>
                  </a:cubicBezTo>
                  <a:cubicBezTo>
                    <a:pt x="440" y="2214"/>
                    <a:pt x="1" y="5306"/>
                    <a:pt x="1" y="5306"/>
                  </a:cubicBezTo>
                  <a:lnTo>
                    <a:pt x="21481" y="5306"/>
                  </a:lnTo>
                  <a:cubicBezTo>
                    <a:pt x="21481" y="5306"/>
                    <a:pt x="21042" y="2214"/>
                    <a:pt x="18631" y="380"/>
                  </a:cubicBezTo>
                  <a:cubicBezTo>
                    <a:pt x="18328" y="137"/>
                    <a:pt x="17873" y="1"/>
                    <a:pt x="1737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0"/>
            <p:cNvSpPr/>
            <p:nvPr/>
          </p:nvSpPr>
          <p:spPr>
            <a:xfrm>
              <a:off x="4001250" y="3055550"/>
              <a:ext cx="67850" cy="12500"/>
            </a:xfrm>
            <a:custGeom>
              <a:avLst/>
              <a:gdLst/>
              <a:ahLst/>
              <a:cxnLst/>
              <a:rect l="l" t="t" r="r" b="b"/>
              <a:pathLst>
                <a:path w="2714" h="500" extrusionOk="0">
                  <a:moveTo>
                    <a:pt x="2057" y="1"/>
                  </a:moveTo>
                  <a:cubicBezTo>
                    <a:pt x="1190" y="1"/>
                    <a:pt x="47" y="392"/>
                    <a:pt x="0" y="439"/>
                  </a:cubicBezTo>
                  <a:lnTo>
                    <a:pt x="0" y="500"/>
                  </a:lnTo>
                  <a:cubicBezTo>
                    <a:pt x="49" y="500"/>
                    <a:pt x="1283" y="98"/>
                    <a:pt x="2128" y="98"/>
                  </a:cubicBezTo>
                  <a:cubicBezTo>
                    <a:pt x="2334" y="98"/>
                    <a:pt x="2516" y="122"/>
                    <a:pt x="2653" y="181"/>
                  </a:cubicBezTo>
                  <a:lnTo>
                    <a:pt x="2714" y="121"/>
                  </a:lnTo>
                  <a:cubicBezTo>
                    <a:pt x="2542" y="35"/>
                    <a:pt x="2311" y="1"/>
                    <a:pt x="2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0"/>
            <p:cNvSpPr/>
            <p:nvPr/>
          </p:nvSpPr>
          <p:spPr>
            <a:xfrm>
              <a:off x="4678850" y="3055550"/>
              <a:ext cx="67875" cy="12500"/>
            </a:xfrm>
            <a:custGeom>
              <a:avLst/>
              <a:gdLst/>
              <a:ahLst/>
              <a:cxnLst/>
              <a:rect l="l" t="t" r="r" b="b"/>
              <a:pathLst>
                <a:path w="2715" h="500" extrusionOk="0">
                  <a:moveTo>
                    <a:pt x="682" y="1"/>
                  </a:moveTo>
                  <a:cubicBezTo>
                    <a:pt x="425" y="1"/>
                    <a:pt x="187" y="35"/>
                    <a:pt x="1" y="121"/>
                  </a:cubicBezTo>
                  <a:lnTo>
                    <a:pt x="62" y="181"/>
                  </a:lnTo>
                  <a:cubicBezTo>
                    <a:pt x="210" y="122"/>
                    <a:pt x="402" y="98"/>
                    <a:pt x="616" y="98"/>
                  </a:cubicBezTo>
                  <a:cubicBezTo>
                    <a:pt x="1490" y="98"/>
                    <a:pt x="2714" y="500"/>
                    <a:pt x="2714" y="500"/>
                  </a:cubicBezTo>
                  <a:lnTo>
                    <a:pt x="2714" y="439"/>
                  </a:lnTo>
                  <a:cubicBezTo>
                    <a:pt x="2667" y="392"/>
                    <a:pt x="1561" y="1"/>
                    <a:pt x="6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0"/>
            <p:cNvSpPr/>
            <p:nvPr/>
          </p:nvSpPr>
          <p:spPr>
            <a:xfrm>
              <a:off x="4020200" y="3213550"/>
              <a:ext cx="134175" cy="71100"/>
            </a:xfrm>
            <a:custGeom>
              <a:avLst/>
              <a:gdLst/>
              <a:ahLst/>
              <a:cxnLst/>
              <a:rect l="l" t="t" r="r" b="b"/>
              <a:pathLst>
                <a:path w="5367" h="2844" extrusionOk="0">
                  <a:moveTo>
                    <a:pt x="0" y="1"/>
                  </a:moveTo>
                  <a:lnTo>
                    <a:pt x="0" y="1"/>
                  </a:lnTo>
                  <a:cubicBezTo>
                    <a:pt x="138" y="2472"/>
                    <a:pt x="2710" y="2843"/>
                    <a:pt x="4243" y="2843"/>
                  </a:cubicBezTo>
                  <a:cubicBezTo>
                    <a:pt x="4900" y="2843"/>
                    <a:pt x="5367" y="2775"/>
                    <a:pt x="5367" y="2775"/>
                  </a:cubicBezTo>
                  <a:lnTo>
                    <a:pt x="5367" y="2335"/>
                  </a:lnTo>
                  <a:cubicBezTo>
                    <a:pt x="5367" y="1319"/>
                    <a:pt x="4669" y="501"/>
                    <a:pt x="3669" y="380"/>
                  </a:cubicBezTo>
                  <a:cubicBezTo>
                    <a:pt x="1516" y="1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0"/>
            <p:cNvSpPr/>
            <p:nvPr/>
          </p:nvSpPr>
          <p:spPr>
            <a:xfrm>
              <a:off x="4032700" y="3215075"/>
              <a:ext cx="121675" cy="49425"/>
            </a:xfrm>
            <a:custGeom>
              <a:avLst/>
              <a:gdLst/>
              <a:ahLst/>
              <a:cxnLst/>
              <a:rect l="l" t="t" r="r" b="b"/>
              <a:pathLst>
                <a:path w="4867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31" y="1727"/>
                    <a:pt x="2834" y="1976"/>
                    <a:pt x="4177" y="1976"/>
                  </a:cubicBezTo>
                  <a:cubicBezTo>
                    <a:pt x="4449" y="1976"/>
                    <a:pt x="4685" y="1966"/>
                    <a:pt x="4867" y="1956"/>
                  </a:cubicBezTo>
                  <a:cubicBezTo>
                    <a:pt x="4685" y="1077"/>
                    <a:pt x="4048" y="440"/>
                    <a:pt x="3169" y="319"/>
                  </a:cubicBezTo>
                  <a:cubicBezTo>
                    <a:pt x="1774" y="122"/>
                    <a:pt x="637" y="61"/>
                    <a:pt x="1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0"/>
            <p:cNvSpPr/>
            <p:nvPr/>
          </p:nvSpPr>
          <p:spPr>
            <a:xfrm>
              <a:off x="4020200" y="3213550"/>
              <a:ext cx="134175" cy="67875"/>
            </a:xfrm>
            <a:custGeom>
              <a:avLst/>
              <a:gdLst/>
              <a:ahLst/>
              <a:cxnLst/>
              <a:rect l="l" t="t" r="r" b="b"/>
              <a:pathLst>
                <a:path w="5367" h="2715" extrusionOk="0">
                  <a:moveTo>
                    <a:pt x="0" y="1"/>
                  </a:moveTo>
                  <a:cubicBezTo>
                    <a:pt x="0" y="122"/>
                    <a:pt x="0" y="243"/>
                    <a:pt x="61" y="380"/>
                  </a:cubicBezTo>
                  <a:cubicBezTo>
                    <a:pt x="319" y="440"/>
                    <a:pt x="1774" y="501"/>
                    <a:pt x="3669" y="759"/>
                  </a:cubicBezTo>
                  <a:cubicBezTo>
                    <a:pt x="4669" y="880"/>
                    <a:pt x="5367" y="1698"/>
                    <a:pt x="5367" y="2714"/>
                  </a:cubicBezTo>
                  <a:lnTo>
                    <a:pt x="5367" y="2335"/>
                  </a:lnTo>
                  <a:cubicBezTo>
                    <a:pt x="5367" y="1319"/>
                    <a:pt x="4669" y="501"/>
                    <a:pt x="3669" y="380"/>
                  </a:cubicBezTo>
                  <a:cubicBezTo>
                    <a:pt x="1516" y="12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0"/>
            <p:cNvSpPr/>
            <p:nvPr/>
          </p:nvSpPr>
          <p:spPr>
            <a:xfrm>
              <a:off x="4595100" y="3213550"/>
              <a:ext cx="134200" cy="71100"/>
            </a:xfrm>
            <a:custGeom>
              <a:avLst/>
              <a:gdLst/>
              <a:ahLst/>
              <a:cxnLst/>
              <a:rect l="l" t="t" r="r" b="b"/>
              <a:pathLst>
                <a:path w="5368" h="2844" extrusionOk="0">
                  <a:moveTo>
                    <a:pt x="5367" y="1"/>
                  </a:moveTo>
                  <a:cubicBezTo>
                    <a:pt x="5367" y="1"/>
                    <a:pt x="3851" y="122"/>
                    <a:pt x="1699" y="380"/>
                  </a:cubicBezTo>
                  <a:cubicBezTo>
                    <a:pt x="759" y="501"/>
                    <a:pt x="1" y="1319"/>
                    <a:pt x="1" y="2335"/>
                  </a:cubicBezTo>
                  <a:lnTo>
                    <a:pt x="1" y="2775"/>
                  </a:lnTo>
                  <a:cubicBezTo>
                    <a:pt x="1" y="2775"/>
                    <a:pt x="467" y="2843"/>
                    <a:pt x="1125" y="2843"/>
                  </a:cubicBezTo>
                  <a:cubicBezTo>
                    <a:pt x="2657" y="2843"/>
                    <a:pt x="5229" y="2472"/>
                    <a:pt x="536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0"/>
            <p:cNvSpPr/>
            <p:nvPr/>
          </p:nvSpPr>
          <p:spPr>
            <a:xfrm>
              <a:off x="4596625" y="3215075"/>
              <a:ext cx="120150" cy="49425"/>
            </a:xfrm>
            <a:custGeom>
              <a:avLst/>
              <a:gdLst/>
              <a:ahLst/>
              <a:cxnLst/>
              <a:rect l="l" t="t" r="r" b="b"/>
              <a:pathLst>
                <a:path w="4806" h="1977" extrusionOk="0">
                  <a:moveTo>
                    <a:pt x="4806" y="0"/>
                  </a:moveTo>
                  <a:cubicBezTo>
                    <a:pt x="4230" y="61"/>
                    <a:pt x="3093" y="122"/>
                    <a:pt x="1638" y="319"/>
                  </a:cubicBezTo>
                  <a:cubicBezTo>
                    <a:pt x="819" y="440"/>
                    <a:pt x="122" y="1077"/>
                    <a:pt x="0" y="1956"/>
                  </a:cubicBezTo>
                  <a:cubicBezTo>
                    <a:pt x="171" y="1966"/>
                    <a:pt x="400" y="1976"/>
                    <a:pt x="665" y="1976"/>
                  </a:cubicBezTo>
                  <a:cubicBezTo>
                    <a:pt x="1973" y="1976"/>
                    <a:pt x="4175" y="1727"/>
                    <a:pt x="480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0"/>
            <p:cNvSpPr/>
            <p:nvPr/>
          </p:nvSpPr>
          <p:spPr>
            <a:xfrm>
              <a:off x="4595100" y="3213550"/>
              <a:ext cx="134200" cy="67875"/>
            </a:xfrm>
            <a:custGeom>
              <a:avLst/>
              <a:gdLst/>
              <a:ahLst/>
              <a:cxnLst/>
              <a:rect l="l" t="t" r="r" b="b"/>
              <a:pathLst>
                <a:path w="5368" h="2715" extrusionOk="0">
                  <a:moveTo>
                    <a:pt x="5367" y="1"/>
                  </a:moveTo>
                  <a:cubicBezTo>
                    <a:pt x="5367" y="1"/>
                    <a:pt x="3851" y="122"/>
                    <a:pt x="1699" y="380"/>
                  </a:cubicBezTo>
                  <a:cubicBezTo>
                    <a:pt x="759" y="501"/>
                    <a:pt x="1" y="1319"/>
                    <a:pt x="1" y="2335"/>
                  </a:cubicBezTo>
                  <a:lnTo>
                    <a:pt x="1" y="2714"/>
                  </a:lnTo>
                  <a:cubicBezTo>
                    <a:pt x="1" y="1698"/>
                    <a:pt x="759" y="880"/>
                    <a:pt x="1699" y="759"/>
                  </a:cubicBezTo>
                  <a:cubicBezTo>
                    <a:pt x="3654" y="501"/>
                    <a:pt x="5049" y="440"/>
                    <a:pt x="5367" y="380"/>
                  </a:cubicBezTo>
                  <a:lnTo>
                    <a:pt x="5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0"/>
            <p:cNvSpPr/>
            <p:nvPr/>
          </p:nvSpPr>
          <p:spPr>
            <a:xfrm>
              <a:off x="4189225" y="2955850"/>
              <a:ext cx="146675" cy="132675"/>
            </a:xfrm>
            <a:custGeom>
              <a:avLst/>
              <a:gdLst/>
              <a:ahLst/>
              <a:cxnLst/>
              <a:rect l="l" t="t" r="r" b="b"/>
              <a:pathLst>
                <a:path w="5867" h="5307" extrusionOk="0">
                  <a:moveTo>
                    <a:pt x="4108" y="1"/>
                  </a:moveTo>
                  <a:lnTo>
                    <a:pt x="0" y="5306"/>
                  </a:lnTo>
                  <a:lnTo>
                    <a:pt x="1834" y="5306"/>
                  </a:lnTo>
                  <a:lnTo>
                    <a:pt x="586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0"/>
            <p:cNvSpPr/>
            <p:nvPr/>
          </p:nvSpPr>
          <p:spPr>
            <a:xfrm>
              <a:off x="4423050" y="2955850"/>
              <a:ext cx="142150" cy="132675"/>
            </a:xfrm>
            <a:custGeom>
              <a:avLst/>
              <a:gdLst/>
              <a:ahLst/>
              <a:cxnLst/>
              <a:rect l="l" t="t" r="r" b="b"/>
              <a:pathLst>
                <a:path w="5686" h="5307" extrusionOk="0">
                  <a:moveTo>
                    <a:pt x="4033" y="1"/>
                  </a:moveTo>
                  <a:lnTo>
                    <a:pt x="0" y="5306"/>
                  </a:lnTo>
                  <a:lnTo>
                    <a:pt x="1759" y="5306"/>
                  </a:lnTo>
                  <a:lnTo>
                    <a:pt x="5685" y="198"/>
                  </a:lnTo>
                  <a:cubicBezTo>
                    <a:pt x="5427" y="76"/>
                    <a:pt x="5109" y="1"/>
                    <a:pt x="4730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0"/>
            <p:cNvSpPr/>
            <p:nvPr/>
          </p:nvSpPr>
          <p:spPr>
            <a:xfrm>
              <a:off x="4287000" y="2955850"/>
              <a:ext cx="183450" cy="132675"/>
            </a:xfrm>
            <a:custGeom>
              <a:avLst/>
              <a:gdLst/>
              <a:ahLst/>
              <a:cxnLst/>
              <a:rect l="l" t="t" r="r" b="b"/>
              <a:pathLst>
                <a:path w="7338" h="5307" extrusionOk="0">
                  <a:moveTo>
                    <a:pt x="4108" y="1"/>
                  </a:moveTo>
                  <a:lnTo>
                    <a:pt x="0" y="5306"/>
                  </a:lnTo>
                  <a:lnTo>
                    <a:pt x="3290" y="5306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0"/>
            <p:cNvSpPr/>
            <p:nvPr/>
          </p:nvSpPr>
          <p:spPr>
            <a:xfrm>
              <a:off x="4173300" y="3325350"/>
              <a:ext cx="404400" cy="1925"/>
            </a:xfrm>
            <a:custGeom>
              <a:avLst/>
              <a:gdLst/>
              <a:ahLst/>
              <a:cxnLst/>
              <a:rect l="l" t="t" r="r" b="b"/>
              <a:pathLst>
                <a:path w="16176" h="77" extrusionOk="0">
                  <a:moveTo>
                    <a:pt x="1" y="1"/>
                  </a:moveTo>
                  <a:lnTo>
                    <a:pt x="1" y="76"/>
                  </a:lnTo>
                  <a:lnTo>
                    <a:pt x="16175" y="76"/>
                  </a:lnTo>
                  <a:lnTo>
                    <a:pt x="16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0"/>
            <p:cNvSpPr/>
            <p:nvPr/>
          </p:nvSpPr>
          <p:spPr>
            <a:xfrm>
              <a:off x="3784850" y="2589750"/>
              <a:ext cx="573425" cy="454800"/>
            </a:xfrm>
            <a:custGeom>
              <a:avLst/>
              <a:gdLst/>
              <a:ahLst/>
              <a:cxnLst/>
              <a:rect l="l" t="t" r="r" b="b"/>
              <a:pathLst>
                <a:path w="22937" h="18192" extrusionOk="0">
                  <a:moveTo>
                    <a:pt x="22936" y="1"/>
                  </a:moveTo>
                  <a:cubicBezTo>
                    <a:pt x="12446" y="183"/>
                    <a:pt x="3472" y="6883"/>
                    <a:pt x="0" y="16236"/>
                  </a:cubicBezTo>
                  <a:lnTo>
                    <a:pt x="6003" y="18192"/>
                  </a:lnTo>
                  <a:cubicBezTo>
                    <a:pt x="8656" y="11370"/>
                    <a:pt x="15220" y="6504"/>
                    <a:pt x="22936" y="6307"/>
                  </a:cubicBezTo>
                  <a:lnTo>
                    <a:pt x="22936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0"/>
            <p:cNvSpPr/>
            <p:nvPr/>
          </p:nvSpPr>
          <p:spPr>
            <a:xfrm>
              <a:off x="3746950" y="3016100"/>
              <a:ext cx="333150" cy="688250"/>
            </a:xfrm>
            <a:custGeom>
              <a:avLst/>
              <a:gdLst/>
              <a:ahLst/>
              <a:cxnLst/>
              <a:rect l="l" t="t" r="r" b="b"/>
              <a:pathLst>
                <a:path w="13326" h="27530" extrusionOk="0">
                  <a:moveTo>
                    <a:pt x="1274" y="1"/>
                  </a:moveTo>
                  <a:cubicBezTo>
                    <a:pt x="440" y="2457"/>
                    <a:pt x="1" y="5109"/>
                    <a:pt x="1" y="7823"/>
                  </a:cubicBezTo>
                  <a:cubicBezTo>
                    <a:pt x="1" y="15857"/>
                    <a:pt x="3790" y="22982"/>
                    <a:pt x="9672" y="27530"/>
                  </a:cubicBezTo>
                  <a:lnTo>
                    <a:pt x="13325" y="22421"/>
                  </a:lnTo>
                  <a:cubicBezTo>
                    <a:pt x="9035" y="19010"/>
                    <a:pt x="6322" y="13765"/>
                    <a:pt x="6322" y="7823"/>
                  </a:cubicBezTo>
                  <a:cubicBezTo>
                    <a:pt x="6322" y="5746"/>
                    <a:pt x="6640" y="3791"/>
                    <a:pt x="7262" y="1896"/>
                  </a:cubicBezTo>
                  <a:lnTo>
                    <a:pt x="1274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0"/>
            <p:cNvSpPr/>
            <p:nvPr/>
          </p:nvSpPr>
          <p:spPr>
            <a:xfrm>
              <a:off x="4380225" y="2589750"/>
              <a:ext cx="573425" cy="454800"/>
            </a:xfrm>
            <a:custGeom>
              <a:avLst/>
              <a:gdLst/>
              <a:ahLst/>
              <a:cxnLst/>
              <a:rect l="l" t="t" r="r" b="b"/>
              <a:pathLst>
                <a:path w="22937" h="18192" extrusionOk="0">
                  <a:moveTo>
                    <a:pt x="0" y="1"/>
                  </a:moveTo>
                  <a:lnTo>
                    <a:pt x="0" y="6307"/>
                  </a:lnTo>
                  <a:cubicBezTo>
                    <a:pt x="7701" y="6504"/>
                    <a:pt x="14280" y="11370"/>
                    <a:pt x="16933" y="18192"/>
                  </a:cubicBezTo>
                  <a:lnTo>
                    <a:pt x="22936" y="16236"/>
                  </a:lnTo>
                  <a:cubicBezTo>
                    <a:pt x="19450" y="6883"/>
                    <a:pt x="10491" y="183"/>
                    <a:pt x="0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0"/>
            <p:cNvSpPr/>
            <p:nvPr/>
          </p:nvSpPr>
          <p:spPr>
            <a:xfrm>
              <a:off x="4004275" y="3589125"/>
              <a:ext cx="729550" cy="244825"/>
            </a:xfrm>
            <a:custGeom>
              <a:avLst/>
              <a:gdLst/>
              <a:ahLst/>
              <a:cxnLst/>
              <a:rect l="l" t="t" r="r" b="b"/>
              <a:pathLst>
                <a:path w="29182" h="9793" extrusionOk="0">
                  <a:moveTo>
                    <a:pt x="3730" y="0"/>
                  </a:moveTo>
                  <a:lnTo>
                    <a:pt x="1" y="5124"/>
                  </a:lnTo>
                  <a:cubicBezTo>
                    <a:pt x="4109" y="8095"/>
                    <a:pt x="9172" y="9793"/>
                    <a:pt x="14599" y="9793"/>
                  </a:cubicBezTo>
                  <a:cubicBezTo>
                    <a:pt x="20026" y="9793"/>
                    <a:pt x="25089" y="8095"/>
                    <a:pt x="29182" y="5124"/>
                  </a:cubicBezTo>
                  <a:lnTo>
                    <a:pt x="25468" y="0"/>
                  </a:lnTo>
                  <a:cubicBezTo>
                    <a:pt x="22436" y="2213"/>
                    <a:pt x="18646" y="3547"/>
                    <a:pt x="14599" y="3547"/>
                  </a:cubicBezTo>
                  <a:cubicBezTo>
                    <a:pt x="10551" y="3547"/>
                    <a:pt x="6762" y="2213"/>
                    <a:pt x="3730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0"/>
            <p:cNvSpPr/>
            <p:nvPr/>
          </p:nvSpPr>
          <p:spPr>
            <a:xfrm>
              <a:off x="4658025" y="3016100"/>
              <a:ext cx="333525" cy="688250"/>
            </a:xfrm>
            <a:custGeom>
              <a:avLst/>
              <a:gdLst/>
              <a:ahLst/>
              <a:cxnLst/>
              <a:rect l="l" t="t" r="r" b="b"/>
              <a:pathLst>
                <a:path w="13341" h="27530" extrusionOk="0">
                  <a:moveTo>
                    <a:pt x="12067" y="1"/>
                  </a:moveTo>
                  <a:lnTo>
                    <a:pt x="6064" y="1896"/>
                  </a:lnTo>
                  <a:cubicBezTo>
                    <a:pt x="6700" y="3791"/>
                    <a:pt x="7019" y="5746"/>
                    <a:pt x="7019" y="7823"/>
                  </a:cubicBezTo>
                  <a:cubicBezTo>
                    <a:pt x="7019" y="13765"/>
                    <a:pt x="4305" y="19010"/>
                    <a:pt x="0" y="22421"/>
                  </a:cubicBezTo>
                  <a:lnTo>
                    <a:pt x="3669" y="27530"/>
                  </a:lnTo>
                  <a:cubicBezTo>
                    <a:pt x="9550" y="22982"/>
                    <a:pt x="13340" y="15857"/>
                    <a:pt x="13340" y="7823"/>
                  </a:cubicBezTo>
                  <a:cubicBezTo>
                    <a:pt x="13340" y="5109"/>
                    <a:pt x="12885" y="2457"/>
                    <a:pt x="12067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0"/>
            <p:cNvSpPr/>
            <p:nvPr/>
          </p:nvSpPr>
          <p:spPr>
            <a:xfrm>
              <a:off x="4201725" y="3718725"/>
              <a:ext cx="325575" cy="323675"/>
            </a:xfrm>
            <a:custGeom>
              <a:avLst/>
              <a:gdLst/>
              <a:ahLst/>
              <a:cxnLst/>
              <a:rect l="l" t="t" r="r" b="b"/>
              <a:pathLst>
                <a:path w="13023" h="12947" extrusionOk="0">
                  <a:moveTo>
                    <a:pt x="6504" y="1"/>
                  </a:moveTo>
                  <a:cubicBezTo>
                    <a:pt x="2911" y="1"/>
                    <a:pt x="0" y="2911"/>
                    <a:pt x="0" y="6443"/>
                  </a:cubicBezTo>
                  <a:cubicBezTo>
                    <a:pt x="0" y="10036"/>
                    <a:pt x="2911" y="12946"/>
                    <a:pt x="6504" y="12946"/>
                  </a:cubicBezTo>
                  <a:cubicBezTo>
                    <a:pt x="10112" y="12946"/>
                    <a:pt x="13022" y="10036"/>
                    <a:pt x="13022" y="6443"/>
                  </a:cubicBezTo>
                  <a:cubicBezTo>
                    <a:pt x="13022" y="2911"/>
                    <a:pt x="10112" y="1"/>
                    <a:pt x="6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0"/>
            <p:cNvSpPr/>
            <p:nvPr/>
          </p:nvSpPr>
          <p:spPr>
            <a:xfrm>
              <a:off x="4225600" y="3742225"/>
              <a:ext cx="277825" cy="276675"/>
            </a:xfrm>
            <a:custGeom>
              <a:avLst/>
              <a:gdLst/>
              <a:ahLst/>
              <a:cxnLst/>
              <a:rect l="l" t="t" r="r" b="b"/>
              <a:pathLst>
                <a:path w="11113" h="11067" extrusionOk="0">
                  <a:moveTo>
                    <a:pt x="5549" y="379"/>
                  </a:moveTo>
                  <a:cubicBezTo>
                    <a:pt x="8399" y="379"/>
                    <a:pt x="10733" y="2653"/>
                    <a:pt x="10733" y="5503"/>
                  </a:cubicBezTo>
                  <a:cubicBezTo>
                    <a:pt x="10733" y="8338"/>
                    <a:pt x="8399" y="10688"/>
                    <a:pt x="5549" y="10688"/>
                  </a:cubicBezTo>
                  <a:cubicBezTo>
                    <a:pt x="2714" y="10688"/>
                    <a:pt x="379" y="8338"/>
                    <a:pt x="379" y="5503"/>
                  </a:cubicBezTo>
                  <a:cubicBezTo>
                    <a:pt x="379" y="2653"/>
                    <a:pt x="2714" y="379"/>
                    <a:pt x="5549" y="379"/>
                  </a:cubicBezTo>
                  <a:close/>
                  <a:moveTo>
                    <a:pt x="5549" y="0"/>
                  </a:moveTo>
                  <a:cubicBezTo>
                    <a:pt x="2517" y="0"/>
                    <a:pt x="1" y="2471"/>
                    <a:pt x="1" y="5503"/>
                  </a:cubicBezTo>
                  <a:cubicBezTo>
                    <a:pt x="1" y="8596"/>
                    <a:pt x="2517" y="11067"/>
                    <a:pt x="5549" y="11067"/>
                  </a:cubicBezTo>
                  <a:cubicBezTo>
                    <a:pt x="8581" y="11067"/>
                    <a:pt x="11112" y="8596"/>
                    <a:pt x="11112" y="5503"/>
                  </a:cubicBezTo>
                  <a:cubicBezTo>
                    <a:pt x="11112" y="2471"/>
                    <a:pt x="8581" y="0"/>
                    <a:pt x="5549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0"/>
            <p:cNvSpPr/>
            <p:nvPr/>
          </p:nvSpPr>
          <p:spPr>
            <a:xfrm>
              <a:off x="4297975" y="3813475"/>
              <a:ext cx="132675" cy="132650"/>
            </a:xfrm>
            <a:custGeom>
              <a:avLst/>
              <a:gdLst/>
              <a:ahLst/>
              <a:cxnLst/>
              <a:rect l="l" t="t" r="r" b="b"/>
              <a:pathLst>
                <a:path w="5307" h="5306" extrusionOk="0">
                  <a:moveTo>
                    <a:pt x="2532" y="637"/>
                  </a:moveTo>
                  <a:lnTo>
                    <a:pt x="2472" y="1395"/>
                  </a:lnTo>
                  <a:cubicBezTo>
                    <a:pt x="2411" y="1577"/>
                    <a:pt x="2351" y="1774"/>
                    <a:pt x="2154" y="1895"/>
                  </a:cubicBezTo>
                  <a:cubicBezTo>
                    <a:pt x="2093" y="1895"/>
                    <a:pt x="2093" y="1956"/>
                    <a:pt x="2093" y="1956"/>
                  </a:cubicBezTo>
                  <a:cubicBezTo>
                    <a:pt x="1950" y="2044"/>
                    <a:pt x="1816" y="2107"/>
                    <a:pt x="1678" y="2107"/>
                  </a:cubicBezTo>
                  <a:cubicBezTo>
                    <a:pt x="1625" y="2107"/>
                    <a:pt x="1571" y="2098"/>
                    <a:pt x="1517" y="2077"/>
                  </a:cubicBezTo>
                  <a:lnTo>
                    <a:pt x="759" y="1956"/>
                  </a:lnTo>
                  <a:cubicBezTo>
                    <a:pt x="1077" y="1198"/>
                    <a:pt x="1714" y="698"/>
                    <a:pt x="2532" y="637"/>
                  </a:cubicBezTo>
                  <a:close/>
                  <a:moveTo>
                    <a:pt x="2790" y="637"/>
                  </a:moveTo>
                  <a:lnTo>
                    <a:pt x="2790" y="637"/>
                  </a:lnTo>
                  <a:cubicBezTo>
                    <a:pt x="3609" y="698"/>
                    <a:pt x="4245" y="1198"/>
                    <a:pt x="4549" y="1956"/>
                  </a:cubicBezTo>
                  <a:lnTo>
                    <a:pt x="3791" y="2077"/>
                  </a:lnTo>
                  <a:cubicBezTo>
                    <a:pt x="3740" y="2098"/>
                    <a:pt x="3689" y="2107"/>
                    <a:pt x="3637" y="2107"/>
                  </a:cubicBezTo>
                  <a:cubicBezTo>
                    <a:pt x="3501" y="2107"/>
                    <a:pt x="3361" y="2044"/>
                    <a:pt x="3230" y="1956"/>
                  </a:cubicBezTo>
                  <a:cubicBezTo>
                    <a:pt x="3230" y="1956"/>
                    <a:pt x="3230" y="1895"/>
                    <a:pt x="3169" y="1895"/>
                  </a:cubicBezTo>
                  <a:cubicBezTo>
                    <a:pt x="3033" y="1774"/>
                    <a:pt x="2911" y="1577"/>
                    <a:pt x="2851" y="1395"/>
                  </a:cubicBezTo>
                  <a:lnTo>
                    <a:pt x="2790" y="637"/>
                  </a:lnTo>
                  <a:close/>
                  <a:moveTo>
                    <a:pt x="2654" y="2214"/>
                  </a:moveTo>
                  <a:cubicBezTo>
                    <a:pt x="2911" y="2214"/>
                    <a:pt x="3109" y="2395"/>
                    <a:pt x="3109" y="2653"/>
                  </a:cubicBezTo>
                  <a:cubicBezTo>
                    <a:pt x="3109" y="2911"/>
                    <a:pt x="2911" y="3093"/>
                    <a:pt x="2654" y="3093"/>
                  </a:cubicBezTo>
                  <a:cubicBezTo>
                    <a:pt x="2411" y="3093"/>
                    <a:pt x="2214" y="2911"/>
                    <a:pt x="2214" y="2653"/>
                  </a:cubicBezTo>
                  <a:cubicBezTo>
                    <a:pt x="2214" y="2395"/>
                    <a:pt x="2411" y="2214"/>
                    <a:pt x="2654" y="2214"/>
                  </a:cubicBezTo>
                  <a:close/>
                  <a:moveTo>
                    <a:pt x="698" y="2153"/>
                  </a:moveTo>
                  <a:lnTo>
                    <a:pt x="1396" y="2456"/>
                  </a:lnTo>
                  <a:cubicBezTo>
                    <a:pt x="1593" y="2593"/>
                    <a:pt x="1714" y="2714"/>
                    <a:pt x="1775" y="2911"/>
                  </a:cubicBezTo>
                  <a:lnTo>
                    <a:pt x="1775" y="3032"/>
                  </a:lnTo>
                  <a:cubicBezTo>
                    <a:pt x="1835" y="3214"/>
                    <a:pt x="1835" y="3411"/>
                    <a:pt x="1775" y="3593"/>
                  </a:cubicBezTo>
                  <a:lnTo>
                    <a:pt x="1396" y="4230"/>
                  </a:lnTo>
                  <a:cubicBezTo>
                    <a:pt x="956" y="3851"/>
                    <a:pt x="638" y="3290"/>
                    <a:pt x="638" y="2653"/>
                  </a:cubicBezTo>
                  <a:cubicBezTo>
                    <a:pt x="638" y="2532"/>
                    <a:pt x="638" y="2335"/>
                    <a:pt x="698" y="2153"/>
                  </a:cubicBezTo>
                  <a:close/>
                  <a:moveTo>
                    <a:pt x="4624" y="2153"/>
                  </a:moveTo>
                  <a:cubicBezTo>
                    <a:pt x="4685" y="2335"/>
                    <a:pt x="4685" y="2532"/>
                    <a:pt x="4685" y="2653"/>
                  </a:cubicBezTo>
                  <a:cubicBezTo>
                    <a:pt x="4685" y="3290"/>
                    <a:pt x="4427" y="3851"/>
                    <a:pt x="3927" y="4230"/>
                  </a:cubicBezTo>
                  <a:lnTo>
                    <a:pt x="3609" y="3593"/>
                  </a:lnTo>
                  <a:cubicBezTo>
                    <a:pt x="3488" y="3411"/>
                    <a:pt x="3488" y="3214"/>
                    <a:pt x="3548" y="3032"/>
                  </a:cubicBezTo>
                  <a:lnTo>
                    <a:pt x="3548" y="2911"/>
                  </a:lnTo>
                  <a:cubicBezTo>
                    <a:pt x="3609" y="2714"/>
                    <a:pt x="3730" y="2593"/>
                    <a:pt x="3927" y="2456"/>
                  </a:cubicBezTo>
                  <a:lnTo>
                    <a:pt x="4624" y="2153"/>
                  </a:lnTo>
                  <a:close/>
                  <a:moveTo>
                    <a:pt x="2730" y="3593"/>
                  </a:moveTo>
                  <a:cubicBezTo>
                    <a:pt x="2911" y="3593"/>
                    <a:pt x="3109" y="3669"/>
                    <a:pt x="3230" y="3851"/>
                  </a:cubicBezTo>
                  <a:cubicBezTo>
                    <a:pt x="3412" y="4048"/>
                    <a:pt x="3730" y="4351"/>
                    <a:pt x="3730" y="4351"/>
                  </a:cubicBezTo>
                  <a:cubicBezTo>
                    <a:pt x="3412" y="4609"/>
                    <a:pt x="3033" y="4669"/>
                    <a:pt x="2654" y="4669"/>
                  </a:cubicBezTo>
                  <a:cubicBezTo>
                    <a:pt x="2275" y="4669"/>
                    <a:pt x="1896" y="4609"/>
                    <a:pt x="1593" y="4351"/>
                  </a:cubicBezTo>
                  <a:lnTo>
                    <a:pt x="2093" y="3851"/>
                  </a:lnTo>
                  <a:cubicBezTo>
                    <a:pt x="2214" y="3669"/>
                    <a:pt x="2411" y="3593"/>
                    <a:pt x="2654" y="3593"/>
                  </a:cubicBezTo>
                  <a:close/>
                  <a:moveTo>
                    <a:pt x="2654" y="0"/>
                  </a:moveTo>
                  <a:cubicBezTo>
                    <a:pt x="1214" y="0"/>
                    <a:pt x="1" y="1198"/>
                    <a:pt x="1" y="2653"/>
                  </a:cubicBezTo>
                  <a:cubicBezTo>
                    <a:pt x="1" y="4108"/>
                    <a:pt x="1214" y="5306"/>
                    <a:pt x="2654" y="5306"/>
                  </a:cubicBezTo>
                  <a:cubicBezTo>
                    <a:pt x="4109" y="5306"/>
                    <a:pt x="5307" y="4108"/>
                    <a:pt x="5307" y="2653"/>
                  </a:cubicBezTo>
                  <a:cubicBezTo>
                    <a:pt x="5307" y="1198"/>
                    <a:pt x="4109" y="0"/>
                    <a:pt x="265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0"/>
            <p:cNvSpPr/>
            <p:nvPr/>
          </p:nvSpPr>
          <p:spPr>
            <a:xfrm>
              <a:off x="4358250" y="3873350"/>
              <a:ext cx="12525" cy="14425"/>
            </a:xfrm>
            <a:custGeom>
              <a:avLst/>
              <a:gdLst/>
              <a:ahLst/>
              <a:cxnLst/>
              <a:rect l="l" t="t" r="r" b="b"/>
              <a:pathLst>
                <a:path w="501" h="577" extrusionOk="0">
                  <a:moveTo>
                    <a:pt x="243" y="0"/>
                  </a:moveTo>
                  <a:cubicBezTo>
                    <a:pt x="121" y="0"/>
                    <a:pt x="0" y="137"/>
                    <a:pt x="0" y="258"/>
                  </a:cubicBezTo>
                  <a:cubicBezTo>
                    <a:pt x="0" y="440"/>
                    <a:pt x="121" y="577"/>
                    <a:pt x="243" y="577"/>
                  </a:cubicBezTo>
                  <a:cubicBezTo>
                    <a:pt x="379" y="577"/>
                    <a:pt x="500" y="440"/>
                    <a:pt x="500" y="258"/>
                  </a:cubicBezTo>
                  <a:cubicBezTo>
                    <a:pt x="500" y="137"/>
                    <a:pt x="379" y="0"/>
                    <a:pt x="243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0"/>
            <p:cNvSpPr/>
            <p:nvPr/>
          </p:nvSpPr>
          <p:spPr>
            <a:xfrm>
              <a:off x="4285475" y="3802475"/>
              <a:ext cx="158075" cy="156175"/>
            </a:xfrm>
            <a:custGeom>
              <a:avLst/>
              <a:gdLst/>
              <a:ahLst/>
              <a:cxnLst/>
              <a:rect l="l" t="t" r="r" b="b"/>
              <a:pathLst>
                <a:path w="6323" h="6247" extrusionOk="0">
                  <a:moveTo>
                    <a:pt x="3154" y="183"/>
                  </a:moveTo>
                  <a:cubicBezTo>
                    <a:pt x="4745" y="183"/>
                    <a:pt x="6064" y="1517"/>
                    <a:pt x="6064" y="3093"/>
                  </a:cubicBezTo>
                  <a:cubicBezTo>
                    <a:pt x="6064" y="4730"/>
                    <a:pt x="4745" y="6004"/>
                    <a:pt x="3154" y="6004"/>
                  </a:cubicBezTo>
                  <a:cubicBezTo>
                    <a:pt x="1577" y="6004"/>
                    <a:pt x="258" y="4730"/>
                    <a:pt x="258" y="3093"/>
                  </a:cubicBezTo>
                  <a:cubicBezTo>
                    <a:pt x="258" y="1517"/>
                    <a:pt x="1577" y="183"/>
                    <a:pt x="3154" y="183"/>
                  </a:cubicBezTo>
                  <a:close/>
                  <a:moveTo>
                    <a:pt x="3154" y="1"/>
                  </a:moveTo>
                  <a:cubicBezTo>
                    <a:pt x="1456" y="1"/>
                    <a:pt x="1" y="1380"/>
                    <a:pt x="1" y="3093"/>
                  </a:cubicBezTo>
                  <a:cubicBezTo>
                    <a:pt x="1" y="4867"/>
                    <a:pt x="1456" y="6246"/>
                    <a:pt x="3154" y="6246"/>
                  </a:cubicBezTo>
                  <a:cubicBezTo>
                    <a:pt x="4867" y="6246"/>
                    <a:pt x="6322" y="4867"/>
                    <a:pt x="6322" y="3093"/>
                  </a:cubicBezTo>
                  <a:cubicBezTo>
                    <a:pt x="6322" y="1380"/>
                    <a:pt x="4867" y="1"/>
                    <a:pt x="315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0"/>
            <p:cNvSpPr/>
            <p:nvPr/>
          </p:nvSpPr>
          <p:spPr>
            <a:xfrm>
              <a:off x="3824250" y="2517000"/>
              <a:ext cx="324075" cy="323675"/>
            </a:xfrm>
            <a:custGeom>
              <a:avLst/>
              <a:gdLst/>
              <a:ahLst/>
              <a:cxnLst/>
              <a:rect l="l" t="t" r="r" b="b"/>
              <a:pathLst>
                <a:path w="12963" h="12947" extrusionOk="0">
                  <a:moveTo>
                    <a:pt x="6519" y="0"/>
                  </a:moveTo>
                  <a:cubicBezTo>
                    <a:pt x="2912" y="0"/>
                    <a:pt x="1" y="2911"/>
                    <a:pt x="1" y="6504"/>
                  </a:cubicBezTo>
                  <a:cubicBezTo>
                    <a:pt x="1" y="10051"/>
                    <a:pt x="2912" y="12946"/>
                    <a:pt x="6519" y="12946"/>
                  </a:cubicBezTo>
                  <a:cubicBezTo>
                    <a:pt x="10051" y="12946"/>
                    <a:pt x="12962" y="10051"/>
                    <a:pt x="12962" y="6504"/>
                  </a:cubicBezTo>
                  <a:cubicBezTo>
                    <a:pt x="12962" y="2911"/>
                    <a:pt x="10051" y="0"/>
                    <a:pt x="6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0"/>
            <p:cNvSpPr/>
            <p:nvPr/>
          </p:nvSpPr>
          <p:spPr>
            <a:xfrm>
              <a:off x="3848150" y="2540875"/>
              <a:ext cx="276300" cy="276300"/>
            </a:xfrm>
            <a:custGeom>
              <a:avLst/>
              <a:gdLst/>
              <a:ahLst/>
              <a:cxnLst/>
              <a:rect l="l" t="t" r="r" b="b"/>
              <a:pathLst>
                <a:path w="11052" h="11052" extrusionOk="0">
                  <a:moveTo>
                    <a:pt x="5563" y="379"/>
                  </a:moveTo>
                  <a:cubicBezTo>
                    <a:pt x="8398" y="379"/>
                    <a:pt x="10672" y="2714"/>
                    <a:pt x="10672" y="5549"/>
                  </a:cubicBezTo>
                  <a:cubicBezTo>
                    <a:pt x="10672" y="8399"/>
                    <a:pt x="8398" y="10672"/>
                    <a:pt x="5563" y="10672"/>
                  </a:cubicBezTo>
                  <a:cubicBezTo>
                    <a:pt x="2653" y="10672"/>
                    <a:pt x="379" y="8399"/>
                    <a:pt x="379" y="5549"/>
                  </a:cubicBezTo>
                  <a:cubicBezTo>
                    <a:pt x="379" y="2714"/>
                    <a:pt x="2653" y="379"/>
                    <a:pt x="5563" y="379"/>
                  </a:cubicBezTo>
                  <a:close/>
                  <a:moveTo>
                    <a:pt x="5563" y="0"/>
                  </a:moveTo>
                  <a:cubicBezTo>
                    <a:pt x="2456" y="0"/>
                    <a:pt x="0" y="2456"/>
                    <a:pt x="0" y="5549"/>
                  </a:cubicBezTo>
                  <a:cubicBezTo>
                    <a:pt x="0" y="8580"/>
                    <a:pt x="2456" y="11051"/>
                    <a:pt x="5563" y="11051"/>
                  </a:cubicBezTo>
                  <a:cubicBezTo>
                    <a:pt x="8595" y="11051"/>
                    <a:pt x="11051" y="8580"/>
                    <a:pt x="11051" y="5549"/>
                  </a:cubicBezTo>
                  <a:cubicBezTo>
                    <a:pt x="11051" y="2456"/>
                    <a:pt x="8595" y="0"/>
                    <a:pt x="5563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0"/>
            <p:cNvSpPr/>
            <p:nvPr/>
          </p:nvSpPr>
          <p:spPr>
            <a:xfrm>
              <a:off x="3949325" y="2641675"/>
              <a:ext cx="73925" cy="75825"/>
            </a:xfrm>
            <a:custGeom>
              <a:avLst/>
              <a:gdLst/>
              <a:ahLst/>
              <a:cxnLst/>
              <a:rect l="l" t="t" r="r" b="b"/>
              <a:pathLst>
                <a:path w="2957" h="3033" extrusionOk="0">
                  <a:moveTo>
                    <a:pt x="1516" y="698"/>
                  </a:moveTo>
                  <a:cubicBezTo>
                    <a:pt x="1956" y="698"/>
                    <a:pt x="2335" y="1077"/>
                    <a:pt x="2335" y="1517"/>
                  </a:cubicBezTo>
                  <a:cubicBezTo>
                    <a:pt x="2335" y="1956"/>
                    <a:pt x="1956" y="2335"/>
                    <a:pt x="1516" y="2335"/>
                  </a:cubicBezTo>
                  <a:cubicBezTo>
                    <a:pt x="1001" y="2335"/>
                    <a:pt x="622" y="1956"/>
                    <a:pt x="622" y="1517"/>
                  </a:cubicBezTo>
                  <a:cubicBezTo>
                    <a:pt x="622" y="1077"/>
                    <a:pt x="1001" y="698"/>
                    <a:pt x="1516" y="698"/>
                  </a:cubicBezTo>
                  <a:close/>
                  <a:moveTo>
                    <a:pt x="1516" y="1"/>
                  </a:moveTo>
                  <a:cubicBezTo>
                    <a:pt x="622" y="1"/>
                    <a:pt x="0" y="698"/>
                    <a:pt x="0" y="1517"/>
                  </a:cubicBezTo>
                  <a:cubicBezTo>
                    <a:pt x="0" y="2335"/>
                    <a:pt x="622" y="3033"/>
                    <a:pt x="1516" y="3033"/>
                  </a:cubicBezTo>
                  <a:cubicBezTo>
                    <a:pt x="2335" y="3033"/>
                    <a:pt x="2957" y="2335"/>
                    <a:pt x="2957" y="1517"/>
                  </a:cubicBezTo>
                  <a:cubicBezTo>
                    <a:pt x="2957" y="698"/>
                    <a:pt x="2335" y="1"/>
                    <a:pt x="151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0"/>
            <p:cNvSpPr/>
            <p:nvPr/>
          </p:nvSpPr>
          <p:spPr>
            <a:xfrm>
              <a:off x="3922425" y="2611750"/>
              <a:ext cx="127725" cy="135700"/>
            </a:xfrm>
            <a:custGeom>
              <a:avLst/>
              <a:gdLst/>
              <a:ahLst/>
              <a:cxnLst/>
              <a:rect l="l" t="t" r="r" b="b"/>
              <a:pathLst>
                <a:path w="5109" h="5428" extrusionOk="0">
                  <a:moveTo>
                    <a:pt x="2592" y="1137"/>
                  </a:moveTo>
                  <a:cubicBezTo>
                    <a:pt x="3411" y="1137"/>
                    <a:pt x="4108" y="1834"/>
                    <a:pt x="4108" y="2714"/>
                  </a:cubicBezTo>
                  <a:cubicBezTo>
                    <a:pt x="4108" y="3532"/>
                    <a:pt x="3411" y="4290"/>
                    <a:pt x="2592" y="4290"/>
                  </a:cubicBezTo>
                  <a:cubicBezTo>
                    <a:pt x="1698" y="4290"/>
                    <a:pt x="1001" y="3532"/>
                    <a:pt x="1001" y="2714"/>
                  </a:cubicBezTo>
                  <a:cubicBezTo>
                    <a:pt x="1001" y="1834"/>
                    <a:pt x="1698" y="1137"/>
                    <a:pt x="2592" y="1137"/>
                  </a:cubicBezTo>
                  <a:close/>
                  <a:moveTo>
                    <a:pt x="2213" y="0"/>
                  </a:moveTo>
                  <a:cubicBezTo>
                    <a:pt x="2077" y="0"/>
                    <a:pt x="2016" y="61"/>
                    <a:pt x="1956" y="121"/>
                  </a:cubicBezTo>
                  <a:lnTo>
                    <a:pt x="1834" y="1016"/>
                  </a:lnTo>
                  <a:cubicBezTo>
                    <a:pt x="1698" y="1076"/>
                    <a:pt x="1577" y="1137"/>
                    <a:pt x="1455" y="1198"/>
                  </a:cubicBezTo>
                  <a:lnTo>
                    <a:pt x="622" y="955"/>
                  </a:lnTo>
                  <a:cubicBezTo>
                    <a:pt x="604" y="933"/>
                    <a:pt x="580" y="923"/>
                    <a:pt x="554" y="923"/>
                  </a:cubicBezTo>
                  <a:cubicBezTo>
                    <a:pt x="494" y="923"/>
                    <a:pt x="422" y="973"/>
                    <a:pt x="379" y="1016"/>
                  </a:cubicBezTo>
                  <a:lnTo>
                    <a:pt x="0" y="1637"/>
                  </a:lnTo>
                  <a:cubicBezTo>
                    <a:pt x="0" y="1774"/>
                    <a:pt x="0" y="1895"/>
                    <a:pt x="61" y="1956"/>
                  </a:cubicBezTo>
                  <a:lnTo>
                    <a:pt x="758" y="2532"/>
                  </a:lnTo>
                  <a:cubicBezTo>
                    <a:pt x="698" y="2592"/>
                    <a:pt x="698" y="2653"/>
                    <a:pt x="698" y="2714"/>
                  </a:cubicBezTo>
                  <a:cubicBezTo>
                    <a:pt x="698" y="2774"/>
                    <a:pt x="698" y="2850"/>
                    <a:pt x="758" y="2911"/>
                  </a:cubicBezTo>
                  <a:lnTo>
                    <a:pt x="61" y="3472"/>
                  </a:lnTo>
                  <a:cubicBezTo>
                    <a:pt x="0" y="3532"/>
                    <a:pt x="0" y="3669"/>
                    <a:pt x="0" y="3729"/>
                  </a:cubicBezTo>
                  <a:lnTo>
                    <a:pt x="379" y="4366"/>
                  </a:lnTo>
                  <a:cubicBezTo>
                    <a:pt x="440" y="4487"/>
                    <a:pt x="561" y="4487"/>
                    <a:pt x="622" y="4487"/>
                  </a:cubicBezTo>
                  <a:lnTo>
                    <a:pt x="1455" y="4169"/>
                  </a:lnTo>
                  <a:cubicBezTo>
                    <a:pt x="1577" y="4290"/>
                    <a:pt x="1698" y="4366"/>
                    <a:pt x="1834" y="4427"/>
                  </a:cubicBezTo>
                  <a:lnTo>
                    <a:pt x="1956" y="5245"/>
                  </a:lnTo>
                  <a:cubicBezTo>
                    <a:pt x="2016" y="5366"/>
                    <a:pt x="2077" y="5427"/>
                    <a:pt x="2213" y="5427"/>
                  </a:cubicBezTo>
                  <a:lnTo>
                    <a:pt x="2896" y="5427"/>
                  </a:lnTo>
                  <a:cubicBezTo>
                    <a:pt x="3032" y="5427"/>
                    <a:pt x="3093" y="5366"/>
                    <a:pt x="3153" y="5245"/>
                  </a:cubicBezTo>
                  <a:lnTo>
                    <a:pt x="3275" y="4427"/>
                  </a:lnTo>
                  <a:cubicBezTo>
                    <a:pt x="3411" y="4366"/>
                    <a:pt x="3532" y="4290"/>
                    <a:pt x="3654" y="4169"/>
                  </a:cubicBezTo>
                  <a:lnTo>
                    <a:pt x="4487" y="4487"/>
                  </a:lnTo>
                  <a:cubicBezTo>
                    <a:pt x="4548" y="4487"/>
                    <a:pt x="4669" y="4487"/>
                    <a:pt x="4730" y="4366"/>
                  </a:cubicBezTo>
                  <a:lnTo>
                    <a:pt x="5109" y="3729"/>
                  </a:lnTo>
                  <a:cubicBezTo>
                    <a:pt x="5109" y="3669"/>
                    <a:pt x="5109" y="3532"/>
                    <a:pt x="5048" y="3472"/>
                  </a:cubicBezTo>
                  <a:lnTo>
                    <a:pt x="4351" y="2911"/>
                  </a:lnTo>
                  <a:cubicBezTo>
                    <a:pt x="4412" y="2850"/>
                    <a:pt x="4412" y="2774"/>
                    <a:pt x="4412" y="2714"/>
                  </a:cubicBezTo>
                  <a:cubicBezTo>
                    <a:pt x="4412" y="2653"/>
                    <a:pt x="4412" y="2592"/>
                    <a:pt x="4351" y="2532"/>
                  </a:cubicBezTo>
                  <a:lnTo>
                    <a:pt x="5048" y="1956"/>
                  </a:lnTo>
                  <a:cubicBezTo>
                    <a:pt x="5109" y="1895"/>
                    <a:pt x="5109" y="1774"/>
                    <a:pt x="5109" y="1637"/>
                  </a:cubicBezTo>
                  <a:lnTo>
                    <a:pt x="4730" y="1016"/>
                  </a:lnTo>
                  <a:cubicBezTo>
                    <a:pt x="4687" y="973"/>
                    <a:pt x="4615" y="923"/>
                    <a:pt x="4555" y="923"/>
                  </a:cubicBezTo>
                  <a:cubicBezTo>
                    <a:pt x="4529" y="923"/>
                    <a:pt x="4505" y="933"/>
                    <a:pt x="4487" y="955"/>
                  </a:cubicBezTo>
                  <a:lnTo>
                    <a:pt x="3654" y="1198"/>
                  </a:lnTo>
                  <a:cubicBezTo>
                    <a:pt x="3532" y="1137"/>
                    <a:pt x="3411" y="1076"/>
                    <a:pt x="3275" y="1016"/>
                  </a:cubicBezTo>
                  <a:lnTo>
                    <a:pt x="3153" y="121"/>
                  </a:lnTo>
                  <a:cubicBezTo>
                    <a:pt x="3093" y="61"/>
                    <a:pt x="3032" y="0"/>
                    <a:pt x="289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0"/>
            <p:cNvSpPr/>
            <p:nvPr/>
          </p:nvSpPr>
          <p:spPr>
            <a:xfrm>
              <a:off x="4590175" y="2517000"/>
              <a:ext cx="323675" cy="323675"/>
            </a:xfrm>
            <a:custGeom>
              <a:avLst/>
              <a:gdLst/>
              <a:ahLst/>
              <a:cxnLst/>
              <a:rect l="l" t="t" r="r" b="b"/>
              <a:pathLst>
                <a:path w="12947" h="12947" extrusionOk="0">
                  <a:moveTo>
                    <a:pt x="6443" y="0"/>
                  </a:moveTo>
                  <a:cubicBezTo>
                    <a:pt x="2911" y="0"/>
                    <a:pt x="1" y="2911"/>
                    <a:pt x="1" y="6504"/>
                  </a:cubicBezTo>
                  <a:cubicBezTo>
                    <a:pt x="1" y="10051"/>
                    <a:pt x="2911" y="12946"/>
                    <a:pt x="6443" y="12946"/>
                  </a:cubicBezTo>
                  <a:cubicBezTo>
                    <a:pt x="10051" y="12946"/>
                    <a:pt x="12947" y="10051"/>
                    <a:pt x="12947" y="6504"/>
                  </a:cubicBezTo>
                  <a:cubicBezTo>
                    <a:pt x="12947" y="2911"/>
                    <a:pt x="10051" y="0"/>
                    <a:pt x="64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0"/>
            <p:cNvSpPr/>
            <p:nvPr/>
          </p:nvSpPr>
          <p:spPr>
            <a:xfrm>
              <a:off x="4614050" y="2540875"/>
              <a:ext cx="276300" cy="276300"/>
            </a:xfrm>
            <a:custGeom>
              <a:avLst/>
              <a:gdLst/>
              <a:ahLst/>
              <a:cxnLst/>
              <a:rect l="l" t="t" r="r" b="b"/>
              <a:pathLst>
                <a:path w="11052" h="11052" extrusionOk="0">
                  <a:moveTo>
                    <a:pt x="5488" y="379"/>
                  </a:moveTo>
                  <a:cubicBezTo>
                    <a:pt x="8399" y="379"/>
                    <a:pt x="10673" y="2714"/>
                    <a:pt x="10673" y="5549"/>
                  </a:cubicBezTo>
                  <a:cubicBezTo>
                    <a:pt x="10673" y="8399"/>
                    <a:pt x="8399" y="10672"/>
                    <a:pt x="5488" y="10672"/>
                  </a:cubicBezTo>
                  <a:cubicBezTo>
                    <a:pt x="2654" y="10672"/>
                    <a:pt x="380" y="8399"/>
                    <a:pt x="380" y="5549"/>
                  </a:cubicBezTo>
                  <a:cubicBezTo>
                    <a:pt x="380" y="2714"/>
                    <a:pt x="2654" y="379"/>
                    <a:pt x="5488" y="379"/>
                  </a:cubicBezTo>
                  <a:close/>
                  <a:moveTo>
                    <a:pt x="5488" y="0"/>
                  </a:moveTo>
                  <a:cubicBezTo>
                    <a:pt x="2456" y="0"/>
                    <a:pt x="1" y="2456"/>
                    <a:pt x="1" y="5549"/>
                  </a:cubicBezTo>
                  <a:cubicBezTo>
                    <a:pt x="1" y="8580"/>
                    <a:pt x="2456" y="11051"/>
                    <a:pt x="5488" y="11051"/>
                  </a:cubicBezTo>
                  <a:cubicBezTo>
                    <a:pt x="8581" y="11051"/>
                    <a:pt x="11052" y="8580"/>
                    <a:pt x="11052" y="5549"/>
                  </a:cubicBezTo>
                  <a:cubicBezTo>
                    <a:pt x="11052" y="2456"/>
                    <a:pt x="8581" y="0"/>
                    <a:pt x="548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0"/>
            <p:cNvSpPr/>
            <p:nvPr/>
          </p:nvSpPr>
          <p:spPr>
            <a:xfrm>
              <a:off x="4659900" y="2595825"/>
              <a:ext cx="180050" cy="175775"/>
            </a:xfrm>
            <a:custGeom>
              <a:avLst/>
              <a:gdLst/>
              <a:ahLst/>
              <a:cxnLst/>
              <a:rect l="l" t="t" r="r" b="b"/>
              <a:pathLst>
                <a:path w="7202" h="7031" extrusionOk="0">
                  <a:moveTo>
                    <a:pt x="2017" y="1456"/>
                  </a:moveTo>
                  <a:lnTo>
                    <a:pt x="5610" y="5064"/>
                  </a:lnTo>
                  <a:lnTo>
                    <a:pt x="5489" y="5185"/>
                  </a:lnTo>
                  <a:lnTo>
                    <a:pt x="1896" y="1592"/>
                  </a:lnTo>
                  <a:lnTo>
                    <a:pt x="2017" y="1456"/>
                  </a:lnTo>
                  <a:close/>
                  <a:moveTo>
                    <a:pt x="1820" y="1713"/>
                  </a:moveTo>
                  <a:lnTo>
                    <a:pt x="5367" y="5246"/>
                  </a:lnTo>
                  <a:lnTo>
                    <a:pt x="5170" y="5503"/>
                  </a:lnTo>
                  <a:lnTo>
                    <a:pt x="1577" y="1895"/>
                  </a:lnTo>
                  <a:lnTo>
                    <a:pt x="1820" y="1713"/>
                  </a:lnTo>
                  <a:close/>
                  <a:moveTo>
                    <a:pt x="6246" y="5306"/>
                  </a:moveTo>
                  <a:lnTo>
                    <a:pt x="6307" y="5382"/>
                  </a:lnTo>
                  <a:cubicBezTo>
                    <a:pt x="6368" y="5382"/>
                    <a:pt x="6368" y="5382"/>
                    <a:pt x="6368" y="5443"/>
                  </a:cubicBezTo>
                  <a:cubicBezTo>
                    <a:pt x="6406" y="5412"/>
                    <a:pt x="6425" y="5397"/>
                    <a:pt x="6442" y="5397"/>
                  </a:cubicBezTo>
                  <a:cubicBezTo>
                    <a:pt x="6459" y="5397"/>
                    <a:pt x="6474" y="5412"/>
                    <a:pt x="6504" y="5443"/>
                  </a:cubicBezTo>
                  <a:lnTo>
                    <a:pt x="6565" y="5443"/>
                  </a:lnTo>
                  <a:lnTo>
                    <a:pt x="6565" y="5564"/>
                  </a:lnTo>
                  <a:lnTo>
                    <a:pt x="6625" y="5564"/>
                  </a:lnTo>
                  <a:lnTo>
                    <a:pt x="6686" y="5624"/>
                  </a:lnTo>
                  <a:lnTo>
                    <a:pt x="6686" y="5761"/>
                  </a:lnTo>
                  <a:cubicBezTo>
                    <a:pt x="6747" y="5761"/>
                    <a:pt x="6747" y="5761"/>
                    <a:pt x="6747" y="5822"/>
                  </a:cubicBezTo>
                  <a:lnTo>
                    <a:pt x="6747" y="5882"/>
                  </a:lnTo>
                  <a:cubicBezTo>
                    <a:pt x="6823" y="5882"/>
                    <a:pt x="6747" y="5943"/>
                    <a:pt x="6747" y="5943"/>
                  </a:cubicBezTo>
                  <a:cubicBezTo>
                    <a:pt x="6747" y="6003"/>
                    <a:pt x="6823" y="6003"/>
                    <a:pt x="6823" y="6003"/>
                  </a:cubicBezTo>
                  <a:lnTo>
                    <a:pt x="6823" y="6140"/>
                  </a:lnTo>
                  <a:lnTo>
                    <a:pt x="6747" y="6201"/>
                  </a:lnTo>
                  <a:lnTo>
                    <a:pt x="6747" y="6261"/>
                  </a:lnTo>
                  <a:lnTo>
                    <a:pt x="6686" y="6322"/>
                  </a:lnTo>
                  <a:cubicBezTo>
                    <a:pt x="6686" y="6382"/>
                    <a:pt x="6686" y="6382"/>
                    <a:pt x="6625" y="6382"/>
                  </a:cubicBezTo>
                  <a:lnTo>
                    <a:pt x="6625" y="6443"/>
                  </a:lnTo>
                  <a:lnTo>
                    <a:pt x="6565" y="6519"/>
                  </a:lnTo>
                  <a:cubicBezTo>
                    <a:pt x="6565" y="6549"/>
                    <a:pt x="6550" y="6564"/>
                    <a:pt x="6535" y="6564"/>
                  </a:cubicBezTo>
                  <a:cubicBezTo>
                    <a:pt x="6519" y="6564"/>
                    <a:pt x="6504" y="6549"/>
                    <a:pt x="6504" y="6519"/>
                  </a:cubicBezTo>
                  <a:lnTo>
                    <a:pt x="6444" y="6519"/>
                  </a:lnTo>
                  <a:lnTo>
                    <a:pt x="6444" y="6580"/>
                  </a:lnTo>
                  <a:lnTo>
                    <a:pt x="6444" y="6640"/>
                  </a:lnTo>
                  <a:lnTo>
                    <a:pt x="6368" y="6640"/>
                  </a:lnTo>
                  <a:cubicBezTo>
                    <a:pt x="6348" y="6660"/>
                    <a:pt x="6334" y="6667"/>
                    <a:pt x="6323" y="6667"/>
                  </a:cubicBezTo>
                  <a:cubicBezTo>
                    <a:pt x="6300" y="6667"/>
                    <a:pt x="6287" y="6640"/>
                    <a:pt x="6246" y="6640"/>
                  </a:cubicBezTo>
                  <a:cubicBezTo>
                    <a:pt x="6246" y="6701"/>
                    <a:pt x="6246" y="6701"/>
                    <a:pt x="6186" y="6701"/>
                  </a:cubicBezTo>
                  <a:lnTo>
                    <a:pt x="6125" y="6701"/>
                  </a:lnTo>
                  <a:cubicBezTo>
                    <a:pt x="6065" y="6701"/>
                    <a:pt x="6065" y="6701"/>
                    <a:pt x="6065" y="6640"/>
                  </a:cubicBezTo>
                  <a:lnTo>
                    <a:pt x="5989" y="6640"/>
                  </a:lnTo>
                  <a:cubicBezTo>
                    <a:pt x="5989" y="6701"/>
                    <a:pt x="5989" y="6701"/>
                    <a:pt x="5928" y="6701"/>
                  </a:cubicBezTo>
                  <a:lnTo>
                    <a:pt x="5867" y="6701"/>
                  </a:lnTo>
                  <a:cubicBezTo>
                    <a:pt x="5867" y="6640"/>
                    <a:pt x="5807" y="6640"/>
                    <a:pt x="5807" y="6580"/>
                  </a:cubicBezTo>
                  <a:cubicBezTo>
                    <a:pt x="5807" y="6610"/>
                    <a:pt x="5792" y="6625"/>
                    <a:pt x="5777" y="6625"/>
                  </a:cubicBezTo>
                  <a:cubicBezTo>
                    <a:pt x="5761" y="6625"/>
                    <a:pt x="5746" y="6610"/>
                    <a:pt x="5746" y="6580"/>
                  </a:cubicBezTo>
                  <a:lnTo>
                    <a:pt x="5686" y="6580"/>
                  </a:lnTo>
                  <a:cubicBezTo>
                    <a:pt x="5610" y="6519"/>
                    <a:pt x="5610" y="6519"/>
                    <a:pt x="5610" y="6443"/>
                  </a:cubicBezTo>
                  <a:lnTo>
                    <a:pt x="5549" y="6443"/>
                  </a:lnTo>
                  <a:lnTo>
                    <a:pt x="5489" y="6382"/>
                  </a:lnTo>
                  <a:lnTo>
                    <a:pt x="5489" y="6322"/>
                  </a:lnTo>
                  <a:lnTo>
                    <a:pt x="5549" y="6261"/>
                  </a:lnTo>
                  <a:lnTo>
                    <a:pt x="5489" y="6261"/>
                  </a:lnTo>
                  <a:cubicBezTo>
                    <a:pt x="5489" y="6261"/>
                    <a:pt x="5428" y="6261"/>
                    <a:pt x="5428" y="6201"/>
                  </a:cubicBezTo>
                  <a:lnTo>
                    <a:pt x="5428" y="6140"/>
                  </a:lnTo>
                  <a:lnTo>
                    <a:pt x="5428" y="6064"/>
                  </a:lnTo>
                  <a:lnTo>
                    <a:pt x="5428" y="6003"/>
                  </a:lnTo>
                  <a:lnTo>
                    <a:pt x="5428" y="5882"/>
                  </a:lnTo>
                  <a:lnTo>
                    <a:pt x="5489" y="5822"/>
                  </a:lnTo>
                  <a:cubicBezTo>
                    <a:pt x="5428" y="5822"/>
                    <a:pt x="5428" y="5761"/>
                    <a:pt x="5428" y="5761"/>
                  </a:cubicBezTo>
                  <a:lnTo>
                    <a:pt x="5489" y="5685"/>
                  </a:lnTo>
                  <a:cubicBezTo>
                    <a:pt x="5489" y="5624"/>
                    <a:pt x="5549" y="5624"/>
                    <a:pt x="5549" y="5624"/>
                  </a:cubicBezTo>
                  <a:lnTo>
                    <a:pt x="5549" y="5564"/>
                  </a:lnTo>
                  <a:lnTo>
                    <a:pt x="5610" y="5503"/>
                  </a:lnTo>
                  <a:cubicBezTo>
                    <a:pt x="5648" y="5473"/>
                    <a:pt x="5667" y="5458"/>
                    <a:pt x="5684" y="5458"/>
                  </a:cubicBezTo>
                  <a:cubicBezTo>
                    <a:pt x="5701" y="5458"/>
                    <a:pt x="5716" y="5473"/>
                    <a:pt x="5746" y="5503"/>
                  </a:cubicBezTo>
                  <a:lnTo>
                    <a:pt x="5746" y="5443"/>
                  </a:lnTo>
                  <a:lnTo>
                    <a:pt x="5746" y="5382"/>
                  </a:lnTo>
                  <a:lnTo>
                    <a:pt x="5928" y="5382"/>
                  </a:lnTo>
                  <a:cubicBezTo>
                    <a:pt x="5928" y="5306"/>
                    <a:pt x="5989" y="5306"/>
                    <a:pt x="5989" y="5306"/>
                  </a:cubicBezTo>
                  <a:lnTo>
                    <a:pt x="6065" y="5306"/>
                  </a:lnTo>
                  <a:cubicBezTo>
                    <a:pt x="6125" y="5306"/>
                    <a:pt x="6125" y="5306"/>
                    <a:pt x="6125" y="5382"/>
                  </a:cubicBezTo>
                  <a:lnTo>
                    <a:pt x="6186" y="5382"/>
                  </a:lnTo>
                  <a:cubicBezTo>
                    <a:pt x="6186" y="5306"/>
                    <a:pt x="6186" y="5306"/>
                    <a:pt x="6246" y="5306"/>
                  </a:cubicBezTo>
                  <a:close/>
                  <a:moveTo>
                    <a:pt x="562" y="0"/>
                  </a:moveTo>
                  <a:lnTo>
                    <a:pt x="1198" y="637"/>
                  </a:lnTo>
                  <a:cubicBezTo>
                    <a:pt x="1320" y="834"/>
                    <a:pt x="1320" y="1077"/>
                    <a:pt x="1198" y="1213"/>
                  </a:cubicBezTo>
                  <a:cubicBezTo>
                    <a:pt x="1100" y="1304"/>
                    <a:pt x="990" y="1350"/>
                    <a:pt x="888" y="1350"/>
                  </a:cubicBezTo>
                  <a:cubicBezTo>
                    <a:pt x="785" y="1350"/>
                    <a:pt x="691" y="1304"/>
                    <a:pt x="622" y="1213"/>
                  </a:cubicBezTo>
                  <a:lnTo>
                    <a:pt x="62" y="637"/>
                  </a:lnTo>
                  <a:lnTo>
                    <a:pt x="1" y="698"/>
                  </a:lnTo>
                  <a:lnTo>
                    <a:pt x="304" y="1516"/>
                  </a:lnTo>
                  <a:cubicBezTo>
                    <a:pt x="380" y="1713"/>
                    <a:pt x="501" y="1895"/>
                    <a:pt x="759" y="1971"/>
                  </a:cubicBezTo>
                  <a:lnTo>
                    <a:pt x="1380" y="1971"/>
                  </a:lnTo>
                  <a:lnTo>
                    <a:pt x="5110" y="5761"/>
                  </a:lnTo>
                  <a:cubicBezTo>
                    <a:pt x="5049" y="6064"/>
                    <a:pt x="5110" y="6443"/>
                    <a:pt x="5367" y="6701"/>
                  </a:cubicBezTo>
                  <a:cubicBezTo>
                    <a:pt x="5587" y="6921"/>
                    <a:pt x="5856" y="7030"/>
                    <a:pt x="6118" y="7030"/>
                  </a:cubicBezTo>
                  <a:cubicBezTo>
                    <a:pt x="6379" y="7030"/>
                    <a:pt x="6633" y="6921"/>
                    <a:pt x="6823" y="6701"/>
                  </a:cubicBezTo>
                  <a:cubicBezTo>
                    <a:pt x="7202" y="6322"/>
                    <a:pt x="7202" y="5685"/>
                    <a:pt x="6823" y="5306"/>
                  </a:cubicBezTo>
                  <a:cubicBezTo>
                    <a:pt x="6635" y="5130"/>
                    <a:pt x="6384" y="5009"/>
                    <a:pt x="6114" y="5009"/>
                  </a:cubicBezTo>
                  <a:cubicBezTo>
                    <a:pt x="6014" y="5009"/>
                    <a:pt x="5910" y="5026"/>
                    <a:pt x="5807" y="5064"/>
                  </a:cubicBezTo>
                  <a:lnTo>
                    <a:pt x="2017" y="1213"/>
                  </a:lnTo>
                  <a:lnTo>
                    <a:pt x="1896" y="455"/>
                  </a:lnTo>
                  <a:cubicBezTo>
                    <a:pt x="1820" y="258"/>
                    <a:pt x="1577" y="76"/>
                    <a:pt x="1320" y="76"/>
                  </a:cubicBezTo>
                  <a:lnTo>
                    <a:pt x="62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0"/>
            <p:cNvSpPr/>
            <p:nvPr/>
          </p:nvSpPr>
          <p:spPr>
            <a:xfrm>
              <a:off x="3554425" y="3216575"/>
              <a:ext cx="323675" cy="323675"/>
            </a:xfrm>
            <a:custGeom>
              <a:avLst/>
              <a:gdLst/>
              <a:ahLst/>
              <a:cxnLst/>
              <a:rect l="l" t="t" r="r" b="b"/>
              <a:pathLst>
                <a:path w="12947" h="12947" extrusionOk="0">
                  <a:moveTo>
                    <a:pt x="6443" y="1"/>
                  </a:moveTo>
                  <a:cubicBezTo>
                    <a:pt x="2911" y="1"/>
                    <a:pt x="1" y="2911"/>
                    <a:pt x="1" y="6504"/>
                  </a:cubicBezTo>
                  <a:cubicBezTo>
                    <a:pt x="1" y="10036"/>
                    <a:pt x="2911" y="12947"/>
                    <a:pt x="6443" y="12947"/>
                  </a:cubicBezTo>
                  <a:cubicBezTo>
                    <a:pt x="10036" y="12947"/>
                    <a:pt x="12947" y="10036"/>
                    <a:pt x="12947" y="6504"/>
                  </a:cubicBezTo>
                  <a:cubicBezTo>
                    <a:pt x="12947" y="2911"/>
                    <a:pt x="10036" y="1"/>
                    <a:pt x="6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0"/>
            <p:cNvSpPr/>
            <p:nvPr/>
          </p:nvSpPr>
          <p:spPr>
            <a:xfrm>
              <a:off x="3577925" y="3240075"/>
              <a:ext cx="276675" cy="276675"/>
            </a:xfrm>
            <a:custGeom>
              <a:avLst/>
              <a:gdLst/>
              <a:ahLst/>
              <a:cxnLst/>
              <a:rect l="l" t="t" r="r" b="b"/>
              <a:pathLst>
                <a:path w="11067" h="11067" extrusionOk="0">
                  <a:moveTo>
                    <a:pt x="5503" y="380"/>
                  </a:moveTo>
                  <a:cubicBezTo>
                    <a:pt x="8338" y="380"/>
                    <a:pt x="10688" y="2729"/>
                    <a:pt x="10688" y="5564"/>
                  </a:cubicBezTo>
                  <a:cubicBezTo>
                    <a:pt x="10688" y="8414"/>
                    <a:pt x="8338" y="10688"/>
                    <a:pt x="5503" y="10688"/>
                  </a:cubicBezTo>
                  <a:cubicBezTo>
                    <a:pt x="2653" y="10688"/>
                    <a:pt x="380" y="8414"/>
                    <a:pt x="380" y="5564"/>
                  </a:cubicBezTo>
                  <a:cubicBezTo>
                    <a:pt x="380" y="2729"/>
                    <a:pt x="2653" y="380"/>
                    <a:pt x="5503" y="380"/>
                  </a:cubicBezTo>
                  <a:close/>
                  <a:moveTo>
                    <a:pt x="5503" y="1"/>
                  </a:moveTo>
                  <a:cubicBezTo>
                    <a:pt x="2471" y="1"/>
                    <a:pt x="1" y="2472"/>
                    <a:pt x="1" y="5564"/>
                  </a:cubicBezTo>
                  <a:cubicBezTo>
                    <a:pt x="1" y="8596"/>
                    <a:pt x="2471" y="11067"/>
                    <a:pt x="5503" y="11067"/>
                  </a:cubicBezTo>
                  <a:cubicBezTo>
                    <a:pt x="8596" y="11067"/>
                    <a:pt x="11067" y="8596"/>
                    <a:pt x="11067" y="5564"/>
                  </a:cubicBezTo>
                  <a:cubicBezTo>
                    <a:pt x="11067" y="2472"/>
                    <a:pt x="8596" y="1"/>
                    <a:pt x="550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0"/>
            <p:cNvSpPr/>
            <p:nvPr/>
          </p:nvSpPr>
          <p:spPr>
            <a:xfrm>
              <a:off x="3649175" y="3311325"/>
              <a:ext cx="134175" cy="134175"/>
            </a:xfrm>
            <a:custGeom>
              <a:avLst/>
              <a:gdLst/>
              <a:ahLst/>
              <a:cxnLst/>
              <a:rect l="l" t="t" r="r" b="b"/>
              <a:pathLst>
                <a:path w="5367" h="5367" extrusionOk="0">
                  <a:moveTo>
                    <a:pt x="2653" y="698"/>
                  </a:moveTo>
                  <a:cubicBezTo>
                    <a:pt x="3472" y="698"/>
                    <a:pt x="4230" y="1198"/>
                    <a:pt x="4548" y="1896"/>
                  </a:cubicBezTo>
                  <a:lnTo>
                    <a:pt x="819" y="1896"/>
                  </a:lnTo>
                  <a:cubicBezTo>
                    <a:pt x="1137" y="1198"/>
                    <a:pt x="1835" y="698"/>
                    <a:pt x="2653" y="698"/>
                  </a:cubicBezTo>
                  <a:close/>
                  <a:moveTo>
                    <a:pt x="2653" y="2153"/>
                  </a:moveTo>
                  <a:cubicBezTo>
                    <a:pt x="2972" y="2153"/>
                    <a:pt x="3214" y="2396"/>
                    <a:pt x="3214" y="2714"/>
                  </a:cubicBezTo>
                  <a:cubicBezTo>
                    <a:pt x="3214" y="3032"/>
                    <a:pt x="2972" y="3214"/>
                    <a:pt x="2653" y="3214"/>
                  </a:cubicBezTo>
                  <a:cubicBezTo>
                    <a:pt x="2335" y="3214"/>
                    <a:pt x="2153" y="3032"/>
                    <a:pt x="2153" y="2714"/>
                  </a:cubicBezTo>
                  <a:cubicBezTo>
                    <a:pt x="2153" y="2396"/>
                    <a:pt x="2335" y="2153"/>
                    <a:pt x="2653" y="2153"/>
                  </a:cubicBezTo>
                  <a:close/>
                  <a:moveTo>
                    <a:pt x="698" y="3154"/>
                  </a:moveTo>
                  <a:cubicBezTo>
                    <a:pt x="1516" y="3154"/>
                    <a:pt x="2214" y="3851"/>
                    <a:pt x="2214" y="4670"/>
                  </a:cubicBezTo>
                  <a:cubicBezTo>
                    <a:pt x="1456" y="4488"/>
                    <a:pt x="880" y="3912"/>
                    <a:pt x="698" y="3154"/>
                  </a:cubicBezTo>
                  <a:close/>
                  <a:moveTo>
                    <a:pt x="4669" y="3154"/>
                  </a:moveTo>
                  <a:cubicBezTo>
                    <a:pt x="4488" y="3912"/>
                    <a:pt x="3851" y="4488"/>
                    <a:pt x="3093" y="4670"/>
                  </a:cubicBezTo>
                  <a:cubicBezTo>
                    <a:pt x="3093" y="3851"/>
                    <a:pt x="3790" y="3154"/>
                    <a:pt x="4669" y="3154"/>
                  </a:cubicBezTo>
                  <a:close/>
                  <a:moveTo>
                    <a:pt x="2653" y="1"/>
                  </a:moveTo>
                  <a:cubicBezTo>
                    <a:pt x="1198" y="1"/>
                    <a:pt x="0" y="1198"/>
                    <a:pt x="0" y="2714"/>
                  </a:cubicBezTo>
                  <a:cubicBezTo>
                    <a:pt x="0" y="4169"/>
                    <a:pt x="1198" y="5367"/>
                    <a:pt x="2653" y="5367"/>
                  </a:cubicBezTo>
                  <a:cubicBezTo>
                    <a:pt x="4169" y="5367"/>
                    <a:pt x="5367" y="4169"/>
                    <a:pt x="5367" y="2714"/>
                  </a:cubicBezTo>
                  <a:cubicBezTo>
                    <a:pt x="5367" y="2456"/>
                    <a:pt x="5306" y="2214"/>
                    <a:pt x="5306" y="1956"/>
                  </a:cubicBezTo>
                  <a:lnTo>
                    <a:pt x="5306" y="1896"/>
                  </a:lnTo>
                  <a:lnTo>
                    <a:pt x="5246" y="1896"/>
                  </a:lnTo>
                  <a:cubicBezTo>
                    <a:pt x="4927" y="819"/>
                    <a:pt x="3851" y="1"/>
                    <a:pt x="265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0"/>
            <p:cNvSpPr/>
            <p:nvPr/>
          </p:nvSpPr>
          <p:spPr>
            <a:xfrm>
              <a:off x="3707525" y="3371200"/>
              <a:ext cx="15950" cy="15950"/>
            </a:xfrm>
            <a:custGeom>
              <a:avLst/>
              <a:gdLst/>
              <a:ahLst/>
              <a:cxnLst/>
              <a:rect l="l" t="t" r="r" b="b"/>
              <a:pathLst>
                <a:path w="638" h="638" extrusionOk="0">
                  <a:moveTo>
                    <a:pt x="319" y="1"/>
                  </a:moveTo>
                  <a:cubicBezTo>
                    <a:pt x="198" y="1"/>
                    <a:pt x="1" y="137"/>
                    <a:pt x="1" y="319"/>
                  </a:cubicBezTo>
                  <a:cubicBezTo>
                    <a:pt x="1" y="516"/>
                    <a:pt x="198" y="637"/>
                    <a:pt x="319" y="637"/>
                  </a:cubicBezTo>
                  <a:cubicBezTo>
                    <a:pt x="501" y="637"/>
                    <a:pt x="638" y="516"/>
                    <a:pt x="638" y="319"/>
                  </a:cubicBezTo>
                  <a:cubicBezTo>
                    <a:pt x="638" y="137"/>
                    <a:pt x="501" y="1"/>
                    <a:pt x="31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0"/>
            <p:cNvSpPr/>
            <p:nvPr/>
          </p:nvSpPr>
          <p:spPr>
            <a:xfrm>
              <a:off x="4860400" y="3216575"/>
              <a:ext cx="323650" cy="323675"/>
            </a:xfrm>
            <a:custGeom>
              <a:avLst/>
              <a:gdLst/>
              <a:ahLst/>
              <a:cxnLst/>
              <a:rect l="l" t="t" r="r" b="b"/>
              <a:pathLst>
                <a:path w="12946" h="12947" extrusionOk="0">
                  <a:moveTo>
                    <a:pt x="6503" y="1"/>
                  </a:moveTo>
                  <a:cubicBezTo>
                    <a:pt x="2895" y="1"/>
                    <a:pt x="0" y="2911"/>
                    <a:pt x="0" y="6504"/>
                  </a:cubicBezTo>
                  <a:cubicBezTo>
                    <a:pt x="0" y="10036"/>
                    <a:pt x="2895" y="12947"/>
                    <a:pt x="6503" y="12947"/>
                  </a:cubicBezTo>
                  <a:cubicBezTo>
                    <a:pt x="10035" y="12947"/>
                    <a:pt x="12946" y="10036"/>
                    <a:pt x="12946" y="6504"/>
                  </a:cubicBezTo>
                  <a:cubicBezTo>
                    <a:pt x="12946" y="2911"/>
                    <a:pt x="10035" y="1"/>
                    <a:pt x="65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0"/>
            <p:cNvSpPr/>
            <p:nvPr/>
          </p:nvSpPr>
          <p:spPr>
            <a:xfrm>
              <a:off x="4883875" y="3240075"/>
              <a:ext cx="276300" cy="276675"/>
            </a:xfrm>
            <a:custGeom>
              <a:avLst/>
              <a:gdLst/>
              <a:ahLst/>
              <a:cxnLst/>
              <a:rect l="l" t="t" r="r" b="b"/>
              <a:pathLst>
                <a:path w="11052" h="11067" extrusionOk="0">
                  <a:moveTo>
                    <a:pt x="5564" y="380"/>
                  </a:moveTo>
                  <a:cubicBezTo>
                    <a:pt x="8399" y="380"/>
                    <a:pt x="10673" y="2729"/>
                    <a:pt x="10673" y="5564"/>
                  </a:cubicBezTo>
                  <a:cubicBezTo>
                    <a:pt x="10673" y="8414"/>
                    <a:pt x="8399" y="10688"/>
                    <a:pt x="5564" y="10688"/>
                  </a:cubicBezTo>
                  <a:cubicBezTo>
                    <a:pt x="2714" y="10688"/>
                    <a:pt x="380" y="8414"/>
                    <a:pt x="380" y="5564"/>
                  </a:cubicBezTo>
                  <a:cubicBezTo>
                    <a:pt x="380" y="2729"/>
                    <a:pt x="2714" y="380"/>
                    <a:pt x="5564" y="380"/>
                  </a:cubicBezTo>
                  <a:close/>
                  <a:moveTo>
                    <a:pt x="5564" y="1"/>
                  </a:moveTo>
                  <a:cubicBezTo>
                    <a:pt x="2472" y="1"/>
                    <a:pt x="1" y="2472"/>
                    <a:pt x="1" y="5564"/>
                  </a:cubicBezTo>
                  <a:cubicBezTo>
                    <a:pt x="1" y="8596"/>
                    <a:pt x="2472" y="11067"/>
                    <a:pt x="5564" y="11067"/>
                  </a:cubicBezTo>
                  <a:cubicBezTo>
                    <a:pt x="8596" y="11067"/>
                    <a:pt x="11052" y="8596"/>
                    <a:pt x="11052" y="5564"/>
                  </a:cubicBezTo>
                  <a:cubicBezTo>
                    <a:pt x="11052" y="2472"/>
                    <a:pt x="8596" y="1"/>
                    <a:pt x="556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0"/>
            <p:cNvSpPr/>
            <p:nvPr/>
          </p:nvSpPr>
          <p:spPr>
            <a:xfrm>
              <a:off x="4974075" y="3287450"/>
              <a:ext cx="110325" cy="173975"/>
            </a:xfrm>
            <a:custGeom>
              <a:avLst/>
              <a:gdLst/>
              <a:ahLst/>
              <a:cxnLst/>
              <a:rect l="l" t="t" r="r" b="b"/>
              <a:pathLst>
                <a:path w="4413" h="6959" extrusionOk="0">
                  <a:moveTo>
                    <a:pt x="2664" y="1769"/>
                  </a:moveTo>
                  <a:cubicBezTo>
                    <a:pt x="2709" y="1769"/>
                    <a:pt x="2752" y="1789"/>
                    <a:pt x="2775" y="1835"/>
                  </a:cubicBezTo>
                  <a:lnTo>
                    <a:pt x="3730" y="3411"/>
                  </a:lnTo>
                  <a:cubicBezTo>
                    <a:pt x="3791" y="3487"/>
                    <a:pt x="3730" y="3609"/>
                    <a:pt x="3594" y="3609"/>
                  </a:cubicBezTo>
                  <a:lnTo>
                    <a:pt x="2896" y="3609"/>
                  </a:lnTo>
                  <a:cubicBezTo>
                    <a:pt x="2714" y="3609"/>
                    <a:pt x="2517" y="3411"/>
                    <a:pt x="2517" y="3230"/>
                  </a:cubicBezTo>
                  <a:lnTo>
                    <a:pt x="2517" y="1896"/>
                  </a:lnTo>
                  <a:cubicBezTo>
                    <a:pt x="2517" y="1821"/>
                    <a:pt x="2593" y="1769"/>
                    <a:pt x="2664" y="1769"/>
                  </a:cubicBezTo>
                  <a:close/>
                  <a:moveTo>
                    <a:pt x="1638" y="3987"/>
                  </a:moveTo>
                  <a:cubicBezTo>
                    <a:pt x="1638" y="3987"/>
                    <a:pt x="3275" y="6261"/>
                    <a:pt x="1638" y="6261"/>
                  </a:cubicBezTo>
                  <a:cubicBezTo>
                    <a:pt x="1" y="6261"/>
                    <a:pt x="1638" y="3987"/>
                    <a:pt x="1638" y="3987"/>
                  </a:cubicBezTo>
                  <a:close/>
                  <a:moveTo>
                    <a:pt x="622" y="1"/>
                  </a:moveTo>
                  <a:cubicBezTo>
                    <a:pt x="562" y="1"/>
                    <a:pt x="562" y="76"/>
                    <a:pt x="562" y="137"/>
                  </a:cubicBezTo>
                  <a:lnTo>
                    <a:pt x="562" y="258"/>
                  </a:lnTo>
                  <a:cubicBezTo>
                    <a:pt x="440" y="258"/>
                    <a:pt x="380" y="319"/>
                    <a:pt x="380" y="380"/>
                  </a:cubicBezTo>
                  <a:lnTo>
                    <a:pt x="380" y="516"/>
                  </a:lnTo>
                  <a:cubicBezTo>
                    <a:pt x="319" y="516"/>
                    <a:pt x="319" y="577"/>
                    <a:pt x="319" y="577"/>
                  </a:cubicBezTo>
                  <a:lnTo>
                    <a:pt x="319" y="637"/>
                  </a:lnTo>
                  <a:lnTo>
                    <a:pt x="243" y="698"/>
                  </a:lnTo>
                  <a:cubicBezTo>
                    <a:pt x="122" y="759"/>
                    <a:pt x="61" y="895"/>
                    <a:pt x="61" y="1016"/>
                  </a:cubicBezTo>
                  <a:lnTo>
                    <a:pt x="61" y="6640"/>
                  </a:lnTo>
                  <a:cubicBezTo>
                    <a:pt x="61" y="6822"/>
                    <a:pt x="183" y="6959"/>
                    <a:pt x="380" y="6959"/>
                  </a:cubicBezTo>
                  <a:lnTo>
                    <a:pt x="4109" y="6959"/>
                  </a:lnTo>
                  <a:cubicBezTo>
                    <a:pt x="4291" y="6959"/>
                    <a:pt x="4412" y="6822"/>
                    <a:pt x="4412" y="6640"/>
                  </a:cubicBezTo>
                  <a:lnTo>
                    <a:pt x="4412" y="3866"/>
                  </a:lnTo>
                  <a:lnTo>
                    <a:pt x="4412" y="3790"/>
                  </a:lnTo>
                  <a:lnTo>
                    <a:pt x="4352" y="3730"/>
                  </a:lnTo>
                  <a:lnTo>
                    <a:pt x="2775" y="895"/>
                  </a:lnTo>
                  <a:cubicBezTo>
                    <a:pt x="2775" y="759"/>
                    <a:pt x="2654" y="698"/>
                    <a:pt x="2517" y="698"/>
                  </a:cubicBezTo>
                  <a:lnTo>
                    <a:pt x="1896" y="698"/>
                  </a:lnTo>
                  <a:cubicBezTo>
                    <a:pt x="1835" y="698"/>
                    <a:pt x="1759" y="637"/>
                    <a:pt x="1759" y="577"/>
                  </a:cubicBezTo>
                  <a:cubicBezTo>
                    <a:pt x="1759" y="577"/>
                    <a:pt x="1759" y="516"/>
                    <a:pt x="1699" y="516"/>
                  </a:cubicBezTo>
                  <a:lnTo>
                    <a:pt x="1699" y="380"/>
                  </a:lnTo>
                  <a:cubicBezTo>
                    <a:pt x="1699" y="319"/>
                    <a:pt x="1638" y="258"/>
                    <a:pt x="1577" y="258"/>
                  </a:cubicBezTo>
                  <a:lnTo>
                    <a:pt x="1577" y="137"/>
                  </a:lnTo>
                  <a:cubicBezTo>
                    <a:pt x="1577" y="76"/>
                    <a:pt x="1517" y="1"/>
                    <a:pt x="145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4" name="Google Shape;3094;p50"/>
          <p:cNvGrpSpPr/>
          <p:nvPr/>
        </p:nvGrpSpPr>
        <p:grpSpPr>
          <a:xfrm>
            <a:off x="4572000" y="2977476"/>
            <a:ext cx="1468641" cy="1582438"/>
            <a:chOff x="5389450" y="2650825"/>
            <a:chExt cx="1065700" cy="1148275"/>
          </a:xfrm>
        </p:grpSpPr>
        <p:sp>
          <p:nvSpPr>
            <p:cNvPr id="3095" name="Google Shape;3095;p50"/>
            <p:cNvSpPr/>
            <p:nvPr/>
          </p:nvSpPr>
          <p:spPr>
            <a:xfrm>
              <a:off x="5732050" y="2650825"/>
              <a:ext cx="257350" cy="114050"/>
            </a:xfrm>
            <a:custGeom>
              <a:avLst/>
              <a:gdLst/>
              <a:ahLst/>
              <a:cxnLst/>
              <a:rect l="l" t="t" r="r" b="b"/>
              <a:pathLst>
                <a:path w="10294" h="4562" extrusionOk="0">
                  <a:moveTo>
                    <a:pt x="8341" y="1"/>
                  </a:moveTo>
                  <a:cubicBezTo>
                    <a:pt x="8275" y="1"/>
                    <a:pt x="8208" y="5"/>
                    <a:pt x="8141" y="14"/>
                  </a:cubicBezTo>
                  <a:lnTo>
                    <a:pt x="1516" y="1090"/>
                  </a:lnTo>
                  <a:cubicBezTo>
                    <a:pt x="622" y="1211"/>
                    <a:pt x="0" y="2166"/>
                    <a:pt x="182" y="3182"/>
                  </a:cubicBezTo>
                  <a:lnTo>
                    <a:pt x="379" y="4561"/>
                  </a:lnTo>
                  <a:lnTo>
                    <a:pt x="1076" y="4501"/>
                  </a:lnTo>
                  <a:lnTo>
                    <a:pt x="819" y="3106"/>
                  </a:lnTo>
                  <a:cubicBezTo>
                    <a:pt x="758" y="2424"/>
                    <a:pt x="1076" y="1787"/>
                    <a:pt x="1637" y="1727"/>
                  </a:cubicBezTo>
                  <a:lnTo>
                    <a:pt x="8277" y="711"/>
                  </a:lnTo>
                  <a:cubicBezTo>
                    <a:pt x="8328" y="699"/>
                    <a:pt x="8379" y="693"/>
                    <a:pt x="8430" y="693"/>
                  </a:cubicBezTo>
                  <a:cubicBezTo>
                    <a:pt x="8886" y="693"/>
                    <a:pt x="9346" y="1160"/>
                    <a:pt x="9414" y="1787"/>
                  </a:cubicBezTo>
                  <a:lnTo>
                    <a:pt x="9657" y="3182"/>
                  </a:lnTo>
                  <a:lnTo>
                    <a:pt x="10293" y="3046"/>
                  </a:lnTo>
                  <a:lnTo>
                    <a:pt x="10096" y="1666"/>
                  </a:lnTo>
                  <a:cubicBezTo>
                    <a:pt x="9927" y="722"/>
                    <a:pt x="9208" y="1"/>
                    <a:pt x="8341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0"/>
            <p:cNvSpPr/>
            <p:nvPr/>
          </p:nvSpPr>
          <p:spPr>
            <a:xfrm>
              <a:off x="5477750" y="2655850"/>
              <a:ext cx="916025" cy="1080550"/>
            </a:xfrm>
            <a:custGeom>
              <a:avLst/>
              <a:gdLst/>
              <a:ahLst/>
              <a:cxnLst/>
              <a:rect l="l" t="t" r="r" b="b"/>
              <a:pathLst>
                <a:path w="36641" h="43222" extrusionOk="0">
                  <a:moveTo>
                    <a:pt x="30162" y="0"/>
                  </a:moveTo>
                  <a:cubicBezTo>
                    <a:pt x="30128" y="0"/>
                    <a:pt x="30094" y="3"/>
                    <a:pt x="30061" y="10"/>
                  </a:cubicBezTo>
                  <a:lnTo>
                    <a:pt x="561" y="4557"/>
                  </a:lnTo>
                  <a:cubicBezTo>
                    <a:pt x="258" y="4618"/>
                    <a:pt x="0" y="4936"/>
                    <a:pt x="61" y="5315"/>
                  </a:cubicBezTo>
                  <a:lnTo>
                    <a:pt x="5806" y="42698"/>
                  </a:lnTo>
                  <a:cubicBezTo>
                    <a:pt x="5861" y="42984"/>
                    <a:pt x="6125" y="43222"/>
                    <a:pt x="6453" y="43222"/>
                  </a:cubicBezTo>
                  <a:cubicBezTo>
                    <a:pt x="6490" y="43222"/>
                    <a:pt x="6527" y="43219"/>
                    <a:pt x="6564" y="43213"/>
                  </a:cubicBezTo>
                  <a:lnTo>
                    <a:pt x="36064" y="38665"/>
                  </a:lnTo>
                  <a:cubicBezTo>
                    <a:pt x="36382" y="38605"/>
                    <a:pt x="36640" y="38286"/>
                    <a:pt x="36564" y="37907"/>
                  </a:cubicBezTo>
                  <a:lnTo>
                    <a:pt x="30758" y="510"/>
                  </a:lnTo>
                  <a:cubicBezTo>
                    <a:pt x="30758" y="225"/>
                    <a:pt x="30454" y="0"/>
                    <a:pt x="30162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0"/>
            <p:cNvSpPr/>
            <p:nvPr/>
          </p:nvSpPr>
          <p:spPr>
            <a:xfrm>
              <a:off x="5504650" y="2681100"/>
              <a:ext cx="862200" cy="1029700"/>
            </a:xfrm>
            <a:custGeom>
              <a:avLst/>
              <a:gdLst/>
              <a:ahLst/>
              <a:cxnLst/>
              <a:rect l="l" t="t" r="r" b="b"/>
              <a:pathLst>
                <a:path w="34488" h="41188" extrusionOk="0">
                  <a:moveTo>
                    <a:pt x="28667" y="137"/>
                  </a:moveTo>
                  <a:lnTo>
                    <a:pt x="34351" y="36640"/>
                  </a:lnTo>
                  <a:lnTo>
                    <a:pt x="5746" y="41066"/>
                  </a:lnTo>
                  <a:lnTo>
                    <a:pt x="122" y="4548"/>
                  </a:lnTo>
                  <a:lnTo>
                    <a:pt x="28667" y="137"/>
                  </a:lnTo>
                  <a:close/>
                  <a:moveTo>
                    <a:pt x="28803" y="0"/>
                  </a:moveTo>
                  <a:lnTo>
                    <a:pt x="1" y="4487"/>
                  </a:lnTo>
                  <a:lnTo>
                    <a:pt x="5685" y="41187"/>
                  </a:lnTo>
                  <a:lnTo>
                    <a:pt x="34488" y="36700"/>
                  </a:lnTo>
                  <a:lnTo>
                    <a:pt x="288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0"/>
            <p:cNvSpPr/>
            <p:nvPr/>
          </p:nvSpPr>
          <p:spPr>
            <a:xfrm>
              <a:off x="5681250" y="2686025"/>
              <a:ext cx="371425" cy="142125"/>
            </a:xfrm>
            <a:custGeom>
              <a:avLst/>
              <a:gdLst/>
              <a:ahLst/>
              <a:cxnLst/>
              <a:rect l="l" t="t" r="r" b="b"/>
              <a:pathLst>
                <a:path w="14857" h="5685" extrusionOk="0">
                  <a:moveTo>
                    <a:pt x="14341" y="0"/>
                  </a:moveTo>
                  <a:lnTo>
                    <a:pt x="1" y="2214"/>
                  </a:lnTo>
                  <a:lnTo>
                    <a:pt x="577" y="5685"/>
                  </a:lnTo>
                  <a:lnTo>
                    <a:pt x="14857" y="3472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0"/>
            <p:cNvSpPr/>
            <p:nvPr/>
          </p:nvSpPr>
          <p:spPr>
            <a:xfrm>
              <a:off x="5687700" y="2728475"/>
              <a:ext cx="361575" cy="72775"/>
            </a:xfrm>
            <a:custGeom>
              <a:avLst/>
              <a:gdLst/>
              <a:ahLst/>
              <a:cxnLst/>
              <a:rect l="l" t="t" r="r" b="b"/>
              <a:pathLst>
                <a:path w="14463" h="2911" extrusionOk="0">
                  <a:moveTo>
                    <a:pt x="14341" y="0"/>
                  </a:moveTo>
                  <a:lnTo>
                    <a:pt x="1" y="2213"/>
                  </a:lnTo>
                  <a:lnTo>
                    <a:pt x="122" y="2911"/>
                  </a:lnTo>
                  <a:lnTo>
                    <a:pt x="14462" y="637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0"/>
            <p:cNvSpPr/>
            <p:nvPr/>
          </p:nvSpPr>
          <p:spPr>
            <a:xfrm>
              <a:off x="5563025" y="2788725"/>
              <a:ext cx="736000" cy="874700"/>
            </a:xfrm>
            <a:custGeom>
              <a:avLst/>
              <a:gdLst/>
              <a:ahLst/>
              <a:cxnLst/>
              <a:rect l="l" t="t" r="r" b="b"/>
              <a:pathLst>
                <a:path w="29440" h="34988" extrusionOk="0">
                  <a:moveTo>
                    <a:pt x="25331" y="0"/>
                  </a:moveTo>
                  <a:lnTo>
                    <a:pt x="0" y="3911"/>
                  </a:lnTo>
                  <a:lnTo>
                    <a:pt x="4866" y="34987"/>
                  </a:lnTo>
                  <a:lnTo>
                    <a:pt x="25771" y="31698"/>
                  </a:lnTo>
                  <a:lnTo>
                    <a:pt x="29439" y="26711"/>
                  </a:lnTo>
                  <a:lnTo>
                    <a:pt x="25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0"/>
            <p:cNvSpPr/>
            <p:nvPr/>
          </p:nvSpPr>
          <p:spPr>
            <a:xfrm>
              <a:off x="5752500" y="2749075"/>
              <a:ext cx="48925" cy="44925"/>
            </a:xfrm>
            <a:custGeom>
              <a:avLst/>
              <a:gdLst/>
              <a:ahLst/>
              <a:cxnLst/>
              <a:rect l="l" t="t" r="r" b="b"/>
              <a:pathLst>
                <a:path w="1957" h="1797" extrusionOk="0">
                  <a:moveTo>
                    <a:pt x="948" y="0"/>
                  </a:moveTo>
                  <a:cubicBezTo>
                    <a:pt x="905" y="0"/>
                    <a:pt x="863" y="3"/>
                    <a:pt x="819" y="10"/>
                  </a:cubicBezTo>
                  <a:cubicBezTo>
                    <a:pt x="380" y="131"/>
                    <a:pt x="1" y="571"/>
                    <a:pt x="122" y="1071"/>
                  </a:cubicBezTo>
                  <a:cubicBezTo>
                    <a:pt x="174" y="1462"/>
                    <a:pt x="517" y="1797"/>
                    <a:pt x="930" y="1797"/>
                  </a:cubicBezTo>
                  <a:cubicBezTo>
                    <a:pt x="998" y="1797"/>
                    <a:pt x="1067" y="1788"/>
                    <a:pt x="1138" y="1768"/>
                  </a:cubicBezTo>
                  <a:cubicBezTo>
                    <a:pt x="1577" y="1708"/>
                    <a:pt x="1956" y="1268"/>
                    <a:pt x="1896" y="768"/>
                  </a:cubicBezTo>
                  <a:cubicBezTo>
                    <a:pt x="1785" y="352"/>
                    <a:pt x="1396" y="0"/>
                    <a:pt x="94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0"/>
            <p:cNvSpPr/>
            <p:nvPr/>
          </p:nvSpPr>
          <p:spPr>
            <a:xfrm>
              <a:off x="5934025" y="2722200"/>
              <a:ext cx="47400" cy="44475"/>
            </a:xfrm>
            <a:custGeom>
              <a:avLst/>
              <a:gdLst/>
              <a:ahLst/>
              <a:cxnLst/>
              <a:rect l="l" t="t" r="r" b="b"/>
              <a:pathLst>
                <a:path w="1896" h="1779" extrusionOk="0">
                  <a:moveTo>
                    <a:pt x="949" y="1"/>
                  </a:moveTo>
                  <a:cubicBezTo>
                    <a:pt x="906" y="1"/>
                    <a:pt x="863" y="3"/>
                    <a:pt x="820" y="9"/>
                  </a:cubicBezTo>
                  <a:cubicBezTo>
                    <a:pt x="319" y="69"/>
                    <a:pt x="1" y="509"/>
                    <a:pt x="62" y="1009"/>
                  </a:cubicBezTo>
                  <a:cubicBezTo>
                    <a:pt x="116" y="1474"/>
                    <a:pt x="540" y="1778"/>
                    <a:pt x="946" y="1778"/>
                  </a:cubicBezTo>
                  <a:cubicBezTo>
                    <a:pt x="990" y="1778"/>
                    <a:pt x="1034" y="1775"/>
                    <a:pt x="1077" y="1767"/>
                  </a:cubicBezTo>
                  <a:cubicBezTo>
                    <a:pt x="1578" y="1706"/>
                    <a:pt x="1896" y="1206"/>
                    <a:pt x="1835" y="767"/>
                  </a:cubicBezTo>
                  <a:cubicBezTo>
                    <a:pt x="1780" y="295"/>
                    <a:pt x="1407" y="1"/>
                    <a:pt x="94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0"/>
            <p:cNvSpPr/>
            <p:nvPr/>
          </p:nvSpPr>
          <p:spPr>
            <a:xfrm>
              <a:off x="5649800" y="2877025"/>
              <a:ext cx="486250" cy="91725"/>
            </a:xfrm>
            <a:custGeom>
              <a:avLst/>
              <a:gdLst/>
              <a:ahLst/>
              <a:cxnLst/>
              <a:rect l="l" t="t" r="r" b="b"/>
              <a:pathLst>
                <a:path w="19450" h="3669" extrusionOk="0">
                  <a:moveTo>
                    <a:pt x="19389" y="0"/>
                  </a:moveTo>
                  <a:lnTo>
                    <a:pt x="1" y="3032"/>
                  </a:lnTo>
                  <a:lnTo>
                    <a:pt x="122" y="3669"/>
                  </a:lnTo>
                  <a:lnTo>
                    <a:pt x="19450" y="698"/>
                  </a:lnTo>
                  <a:lnTo>
                    <a:pt x="19389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0"/>
            <p:cNvSpPr/>
            <p:nvPr/>
          </p:nvSpPr>
          <p:spPr>
            <a:xfrm>
              <a:off x="5657750" y="2927425"/>
              <a:ext cx="486275" cy="91750"/>
            </a:xfrm>
            <a:custGeom>
              <a:avLst/>
              <a:gdLst/>
              <a:ahLst/>
              <a:cxnLst/>
              <a:rect l="l" t="t" r="r" b="b"/>
              <a:pathLst>
                <a:path w="19451" h="3670" extrusionOk="0">
                  <a:moveTo>
                    <a:pt x="19390" y="1"/>
                  </a:moveTo>
                  <a:lnTo>
                    <a:pt x="1" y="2972"/>
                  </a:lnTo>
                  <a:lnTo>
                    <a:pt x="62" y="3669"/>
                  </a:lnTo>
                  <a:lnTo>
                    <a:pt x="19450" y="637"/>
                  </a:lnTo>
                  <a:lnTo>
                    <a:pt x="19390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0"/>
            <p:cNvSpPr/>
            <p:nvPr/>
          </p:nvSpPr>
          <p:spPr>
            <a:xfrm>
              <a:off x="5665725" y="2976700"/>
              <a:ext cx="486250" cy="91350"/>
            </a:xfrm>
            <a:custGeom>
              <a:avLst/>
              <a:gdLst/>
              <a:ahLst/>
              <a:cxnLst/>
              <a:rect l="l" t="t" r="r" b="b"/>
              <a:pathLst>
                <a:path w="19450" h="3654" extrusionOk="0">
                  <a:moveTo>
                    <a:pt x="19328" y="0"/>
                  </a:moveTo>
                  <a:lnTo>
                    <a:pt x="0" y="3032"/>
                  </a:lnTo>
                  <a:lnTo>
                    <a:pt x="61" y="3654"/>
                  </a:lnTo>
                  <a:lnTo>
                    <a:pt x="19449" y="682"/>
                  </a:lnTo>
                  <a:lnTo>
                    <a:pt x="19328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0"/>
            <p:cNvSpPr/>
            <p:nvPr/>
          </p:nvSpPr>
          <p:spPr>
            <a:xfrm>
              <a:off x="5671775" y="3027100"/>
              <a:ext cx="488150" cy="91725"/>
            </a:xfrm>
            <a:custGeom>
              <a:avLst/>
              <a:gdLst/>
              <a:ahLst/>
              <a:cxnLst/>
              <a:rect l="l" t="t" r="r" b="b"/>
              <a:pathLst>
                <a:path w="19526" h="3669" extrusionOk="0">
                  <a:moveTo>
                    <a:pt x="19405" y="0"/>
                  </a:moveTo>
                  <a:lnTo>
                    <a:pt x="1" y="2972"/>
                  </a:lnTo>
                  <a:lnTo>
                    <a:pt x="137" y="3669"/>
                  </a:lnTo>
                  <a:lnTo>
                    <a:pt x="19526" y="637"/>
                  </a:lnTo>
                  <a:lnTo>
                    <a:pt x="19405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0"/>
            <p:cNvSpPr/>
            <p:nvPr/>
          </p:nvSpPr>
          <p:spPr>
            <a:xfrm>
              <a:off x="5679750" y="3075975"/>
              <a:ext cx="488150" cy="91750"/>
            </a:xfrm>
            <a:custGeom>
              <a:avLst/>
              <a:gdLst/>
              <a:ahLst/>
              <a:cxnLst/>
              <a:rect l="l" t="t" r="r" b="b"/>
              <a:pathLst>
                <a:path w="19526" h="3670" extrusionOk="0">
                  <a:moveTo>
                    <a:pt x="19389" y="1"/>
                  </a:moveTo>
                  <a:lnTo>
                    <a:pt x="0" y="3033"/>
                  </a:lnTo>
                  <a:lnTo>
                    <a:pt x="137" y="3669"/>
                  </a:lnTo>
                  <a:lnTo>
                    <a:pt x="19525" y="69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0"/>
            <p:cNvSpPr/>
            <p:nvPr/>
          </p:nvSpPr>
          <p:spPr>
            <a:xfrm>
              <a:off x="5687700" y="3126400"/>
              <a:ext cx="488150" cy="91725"/>
            </a:xfrm>
            <a:custGeom>
              <a:avLst/>
              <a:gdLst/>
              <a:ahLst/>
              <a:cxnLst/>
              <a:rect l="l" t="t" r="r" b="b"/>
              <a:pathLst>
                <a:path w="19526" h="3669" extrusionOk="0">
                  <a:moveTo>
                    <a:pt x="19389" y="0"/>
                  </a:moveTo>
                  <a:lnTo>
                    <a:pt x="1" y="2971"/>
                  </a:lnTo>
                  <a:lnTo>
                    <a:pt x="122" y="3669"/>
                  </a:lnTo>
                  <a:lnTo>
                    <a:pt x="19526" y="637"/>
                  </a:lnTo>
                  <a:lnTo>
                    <a:pt x="19389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0"/>
            <p:cNvSpPr/>
            <p:nvPr/>
          </p:nvSpPr>
          <p:spPr>
            <a:xfrm>
              <a:off x="5695650" y="3175650"/>
              <a:ext cx="487775" cy="91375"/>
            </a:xfrm>
            <a:custGeom>
              <a:avLst/>
              <a:gdLst/>
              <a:ahLst/>
              <a:cxnLst/>
              <a:rect l="l" t="t" r="r" b="b"/>
              <a:pathLst>
                <a:path w="19511" h="3655" extrusionOk="0">
                  <a:moveTo>
                    <a:pt x="19389" y="1"/>
                  </a:moveTo>
                  <a:lnTo>
                    <a:pt x="1" y="2957"/>
                  </a:lnTo>
                  <a:lnTo>
                    <a:pt x="122" y="3654"/>
                  </a:lnTo>
                  <a:lnTo>
                    <a:pt x="19511" y="683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0"/>
            <p:cNvSpPr/>
            <p:nvPr/>
          </p:nvSpPr>
          <p:spPr>
            <a:xfrm>
              <a:off x="5703625" y="3226050"/>
              <a:ext cx="486250" cy="91750"/>
            </a:xfrm>
            <a:custGeom>
              <a:avLst/>
              <a:gdLst/>
              <a:ahLst/>
              <a:cxnLst/>
              <a:rect l="l" t="t" r="r" b="b"/>
              <a:pathLst>
                <a:path w="19450" h="3670" extrusionOk="0">
                  <a:moveTo>
                    <a:pt x="19389" y="1"/>
                  </a:moveTo>
                  <a:lnTo>
                    <a:pt x="0" y="2972"/>
                  </a:lnTo>
                  <a:lnTo>
                    <a:pt x="121" y="3669"/>
                  </a:lnTo>
                  <a:lnTo>
                    <a:pt x="19449" y="63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0"/>
            <p:cNvSpPr/>
            <p:nvPr/>
          </p:nvSpPr>
          <p:spPr>
            <a:xfrm>
              <a:off x="5711575" y="3274950"/>
              <a:ext cx="486250" cy="91725"/>
            </a:xfrm>
            <a:custGeom>
              <a:avLst/>
              <a:gdLst/>
              <a:ahLst/>
              <a:cxnLst/>
              <a:rect l="l" t="t" r="r" b="b"/>
              <a:pathLst>
                <a:path w="19450" h="3669" extrusionOk="0">
                  <a:moveTo>
                    <a:pt x="19389" y="0"/>
                  </a:moveTo>
                  <a:lnTo>
                    <a:pt x="1" y="2972"/>
                  </a:lnTo>
                  <a:lnTo>
                    <a:pt x="61" y="3669"/>
                  </a:lnTo>
                  <a:lnTo>
                    <a:pt x="19450" y="698"/>
                  </a:lnTo>
                  <a:lnTo>
                    <a:pt x="19389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0"/>
            <p:cNvSpPr/>
            <p:nvPr/>
          </p:nvSpPr>
          <p:spPr>
            <a:xfrm>
              <a:off x="5719150" y="3323825"/>
              <a:ext cx="486650" cy="93275"/>
            </a:xfrm>
            <a:custGeom>
              <a:avLst/>
              <a:gdLst/>
              <a:ahLst/>
              <a:cxnLst/>
              <a:rect l="l" t="t" r="r" b="b"/>
              <a:pathLst>
                <a:path w="19466" h="3731" extrusionOk="0">
                  <a:moveTo>
                    <a:pt x="19329" y="1"/>
                  </a:moveTo>
                  <a:lnTo>
                    <a:pt x="1" y="3033"/>
                  </a:lnTo>
                  <a:lnTo>
                    <a:pt x="77" y="3730"/>
                  </a:lnTo>
                  <a:lnTo>
                    <a:pt x="19465" y="698"/>
                  </a:lnTo>
                  <a:lnTo>
                    <a:pt x="1932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0"/>
            <p:cNvSpPr/>
            <p:nvPr/>
          </p:nvSpPr>
          <p:spPr>
            <a:xfrm>
              <a:off x="5727125" y="3374625"/>
              <a:ext cx="486625" cy="91350"/>
            </a:xfrm>
            <a:custGeom>
              <a:avLst/>
              <a:gdLst/>
              <a:ahLst/>
              <a:cxnLst/>
              <a:rect l="l" t="t" r="r" b="b"/>
              <a:pathLst>
                <a:path w="19465" h="3654" extrusionOk="0">
                  <a:moveTo>
                    <a:pt x="19328" y="0"/>
                  </a:moveTo>
                  <a:lnTo>
                    <a:pt x="0" y="2956"/>
                  </a:lnTo>
                  <a:lnTo>
                    <a:pt x="61" y="3654"/>
                  </a:lnTo>
                  <a:lnTo>
                    <a:pt x="19464" y="682"/>
                  </a:lnTo>
                  <a:lnTo>
                    <a:pt x="19328" y="0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0"/>
            <p:cNvSpPr/>
            <p:nvPr/>
          </p:nvSpPr>
          <p:spPr>
            <a:xfrm>
              <a:off x="5733550" y="3423500"/>
              <a:ext cx="487775" cy="93250"/>
            </a:xfrm>
            <a:custGeom>
              <a:avLst/>
              <a:gdLst/>
              <a:ahLst/>
              <a:cxnLst/>
              <a:rect l="l" t="t" r="r" b="b"/>
              <a:pathLst>
                <a:path w="19511" h="3730" extrusionOk="0">
                  <a:moveTo>
                    <a:pt x="19389" y="1"/>
                  </a:moveTo>
                  <a:lnTo>
                    <a:pt x="1" y="3033"/>
                  </a:lnTo>
                  <a:lnTo>
                    <a:pt x="122" y="3730"/>
                  </a:lnTo>
                  <a:lnTo>
                    <a:pt x="19511" y="69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0"/>
            <p:cNvSpPr/>
            <p:nvPr/>
          </p:nvSpPr>
          <p:spPr>
            <a:xfrm>
              <a:off x="5741525" y="3473900"/>
              <a:ext cx="487750" cy="91750"/>
            </a:xfrm>
            <a:custGeom>
              <a:avLst/>
              <a:gdLst/>
              <a:ahLst/>
              <a:cxnLst/>
              <a:rect l="l" t="t" r="r" b="b"/>
              <a:pathLst>
                <a:path w="19510" h="3670" extrusionOk="0">
                  <a:moveTo>
                    <a:pt x="19389" y="1"/>
                  </a:moveTo>
                  <a:lnTo>
                    <a:pt x="0" y="2972"/>
                  </a:lnTo>
                  <a:lnTo>
                    <a:pt x="121" y="3669"/>
                  </a:lnTo>
                  <a:lnTo>
                    <a:pt x="19510" y="698"/>
                  </a:lnTo>
                  <a:lnTo>
                    <a:pt x="19389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0"/>
            <p:cNvSpPr/>
            <p:nvPr/>
          </p:nvSpPr>
          <p:spPr>
            <a:xfrm>
              <a:off x="6191375" y="3456475"/>
              <a:ext cx="107650" cy="124700"/>
            </a:xfrm>
            <a:custGeom>
              <a:avLst/>
              <a:gdLst/>
              <a:ahLst/>
              <a:cxnLst/>
              <a:rect l="l" t="t" r="r" b="b"/>
              <a:pathLst>
                <a:path w="4306" h="4988" extrusionOk="0">
                  <a:moveTo>
                    <a:pt x="4305" y="1"/>
                  </a:moveTo>
                  <a:lnTo>
                    <a:pt x="0" y="698"/>
                  </a:lnTo>
                  <a:lnTo>
                    <a:pt x="637" y="4988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0"/>
            <p:cNvSpPr/>
            <p:nvPr/>
          </p:nvSpPr>
          <p:spPr>
            <a:xfrm>
              <a:off x="6401325" y="3022175"/>
              <a:ext cx="53825" cy="53825"/>
            </a:xfrm>
            <a:custGeom>
              <a:avLst/>
              <a:gdLst/>
              <a:ahLst/>
              <a:cxnLst/>
              <a:rect l="l" t="t" r="r" b="b"/>
              <a:pathLst>
                <a:path w="2153" h="2153" extrusionOk="0">
                  <a:moveTo>
                    <a:pt x="1455" y="0"/>
                  </a:moveTo>
                  <a:lnTo>
                    <a:pt x="955" y="758"/>
                  </a:lnTo>
                  <a:lnTo>
                    <a:pt x="0" y="698"/>
                  </a:lnTo>
                  <a:lnTo>
                    <a:pt x="758" y="1213"/>
                  </a:lnTo>
                  <a:lnTo>
                    <a:pt x="698" y="2153"/>
                  </a:lnTo>
                  <a:lnTo>
                    <a:pt x="1274" y="1395"/>
                  </a:lnTo>
                  <a:lnTo>
                    <a:pt x="2153" y="1456"/>
                  </a:lnTo>
                  <a:lnTo>
                    <a:pt x="1395" y="955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0"/>
            <p:cNvSpPr/>
            <p:nvPr/>
          </p:nvSpPr>
          <p:spPr>
            <a:xfrm>
              <a:off x="5389450" y="3393575"/>
              <a:ext cx="92875" cy="92875"/>
            </a:xfrm>
            <a:custGeom>
              <a:avLst/>
              <a:gdLst/>
              <a:ahLst/>
              <a:cxnLst/>
              <a:rect l="l" t="t" r="r" b="b"/>
              <a:pathLst>
                <a:path w="3715" h="3715" extrusionOk="0">
                  <a:moveTo>
                    <a:pt x="2517" y="0"/>
                  </a:moveTo>
                  <a:lnTo>
                    <a:pt x="1637" y="1319"/>
                  </a:lnTo>
                  <a:lnTo>
                    <a:pt x="0" y="1198"/>
                  </a:lnTo>
                  <a:lnTo>
                    <a:pt x="1319" y="2077"/>
                  </a:lnTo>
                  <a:lnTo>
                    <a:pt x="1198" y="3714"/>
                  </a:lnTo>
                  <a:lnTo>
                    <a:pt x="2138" y="2395"/>
                  </a:lnTo>
                  <a:lnTo>
                    <a:pt x="3714" y="2517"/>
                  </a:lnTo>
                  <a:lnTo>
                    <a:pt x="3714" y="2517"/>
                  </a:lnTo>
                  <a:lnTo>
                    <a:pt x="2395" y="1577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0"/>
            <p:cNvSpPr/>
            <p:nvPr/>
          </p:nvSpPr>
          <p:spPr>
            <a:xfrm>
              <a:off x="6033700" y="3742225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517" y="0"/>
                  </a:moveTo>
                  <a:lnTo>
                    <a:pt x="941" y="758"/>
                  </a:lnTo>
                  <a:lnTo>
                    <a:pt x="1" y="698"/>
                  </a:lnTo>
                  <a:lnTo>
                    <a:pt x="759" y="1274"/>
                  </a:lnTo>
                  <a:lnTo>
                    <a:pt x="683" y="2274"/>
                  </a:lnTo>
                  <a:lnTo>
                    <a:pt x="683" y="2274"/>
                  </a:lnTo>
                  <a:lnTo>
                    <a:pt x="1259" y="1456"/>
                  </a:lnTo>
                  <a:lnTo>
                    <a:pt x="2275" y="1516"/>
                  </a:lnTo>
                  <a:lnTo>
                    <a:pt x="1441" y="955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0" name="Google Shape;3120;p50"/>
          <p:cNvGrpSpPr/>
          <p:nvPr/>
        </p:nvGrpSpPr>
        <p:grpSpPr>
          <a:xfrm>
            <a:off x="720000" y="2412617"/>
            <a:ext cx="1256725" cy="1557150"/>
            <a:chOff x="6878450" y="2300450"/>
            <a:chExt cx="1256725" cy="1557150"/>
          </a:xfrm>
        </p:grpSpPr>
        <p:sp>
          <p:nvSpPr>
            <p:cNvPr id="3121" name="Google Shape;3121;p50"/>
            <p:cNvSpPr/>
            <p:nvPr/>
          </p:nvSpPr>
          <p:spPr>
            <a:xfrm>
              <a:off x="6899275" y="3387975"/>
              <a:ext cx="576100" cy="469625"/>
            </a:xfrm>
            <a:custGeom>
              <a:avLst/>
              <a:gdLst/>
              <a:ahLst/>
              <a:cxnLst/>
              <a:rect l="l" t="t" r="r" b="b"/>
              <a:pathLst>
                <a:path w="23044" h="18785" extrusionOk="0">
                  <a:moveTo>
                    <a:pt x="6060" y="2796"/>
                  </a:moveTo>
                  <a:cubicBezTo>
                    <a:pt x="6096" y="2796"/>
                    <a:pt x="6134" y="2798"/>
                    <a:pt x="6171" y="2801"/>
                  </a:cubicBezTo>
                  <a:lnTo>
                    <a:pt x="17040" y="4014"/>
                  </a:lnTo>
                  <a:cubicBezTo>
                    <a:pt x="17738" y="4075"/>
                    <a:pt x="18177" y="4635"/>
                    <a:pt x="18117" y="5333"/>
                  </a:cubicBezTo>
                  <a:cubicBezTo>
                    <a:pt x="18059" y="5934"/>
                    <a:pt x="17542" y="6414"/>
                    <a:pt x="16897" y="6414"/>
                  </a:cubicBezTo>
                  <a:cubicBezTo>
                    <a:pt x="16859" y="6414"/>
                    <a:pt x="16821" y="6412"/>
                    <a:pt x="16783" y="6409"/>
                  </a:cubicBezTo>
                  <a:lnTo>
                    <a:pt x="5929" y="5272"/>
                  </a:lnTo>
                  <a:cubicBezTo>
                    <a:pt x="5231" y="5151"/>
                    <a:pt x="4716" y="4575"/>
                    <a:pt x="4792" y="3878"/>
                  </a:cubicBezTo>
                  <a:cubicBezTo>
                    <a:pt x="4906" y="3289"/>
                    <a:pt x="5415" y="2796"/>
                    <a:pt x="6060" y="2796"/>
                  </a:cubicBezTo>
                  <a:close/>
                  <a:moveTo>
                    <a:pt x="5545" y="0"/>
                  </a:moveTo>
                  <a:cubicBezTo>
                    <a:pt x="2213" y="0"/>
                    <a:pt x="0" y="3530"/>
                    <a:pt x="1502" y="6591"/>
                  </a:cubicBezTo>
                  <a:lnTo>
                    <a:pt x="6429" y="16262"/>
                  </a:lnTo>
                  <a:cubicBezTo>
                    <a:pt x="7238" y="17915"/>
                    <a:pt x="8826" y="18785"/>
                    <a:pt x="10437" y="18785"/>
                  </a:cubicBezTo>
                  <a:cubicBezTo>
                    <a:pt x="11721" y="18785"/>
                    <a:pt x="13019" y="18231"/>
                    <a:pt x="13948" y="17081"/>
                  </a:cubicBezTo>
                  <a:lnTo>
                    <a:pt x="20769" y="8622"/>
                  </a:lnTo>
                  <a:cubicBezTo>
                    <a:pt x="23043" y="5833"/>
                    <a:pt x="21270" y="1664"/>
                    <a:pt x="17738" y="1285"/>
                  </a:cubicBezTo>
                  <a:lnTo>
                    <a:pt x="6050" y="27"/>
                  </a:lnTo>
                  <a:cubicBezTo>
                    <a:pt x="5879" y="9"/>
                    <a:pt x="5710" y="0"/>
                    <a:pt x="554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0"/>
            <p:cNvSpPr/>
            <p:nvPr/>
          </p:nvSpPr>
          <p:spPr>
            <a:xfrm>
              <a:off x="6966750" y="3435525"/>
              <a:ext cx="435850" cy="375500"/>
            </a:xfrm>
            <a:custGeom>
              <a:avLst/>
              <a:gdLst/>
              <a:ahLst/>
              <a:cxnLst/>
              <a:rect l="l" t="t" r="r" b="b"/>
              <a:pathLst>
                <a:path w="17434" h="15020" extrusionOk="0">
                  <a:moveTo>
                    <a:pt x="3361" y="894"/>
                  </a:moveTo>
                  <a:cubicBezTo>
                    <a:pt x="3397" y="894"/>
                    <a:pt x="3435" y="896"/>
                    <a:pt x="3472" y="899"/>
                  </a:cubicBezTo>
                  <a:lnTo>
                    <a:pt x="14341" y="2112"/>
                  </a:lnTo>
                  <a:cubicBezTo>
                    <a:pt x="15039" y="2173"/>
                    <a:pt x="15478" y="2733"/>
                    <a:pt x="15418" y="3431"/>
                  </a:cubicBezTo>
                  <a:cubicBezTo>
                    <a:pt x="15360" y="4032"/>
                    <a:pt x="14843" y="4512"/>
                    <a:pt x="14198" y="4512"/>
                  </a:cubicBezTo>
                  <a:cubicBezTo>
                    <a:pt x="14160" y="4512"/>
                    <a:pt x="14122" y="4510"/>
                    <a:pt x="14084" y="4507"/>
                  </a:cubicBezTo>
                  <a:lnTo>
                    <a:pt x="3230" y="3370"/>
                  </a:lnTo>
                  <a:cubicBezTo>
                    <a:pt x="2532" y="3249"/>
                    <a:pt x="2017" y="2673"/>
                    <a:pt x="2093" y="1976"/>
                  </a:cubicBezTo>
                  <a:cubicBezTo>
                    <a:pt x="2207" y="1387"/>
                    <a:pt x="2716" y="894"/>
                    <a:pt x="3361" y="894"/>
                  </a:cubicBezTo>
                  <a:close/>
                  <a:moveTo>
                    <a:pt x="2823" y="0"/>
                  </a:moveTo>
                  <a:cubicBezTo>
                    <a:pt x="1947" y="0"/>
                    <a:pt x="1136" y="422"/>
                    <a:pt x="637" y="1096"/>
                  </a:cubicBezTo>
                  <a:cubicBezTo>
                    <a:pt x="61" y="1915"/>
                    <a:pt x="1" y="2931"/>
                    <a:pt x="440" y="3810"/>
                  </a:cubicBezTo>
                  <a:lnTo>
                    <a:pt x="5367" y="13542"/>
                  </a:lnTo>
                  <a:cubicBezTo>
                    <a:pt x="5746" y="14360"/>
                    <a:pt x="6504" y="14921"/>
                    <a:pt x="7459" y="14997"/>
                  </a:cubicBezTo>
                  <a:cubicBezTo>
                    <a:pt x="7568" y="15012"/>
                    <a:pt x="7677" y="15019"/>
                    <a:pt x="7785" y="15019"/>
                  </a:cubicBezTo>
                  <a:cubicBezTo>
                    <a:pt x="8552" y="15019"/>
                    <a:pt x="9289" y="14653"/>
                    <a:pt x="9793" y="14042"/>
                  </a:cubicBezTo>
                  <a:lnTo>
                    <a:pt x="16615" y="5583"/>
                  </a:lnTo>
                  <a:cubicBezTo>
                    <a:pt x="17252" y="4825"/>
                    <a:pt x="17434" y="3810"/>
                    <a:pt x="17055" y="2870"/>
                  </a:cubicBezTo>
                  <a:cubicBezTo>
                    <a:pt x="16676" y="1976"/>
                    <a:pt x="15857" y="1354"/>
                    <a:pt x="14841" y="1218"/>
                  </a:cubicBezTo>
                  <a:lnTo>
                    <a:pt x="3154" y="20"/>
                  </a:lnTo>
                  <a:cubicBezTo>
                    <a:pt x="3043" y="7"/>
                    <a:pt x="2933" y="0"/>
                    <a:pt x="2823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0"/>
            <p:cNvSpPr/>
            <p:nvPr/>
          </p:nvSpPr>
          <p:spPr>
            <a:xfrm>
              <a:off x="7100900" y="3050600"/>
              <a:ext cx="399475" cy="357050"/>
            </a:xfrm>
            <a:custGeom>
              <a:avLst/>
              <a:gdLst/>
              <a:ahLst/>
              <a:cxnLst/>
              <a:rect l="l" t="t" r="r" b="b"/>
              <a:pathLst>
                <a:path w="15979" h="14282" extrusionOk="0">
                  <a:moveTo>
                    <a:pt x="2654" y="2092"/>
                  </a:moveTo>
                  <a:lnTo>
                    <a:pt x="13902" y="11749"/>
                  </a:lnTo>
                  <a:lnTo>
                    <a:pt x="13523" y="12203"/>
                  </a:lnTo>
                  <a:cubicBezTo>
                    <a:pt x="13177" y="12615"/>
                    <a:pt x="12683" y="12821"/>
                    <a:pt x="12183" y="12821"/>
                  </a:cubicBezTo>
                  <a:cubicBezTo>
                    <a:pt x="11762" y="12821"/>
                    <a:pt x="11337" y="12676"/>
                    <a:pt x="10991" y="12385"/>
                  </a:cubicBezTo>
                  <a:lnTo>
                    <a:pt x="2472" y="5063"/>
                  </a:lnTo>
                  <a:cubicBezTo>
                    <a:pt x="1714" y="4366"/>
                    <a:pt x="1653" y="3229"/>
                    <a:pt x="2275" y="2471"/>
                  </a:cubicBezTo>
                  <a:lnTo>
                    <a:pt x="2654" y="2092"/>
                  </a:lnTo>
                  <a:close/>
                  <a:moveTo>
                    <a:pt x="2533" y="0"/>
                  </a:moveTo>
                  <a:lnTo>
                    <a:pt x="1199" y="1516"/>
                  </a:lnTo>
                  <a:cubicBezTo>
                    <a:pt x="1" y="2911"/>
                    <a:pt x="137" y="5003"/>
                    <a:pt x="1517" y="6140"/>
                  </a:cubicBezTo>
                  <a:lnTo>
                    <a:pt x="10052" y="13461"/>
                  </a:lnTo>
                  <a:cubicBezTo>
                    <a:pt x="10655" y="14010"/>
                    <a:pt x="11421" y="14281"/>
                    <a:pt x="12188" y="14281"/>
                  </a:cubicBezTo>
                  <a:cubicBezTo>
                    <a:pt x="13098" y="14281"/>
                    <a:pt x="14010" y="13900"/>
                    <a:pt x="14660" y="13143"/>
                  </a:cubicBezTo>
                  <a:lnTo>
                    <a:pt x="15979" y="11627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0"/>
            <p:cNvSpPr/>
            <p:nvPr/>
          </p:nvSpPr>
          <p:spPr>
            <a:xfrm>
              <a:off x="7585625" y="2300450"/>
              <a:ext cx="524525" cy="586075"/>
            </a:xfrm>
            <a:custGeom>
              <a:avLst/>
              <a:gdLst/>
              <a:ahLst/>
              <a:cxnLst/>
              <a:rect l="l" t="t" r="r" b="b"/>
              <a:pathLst>
                <a:path w="20981" h="23443" extrusionOk="0">
                  <a:moveTo>
                    <a:pt x="19960" y="0"/>
                  </a:moveTo>
                  <a:cubicBezTo>
                    <a:pt x="19922" y="0"/>
                    <a:pt x="19883" y="2"/>
                    <a:pt x="19844" y="7"/>
                  </a:cubicBezTo>
                  <a:lnTo>
                    <a:pt x="18389" y="143"/>
                  </a:lnTo>
                  <a:cubicBezTo>
                    <a:pt x="17373" y="264"/>
                    <a:pt x="16494" y="704"/>
                    <a:pt x="15857" y="1462"/>
                  </a:cubicBezTo>
                  <a:lnTo>
                    <a:pt x="1" y="19850"/>
                  </a:lnTo>
                  <a:lnTo>
                    <a:pt x="4169" y="23442"/>
                  </a:lnTo>
                  <a:lnTo>
                    <a:pt x="20026" y="4994"/>
                  </a:lnTo>
                  <a:cubicBezTo>
                    <a:pt x="20662" y="4312"/>
                    <a:pt x="20981" y="3357"/>
                    <a:pt x="20920" y="2341"/>
                  </a:cubicBezTo>
                  <a:lnTo>
                    <a:pt x="20844" y="901"/>
                  </a:lnTo>
                  <a:cubicBezTo>
                    <a:pt x="20844" y="365"/>
                    <a:pt x="20464" y="0"/>
                    <a:pt x="199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0"/>
            <p:cNvSpPr/>
            <p:nvPr/>
          </p:nvSpPr>
          <p:spPr>
            <a:xfrm>
              <a:off x="7631475" y="2363900"/>
              <a:ext cx="435850" cy="495725"/>
            </a:xfrm>
            <a:custGeom>
              <a:avLst/>
              <a:gdLst/>
              <a:ahLst/>
              <a:cxnLst/>
              <a:rect l="l" t="t" r="r" b="b"/>
              <a:pathLst>
                <a:path w="17434" h="19829" extrusionOk="0">
                  <a:moveTo>
                    <a:pt x="16297" y="0"/>
                  </a:moveTo>
                  <a:lnTo>
                    <a:pt x="1" y="18888"/>
                  </a:lnTo>
                  <a:lnTo>
                    <a:pt x="1138" y="19828"/>
                  </a:lnTo>
                  <a:lnTo>
                    <a:pt x="17434" y="940"/>
                  </a:lnTo>
                  <a:lnTo>
                    <a:pt x="16297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0"/>
            <p:cNvSpPr/>
            <p:nvPr/>
          </p:nvSpPr>
          <p:spPr>
            <a:xfrm>
              <a:off x="7611025" y="2346450"/>
              <a:ext cx="413850" cy="478675"/>
            </a:xfrm>
            <a:custGeom>
              <a:avLst/>
              <a:gdLst/>
              <a:ahLst/>
              <a:cxnLst/>
              <a:rect l="l" t="t" r="r" b="b"/>
              <a:pathLst>
                <a:path w="16554" h="19147" extrusionOk="0">
                  <a:moveTo>
                    <a:pt x="16296" y="1"/>
                  </a:moveTo>
                  <a:lnTo>
                    <a:pt x="0" y="18889"/>
                  </a:lnTo>
                  <a:lnTo>
                    <a:pt x="258" y="19147"/>
                  </a:lnTo>
                  <a:lnTo>
                    <a:pt x="16554" y="198"/>
                  </a:lnTo>
                  <a:lnTo>
                    <a:pt x="16296" y="1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0"/>
            <p:cNvSpPr/>
            <p:nvPr/>
          </p:nvSpPr>
          <p:spPr>
            <a:xfrm>
              <a:off x="7126300" y="2654100"/>
              <a:ext cx="739025" cy="719200"/>
            </a:xfrm>
            <a:custGeom>
              <a:avLst/>
              <a:gdLst/>
              <a:ahLst/>
              <a:cxnLst/>
              <a:rect l="l" t="t" r="r" b="b"/>
              <a:pathLst>
                <a:path w="29561" h="28768" extrusionOk="0">
                  <a:moveTo>
                    <a:pt x="14428" y="0"/>
                  </a:moveTo>
                  <a:cubicBezTo>
                    <a:pt x="14024" y="0"/>
                    <a:pt x="13715" y="104"/>
                    <a:pt x="13523" y="322"/>
                  </a:cubicBezTo>
                  <a:lnTo>
                    <a:pt x="13144" y="838"/>
                  </a:lnTo>
                  <a:cubicBezTo>
                    <a:pt x="13007" y="898"/>
                    <a:pt x="12947" y="1020"/>
                    <a:pt x="12825" y="1080"/>
                  </a:cubicBezTo>
                  <a:lnTo>
                    <a:pt x="941" y="14920"/>
                  </a:lnTo>
                  <a:cubicBezTo>
                    <a:pt x="1" y="15997"/>
                    <a:pt x="122" y="17573"/>
                    <a:pt x="1198" y="18513"/>
                  </a:cubicBezTo>
                  <a:lnTo>
                    <a:pt x="12386" y="28185"/>
                  </a:lnTo>
                  <a:cubicBezTo>
                    <a:pt x="12857" y="28575"/>
                    <a:pt x="13432" y="28768"/>
                    <a:pt x="14009" y="28768"/>
                  </a:cubicBezTo>
                  <a:cubicBezTo>
                    <a:pt x="14731" y="28768"/>
                    <a:pt x="15456" y="28465"/>
                    <a:pt x="15978" y="27866"/>
                  </a:cubicBezTo>
                  <a:lnTo>
                    <a:pt x="27848" y="14102"/>
                  </a:lnTo>
                  <a:lnTo>
                    <a:pt x="28545" y="13283"/>
                  </a:lnTo>
                  <a:cubicBezTo>
                    <a:pt x="29561" y="12071"/>
                    <a:pt x="26969" y="8281"/>
                    <a:pt x="22861" y="4688"/>
                  </a:cubicBezTo>
                  <a:cubicBezTo>
                    <a:pt x="19493" y="1835"/>
                    <a:pt x="16125" y="0"/>
                    <a:pt x="1442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0"/>
            <p:cNvSpPr/>
            <p:nvPr/>
          </p:nvSpPr>
          <p:spPr>
            <a:xfrm>
              <a:off x="7385150" y="2825350"/>
              <a:ext cx="287675" cy="287050"/>
            </a:xfrm>
            <a:custGeom>
              <a:avLst/>
              <a:gdLst/>
              <a:ahLst/>
              <a:cxnLst/>
              <a:rect l="l" t="t" r="r" b="b"/>
              <a:pathLst>
                <a:path w="11507" h="11482" extrusionOk="0">
                  <a:moveTo>
                    <a:pt x="6020" y="0"/>
                  </a:moveTo>
                  <a:cubicBezTo>
                    <a:pt x="5664" y="0"/>
                    <a:pt x="5306" y="146"/>
                    <a:pt x="5064" y="430"/>
                  </a:cubicBezTo>
                  <a:lnTo>
                    <a:pt x="0" y="6297"/>
                  </a:lnTo>
                  <a:lnTo>
                    <a:pt x="6003" y="11481"/>
                  </a:lnTo>
                  <a:lnTo>
                    <a:pt x="10991" y="5600"/>
                  </a:lnTo>
                  <a:cubicBezTo>
                    <a:pt x="11506" y="5099"/>
                    <a:pt x="11430" y="4281"/>
                    <a:pt x="10869" y="3780"/>
                  </a:cubicBezTo>
                  <a:lnTo>
                    <a:pt x="6822" y="294"/>
                  </a:lnTo>
                  <a:cubicBezTo>
                    <a:pt x="6598" y="97"/>
                    <a:pt x="6309" y="0"/>
                    <a:pt x="602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0"/>
            <p:cNvSpPr/>
            <p:nvPr/>
          </p:nvSpPr>
          <p:spPr>
            <a:xfrm>
              <a:off x="7221050" y="2998675"/>
              <a:ext cx="300175" cy="303200"/>
            </a:xfrm>
            <a:custGeom>
              <a:avLst/>
              <a:gdLst/>
              <a:ahLst/>
              <a:cxnLst/>
              <a:rect l="l" t="t" r="r" b="b"/>
              <a:pathLst>
                <a:path w="12007" h="12128" extrusionOk="0">
                  <a:moveTo>
                    <a:pt x="6003" y="1"/>
                  </a:moveTo>
                  <a:lnTo>
                    <a:pt x="0" y="6943"/>
                  </a:lnTo>
                  <a:lnTo>
                    <a:pt x="6003" y="12128"/>
                  </a:lnTo>
                  <a:lnTo>
                    <a:pt x="12007" y="5185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0"/>
            <p:cNvSpPr/>
            <p:nvPr/>
          </p:nvSpPr>
          <p:spPr>
            <a:xfrm>
              <a:off x="7525750" y="2913600"/>
              <a:ext cx="55350" cy="51750"/>
            </a:xfrm>
            <a:custGeom>
              <a:avLst/>
              <a:gdLst/>
              <a:ahLst/>
              <a:cxnLst/>
              <a:rect l="l" t="t" r="r" b="b"/>
              <a:pathLst>
                <a:path w="2214" h="2070" extrusionOk="0">
                  <a:moveTo>
                    <a:pt x="1161" y="0"/>
                  </a:moveTo>
                  <a:cubicBezTo>
                    <a:pt x="880" y="0"/>
                    <a:pt x="590" y="128"/>
                    <a:pt x="379" y="372"/>
                  </a:cubicBezTo>
                  <a:lnTo>
                    <a:pt x="0" y="751"/>
                  </a:lnTo>
                  <a:lnTo>
                    <a:pt x="258" y="1008"/>
                  </a:lnTo>
                  <a:lnTo>
                    <a:pt x="637" y="554"/>
                  </a:lnTo>
                  <a:cubicBezTo>
                    <a:pt x="765" y="394"/>
                    <a:pt x="931" y="318"/>
                    <a:pt x="1106" y="318"/>
                  </a:cubicBezTo>
                  <a:cubicBezTo>
                    <a:pt x="1263" y="318"/>
                    <a:pt x="1427" y="378"/>
                    <a:pt x="1577" y="493"/>
                  </a:cubicBezTo>
                  <a:cubicBezTo>
                    <a:pt x="1835" y="690"/>
                    <a:pt x="1895" y="1130"/>
                    <a:pt x="1638" y="1387"/>
                  </a:cubicBezTo>
                  <a:lnTo>
                    <a:pt x="1259" y="1827"/>
                  </a:lnTo>
                  <a:lnTo>
                    <a:pt x="1516" y="2070"/>
                  </a:lnTo>
                  <a:lnTo>
                    <a:pt x="1895" y="1630"/>
                  </a:lnTo>
                  <a:cubicBezTo>
                    <a:pt x="2214" y="1190"/>
                    <a:pt x="2153" y="554"/>
                    <a:pt x="1774" y="250"/>
                  </a:cubicBezTo>
                  <a:cubicBezTo>
                    <a:pt x="1606" y="82"/>
                    <a:pt x="1386" y="0"/>
                    <a:pt x="1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0"/>
            <p:cNvSpPr/>
            <p:nvPr/>
          </p:nvSpPr>
          <p:spPr>
            <a:xfrm>
              <a:off x="7479900" y="2924550"/>
              <a:ext cx="93250" cy="90575"/>
            </a:xfrm>
            <a:custGeom>
              <a:avLst/>
              <a:gdLst/>
              <a:ahLst/>
              <a:cxnLst/>
              <a:rect l="l" t="t" r="r" b="b"/>
              <a:pathLst>
                <a:path w="3730" h="3623" extrusionOk="0">
                  <a:moveTo>
                    <a:pt x="2122" y="1277"/>
                  </a:moveTo>
                  <a:cubicBezTo>
                    <a:pt x="2170" y="1277"/>
                    <a:pt x="2222" y="1296"/>
                    <a:pt x="2274" y="1328"/>
                  </a:cubicBezTo>
                  <a:cubicBezTo>
                    <a:pt x="2410" y="1450"/>
                    <a:pt x="2410" y="1571"/>
                    <a:pt x="2335" y="1707"/>
                  </a:cubicBezTo>
                  <a:cubicBezTo>
                    <a:pt x="2274" y="1768"/>
                    <a:pt x="2153" y="1768"/>
                    <a:pt x="2092" y="1768"/>
                  </a:cubicBezTo>
                  <a:lnTo>
                    <a:pt x="1653" y="2647"/>
                  </a:lnTo>
                  <a:lnTo>
                    <a:pt x="1076" y="2147"/>
                  </a:lnTo>
                  <a:lnTo>
                    <a:pt x="1895" y="1571"/>
                  </a:lnTo>
                  <a:cubicBezTo>
                    <a:pt x="1834" y="1510"/>
                    <a:pt x="1895" y="1450"/>
                    <a:pt x="1956" y="1389"/>
                  </a:cubicBezTo>
                  <a:cubicBezTo>
                    <a:pt x="1999" y="1311"/>
                    <a:pt x="2057" y="1277"/>
                    <a:pt x="2122" y="1277"/>
                  </a:cubicBezTo>
                  <a:close/>
                  <a:moveTo>
                    <a:pt x="1622" y="1"/>
                  </a:moveTo>
                  <a:cubicBezTo>
                    <a:pt x="1508" y="1"/>
                    <a:pt x="1401" y="49"/>
                    <a:pt x="1334" y="116"/>
                  </a:cubicBezTo>
                  <a:lnTo>
                    <a:pt x="137" y="1510"/>
                  </a:lnTo>
                  <a:cubicBezTo>
                    <a:pt x="0" y="1707"/>
                    <a:pt x="0" y="1950"/>
                    <a:pt x="197" y="2086"/>
                  </a:cubicBezTo>
                  <a:lnTo>
                    <a:pt x="1834" y="3526"/>
                  </a:lnTo>
                  <a:cubicBezTo>
                    <a:pt x="1924" y="3588"/>
                    <a:pt x="2023" y="3622"/>
                    <a:pt x="2117" y="3622"/>
                  </a:cubicBezTo>
                  <a:cubicBezTo>
                    <a:pt x="2230" y="3622"/>
                    <a:pt x="2336" y="3573"/>
                    <a:pt x="2410" y="3466"/>
                  </a:cubicBezTo>
                  <a:lnTo>
                    <a:pt x="3608" y="2147"/>
                  </a:lnTo>
                  <a:cubicBezTo>
                    <a:pt x="3729" y="1950"/>
                    <a:pt x="3729" y="1707"/>
                    <a:pt x="3547" y="1571"/>
                  </a:cubicBezTo>
                  <a:lnTo>
                    <a:pt x="1895" y="116"/>
                  </a:lnTo>
                  <a:cubicBezTo>
                    <a:pt x="1813" y="34"/>
                    <a:pt x="1715" y="1"/>
                    <a:pt x="1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0"/>
            <p:cNvSpPr/>
            <p:nvPr/>
          </p:nvSpPr>
          <p:spPr>
            <a:xfrm>
              <a:off x="7364675" y="3090050"/>
              <a:ext cx="55350" cy="42800"/>
            </a:xfrm>
            <a:custGeom>
              <a:avLst/>
              <a:gdLst/>
              <a:ahLst/>
              <a:cxnLst/>
              <a:rect l="l" t="t" r="r" b="b"/>
              <a:pathLst>
                <a:path w="2214" h="1712" extrusionOk="0">
                  <a:moveTo>
                    <a:pt x="1092" y="1"/>
                  </a:moveTo>
                  <a:cubicBezTo>
                    <a:pt x="816" y="1"/>
                    <a:pt x="552" y="113"/>
                    <a:pt x="380" y="317"/>
                  </a:cubicBezTo>
                  <a:lnTo>
                    <a:pt x="1" y="772"/>
                  </a:lnTo>
                  <a:lnTo>
                    <a:pt x="258" y="954"/>
                  </a:lnTo>
                  <a:lnTo>
                    <a:pt x="637" y="514"/>
                  </a:lnTo>
                  <a:cubicBezTo>
                    <a:pt x="735" y="377"/>
                    <a:pt x="905" y="313"/>
                    <a:pt x="1082" y="313"/>
                  </a:cubicBezTo>
                  <a:cubicBezTo>
                    <a:pt x="1237" y="313"/>
                    <a:pt x="1396" y="362"/>
                    <a:pt x="1517" y="454"/>
                  </a:cubicBezTo>
                  <a:cubicBezTo>
                    <a:pt x="1835" y="696"/>
                    <a:pt x="1835" y="1151"/>
                    <a:pt x="1577" y="1393"/>
                  </a:cubicBezTo>
                  <a:lnTo>
                    <a:pt x="1517" y="1530"/>
                  </a:lnTo>
                  <a:lnTo>
                    <a:pt x="1714" y="1712"/>
                  </a:lnTo>
                  <a:lnTo>
                    <a:pt x="1835" y="1591"/>
                  </a:lnTo>
                  <a:cubicBezTo>
                    <a:pt x="2214" y="1212"/>
                    <a:pt x="2153" y="575"/>
                    <a:pt x="1774" y="257"/>
                  </a:cubicBezTo>
                  <a:cubicBezTo>
                    <a:pt x="1572" y="82"/>
                    <a:pt x="1328" y="1"/>
                    <a:pt x="10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0"/>
            <p:cNvSpPr/>
            <p:nvPr/>
          </p:nvSpPr>
          <p:spPr>
            <a:xfrm>
              <a:off x="7317300" y="3100775"/>
              <a:ext cx="94775" cy="91050"/>
            </a:xfrm>
            <a:custGeom>
              <a:avLst/>
              <a:gdLst/>
              <a:ahLst/>
              <a:cxnLst/>
              <a:rect l="l" t="t" r="r" b="b"/>
              <a:pathLst>
                <a:path w="3791" h="3642" extrusionOk="0">
                  <a:moveTo>
                    <a:pt x="2152" y="1252"/>
                  </a:moveTo>
                  <a:cubicBezTo>
                    <a:pt x="2214" y="1252"/>
                    <a:pt x="2275" y="1283"/>
                    <a:pt x="2335" y="1343"/>
                  </a:cubicBezTo>
                  <a:cubicBezTo>
                    <a:pt x="2396" y="1404"/>
                    <a:pt x="2472" y="1601"/>
                    <a:pt x="2335" y="1662"/>
                  </a:cubicBezTo>
                  <a:cubicBezTo>
                    <a:pt x="2275" y="1722"/>
                    <a:pt x="2214" y="1783"/>
                    <a:pt x="2093" y="1783"/>
                  </a:cubicBezTo>
                  <a:lnTo>
                    <a:pt x="1638" y="2617"/>
                  </a:lnTo>
                  <a:lnTo>
                    <a:pt x="1138" y="2162"/>
                  </a:lnTo>
                  <a:lnTo>
                    <a:pt x="1896" y="1601"/>
                  </a:lnTo>
                  <a:cubicBezTo>
                    <a:pt x="1896" y="1541"/>
                    <a:pt x="1896" y="1404"/>
                    <a:pt x="1956" y="1343"/>
                  </a:cubicBezTo>
                  <a:cubicBezTo>
                    <a:pt x="2025" y="1283"/>
                    <a:pt x="2089" y="1252"/>
                    <a:pt x="2152" y="1252"/>
                  </a:cubicBezTo>
                  <a:close/>
                  <a:moveTo>
                    <a:pt x="1669" y="1"/>
                  </a:moveTo>
                  <a:cubicBezTo>
                    <a:pt x="1558" y="1"/>
                    <a:pt x="1435" y="46"/>
                    <a:pt x="1335" y="146"/>
                  </a:cubicBezTo>
                  <a:lnTo>
                    <a:pt x="198" y="1541"/>
                  </a:lnTo>
                  <a:cubicBezTo>
                    <a:pt x="1" y="1662"/>
                    <a:pt x="62" y="1919"/>
                    <a:pt x="198" y="2101"/>
                  </a:cubicBezTo>
                  <a:lnTo>
                    <a:pt x="1896" y="3557"/>
                  </a:lnTo>
                  <a:cubicBezTo>
                    <a:pt x="1984" y="3611"/>
                    <a:pt x="2082" y="3641"/>
                    <a:pt x="2175" y="3641"/>
                  </a:cubicBezTo>
                  <a:cubicBezTo>
                    <a:pt x="2289" y="3641"/>
                    <a:pt x="2397" y="3596"/>
                    <a:pt x="2472" y="3496"/>
                  </a:cubicBezTo>
                  <a:lnTo>
                    <a:pt x="3669" y="2101"/>
                  </a:lnTo>
                  <a:cubicBezTo>
                    <a:pt x="3791" y="1980"/>
                    <a:pt x="3791" y="1722"/>
                    <a:pt x="3609" y="1541"/>
                  </a:cubicBezTo>
                  <a:lnTo>
                    <a:pt x="1896" y="85"/>
                  </a:lnTo>
                  <a:cubicBezTo>
                    <a:pt x="1841" y="31"/>
                    <a:pt x="1759" y="1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0"/>
            <p:cNvSpPr/>
            <p:nvPr/>
          </p:nvSpPr>
          <p:spPr>
            <a:xfrm>
              <a:off x="7230525" y="2840650"/>
              <a:ext cx="191025" cy="219450"/>
            </a:xfrm>
            <a:custGeom>
              <a:avLst/>
              <a:gdLst/>
              <a:ahLst/>
              <a:cxnLst/>
              <a:rect l="l" t="t" r="r" b="b"/>
              <a:pathLst>
                <a:path w="7641" h="8778" extrusionOk="0">
                  <a:moveTo>
                    <a:pt x="7383" y="0"/>
                  </a:moveTo>
                  <a:lnTo>
                    <a:pt x="0" y="8535"/>
                  </a:lnTo>
                  <a:lnTo>
                    <a:pt x="319" y="8777"/>
                  </a:lnTo>
                  <a:lnTo>
                    <a:pt x="7641" y="258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0"/>
            <p:cNvSpPr/>
            <p:nvPr/>
          </p:nvSpPr>
          <p:spPr>
            <a:xfrm>
              <a:off x="7465875" y="2733400"/>
              <a:ext cx="47400" cy="55350"/>
            </a:xfrm>
            <a:custGeom>
              <a:avLst/>
              <a:gdLst/>
              <a:ahLst/>
              <a:cxnLst/>
              <a:rect l="l" t="t" r="r" b="b"/>
              <a:pathLst>
                <a:path w="1896" h="2214" extrusionOk="0">
                  <a:moveTo>
                    <a:pt x="1637" y="0"/>
                  </a:moveTo>
                  <a:lnTo>
                    <a:pt x="0" y="1956"/>
                  </a:lnTo>
                  <a:lnTo>
                    <a:pt x="243" y="2213"/>
                  </a:lnTo>
                  <a:lnTo>
                    <a:pt x="1895" y="258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0"/>
            <p:cNvSpPr/>
            <p:nvPr/>
          </p:nvSpPr>
          <p:spPr>
            <a:xfrm>
              <a:off x="7036100" y="3217500"/>
              <a:ext cx="316100" cy="302200"/>
            </a:xfrm>
            <a:custGeom>
              <a:avLst/>
              <a:gdLst/>
              <a:ahLst/>
              <a:cxnLst/>
              <a:rect l="l" t="t" r="r" b="b"/>
              <a:pathLst>
                <a:path w="12644" h="12088" extrusionOk="0">
                  <a:moveTo>
                    <a:pt x="6766" y="1"/>
                  </a:moveTo>
                  <a:cubicBezTo>
                    <a:pt x="5066" y="1"/>
                    <a:pt x="3371" y="724"/>
                    <a:pt x="2153" y="2117"/>
                  </a:cubicBezTo>
                  <a:cubicBezTo>
                    <a:pt x="1" y="4633"/>
                    <a:pt x="258" y="8423"/>
                    <a:pt x="2790" y="10636"/>
                  </a:cubicBezTo>
                  <a:cubicBezTo>
                    <a:pt x="3927" y="11614"/>
                    <a:pt x="5314" y="12087"/>
                    <a:pt x="6701" y="12087"/>
                  </a:cubicBezTo>
                  <a:cubicBezTo>
                    <a:pt x="8088" y="12087"/>
                    <a:pt x="9475" y="11614"/>
                    <a:pt x="10612" y="10697"/>
                  </a:cubicBezTo>
                  <a:lnTo>
                    <a:pt x="8854" y="10515"/>
                  </a:lnTo>
                  <a:cubicBezTo>
                    <a:pt x="8201" y="10827"/>
                    <a:pt x="7494" y="10982"/>
                    <a:pt x="6787" y="10982"/>
                  </a:cubicBezTo>
                  <a:cubicBezTo>
                    <a:pt x="5639" y="10982"/>
                    <a:pt x="4486" y="10573"/>
                    <a:pt x="3548" y="9757"/>
                  </a:cubicBezTo>
                  <a:cubicBezTo>
                    <a:pt x="1456" y="7983"/>
                    <a:pt x="1214" y="4891"/>
                    <a:pt x="2972" y="2799"/>
                  </a:cubicBezTo>
                  <a:cubicBezTo>
                    <a:pt x="3980" y="1690"/>
                    <a:pt x="5369" y="1113"/>
                    <a:pt x="6763" y="1113"/>
                  </a:cubicBezTo>
                  <a:cubicBezTo>
                    <a:pt x="7904" y="1113"/>
                    <a:pt x="9049" y="1500"/>
                    <a:pt x="9991" y="2298"/>
                  </a:cubicBezTo>
                  <a:cubicBezTo>
                    <a:pt x="10309" y="2617"/>
                    <a:pt x="10612" y="2996"/>
                    <a:pt x="10870" y="3375"/>
                  </a:cubicBezTo>
                  <a:lnTo>
                    <a:pt x="12644" y="4891"/>
                  </a:lnTo>
                  <a:cubicBezTo>
                    <a:pt x="12446" y="3632"/>
                    <a:pt x="11749" y="2359"/>
                    <a:pt x="10688" y="1480"/>
                  </a:cubicBezTo>
                  <a:cubicBezTo>
                    <a:pt x="9549" y="484"/>
                    <a:pt x="8156" y="1"/>
                    <a:pt x="67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0"/>
            <p:cNvSpPr/>
            <p:nvPr/>
          </p:nvSpPr>
          <p:spPr>
            <a:xfrm>
              <a:off x="7317300" y="3366650"/>
              <a:ext cx="36425" cy="55375"/>
            </a:xfrm>
            <a:custGeom>
              <a:avLst/>
              <a:gdLst/>
              <a:ahLst/>
              <a:cxnLst/>
              <a:rect l="l" t="t" r="r" b="b"/>
              <a:pathLst>
                <a:path w="1457" h="2215" extrusionOk="0">
                  <a:moveTo>
                    <a:pt x="440" y="1"/>
                  </a:moveTo>
                  <a:cubicBezTo>
                    <a:pt x="440" y="698"/>
                    <a:pt x="319" y="1380"/>
                    <a:pt x="1" y="2078"/>
                  </a:cubicBezTo>
                  <a:lnTo>
                    <a:pt x="1017" y="2138"/>
                  </a:lnTo>
                  <a:cubicBezTo>
                    <a:pt x="1077" y="2138"/>
                    <a:pt x="1138" y="2138"/>
                    <a:pt x="1138" y="2214"/>
                  </a:cubicBezTo>
                  <a:cubicBezTo>
                    <a:pt x="1335" y="1759"/>
                    <a:pt x="1396" y="1320"/>
                    <a:pt x="1456" y="941"/>
                  </a:cubicBezTo>
                  <a:cubicBezTo>
                    <a:pt x="1456" y="880"/>
                    <a:pt x="1396" y="880"/>
                    <a:pt x="1396" y="819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0"/>
            <p:cNvSpPr/>
            <p:nvPr/>
          </p:nvSpPr>
          <p:spPr>
            <a:xfrm>
              <a:off x="7521200" y="2491600"/>
              <a:ext cx="75825" cy="77725"/>
            </a:xfrm>
            <a:custGeom>
              <a:avLst/>
              <a:gdLst/>
              <a:ahLst/>
              <a:cxnLst/>
              <a:rect l="l" t="t" r="r" b="b"/>
              <a:pathLst>
                <a:path w="3033" h="3109" extrusionOk="0">
                  <a:moveTo>
                    <a:pt x="1516" y="1"/>
                  </a:moveTo>
                  <a:lnTo>
                    <a:pt x="1198" y="1213"/>
                  </a:lnTo>
                  <a:lnTo>
                    <a:pt x="1" y="1592"/>
                  </a:lnTo>
                  <a:lnTo>
                    <a:pt x="1198" y="1896"/>
                  </a:lnTo>
                  <a:lnTo>
                    <a:pt x="1516" y="3108"/>
                  </a:lnTo>
                  <a:lnTo>
                    <a:pt x="1820" y="1896"/>
                  </a:lnTo>
                  <a:lnTo>
                    <a:pt x="3032" y="1592"/>
                  </a:lnTo>
                  <a:lnTo>
                    <a:pt x="1820" y="1213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0"/>
            <p:cNvSpPr/>
            <p:nvPr/>
          </p:nvSpPr>
          <p:spPr>
            <a:xfrm>
              <a:off x="6878450" y="2974800"/>
              <a:ext cx="105750" cy="106150"/>
            </a:xfrm>
            <a:custGeom>
              <a:avLst/>
              <a:gdLst/>
              <a:ahLst/>
              <a:cxnLst/>
              <a:rect l="l" t="t" r="r" b="b"/>
              <a:pathLst>
                <a:path w="4230" h="4246" extrusionOk="0">
                  <a:moveTo>
                    <a:pt x="2077" y="0"/>
                  </a:moveTo>
                  <a:lnTo>
                    <a:pt x="1638" y="1713"/>
                  </a:lnTo>
                  <a:lnTo>
                    <a:pt x="1" y="2153"/>
                  </a:lnTo>
                  <a:lnTo>
                    <a:pt x="1638" y="2593"/>
                  </a:lnTo>
                  <a:lnTo>
                    <a:pt x="2077" y="4245"/>
                  </a:lnTo>
                  <a:lnTo>
                    <a:pt x="2517" y="2593"/>
                  </a:lnTo>
                  <a:lnTo>
                    <a:pt x="4230" y="2153"/>
                  </a:lnTo>
                  <a:lnTo>
                    <a:pt x="2517" y="1713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0"/>
            <p:cNvSpPr/>
            <p:nvPr/>
          </p:nvSpPr>
          <p:spPr>
            <a:xfrm>
              <a:off x="8018425" y="2790250"/>
              <a:ext cx="116750" cy="116750"/>
            </a:xfrm>
            <a:custGeom>
              <a:avLst/>
              <a:gdLst/>
              <a:ahLst/>
              <a:cxnLst/>
              <a:rect l="l" t="t" r="r" b="b"/>
              <a:pathLst>
                <a:path w="4670" h="4670" extrusionOk="0">
                  <a:moveTo>
                    <a:pt x="2335" y="0"/>
                  </a:moveTo>
                  <a:lnTo>
                    <a:pt x="1835" y="1834"/>
                  </a:lnTo>
                  <a:lnTo>
                    <a:pt x="0" y="2335"/>
                  </a:lnTo>
                  <a:lnTo>
                    <a:pt x="1835" y="2835"/>
                  </a:lnTo>
                  <a:lnTo>
                    <a:pt x="2335" y="4669"/>
                  </a:lnTo>
                  <a:lnTo>
                    <a:pt x="2850" y="2835"/>
                  </a:lnTo>
                  <a:lnTo>
                    <a:pt x="4669" y="2335"/>
                  </a:lnTo>
                  <a:lnTo>
                    <a:pt x="2850" y="1834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0"/>
            <p:cNvSpPr/>
            <p:nvPr/>
          </p:nvSpPr>
          <p:spPr>
            <a:xfrm>
              <a:off x="7672800" y="3252975"/>
              <a:ext cx="132650" cy="132650"/>
            </a:xfrm>
            <a:custGeom>
              <a:avLst/>
              <a:gdLst/>
              <a:ahLst/>
              <a:cxnLst/>
              <a:rect l="l" t="t" r="r" b="b"/>
              <a:pathLst>
                <a:path w="5306" h="5306" extrusionOk="0">
                  <a:moveTo>
                    <a:pt x="2653" y="0"/>
                  </a:moveTo>
                  <a:lnTo>
                    <a:pt x="2077" y="2077"/>
                  </a:lnTo>
                  <a:lnTo>
                    <a:pt x="0" y="2653"/>
                  </a:lnTo>
                  <a:lnTo>
                    <a:pt x="2077" y="3214"/>
                  </a:lnTo>
                  <a:lnTo>
                    <a:pt x="2653" y="5306"/>
                  </a:lnTo>
                  <a:lnTo>
                    <a:pt x="3214" y="3214"/>
                  </a:lnTo>
                  <a:lnTo>
                    <a:pt x="5306" y="2653"/>
                  </a:lnTo>
                  <a:lnTo>
                    <a:pt x="3214" y="2077"/>
                  </a:lnTo>
                  <a:lnTo>
                    <a:pt x="2653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0"/>
            <p:cNvSpPr/>
            <p:nvPr/>
          </p:nvSpPr>
          <p:spPr>
            <a:xfrm>
              <a:off x="7047475" y="2725425"/>
              <a:ext cx="77350" cy="77350"/>
            </a:xfrm>
            <a:custGeom>
              <a:avLst/>
              <a:gdLst/>
              <a:ahLst/>
              <a:cxnLst/>
              <a:rect l="l" t="t" r="r" b="b"/>
              <a:pathLst>
                <a:path w="3094" h="3094" extrusionOk="0">
                  <a:moveTo>
                    <a:pt x="1516" y="1"/>
                  </a:moveTo>
                  <a:lnTo>
                    <a:pt x="1198" y="1198"/>
                  </a:lnTo>
                  <a:lnTo>
                    <a:pt x="1" y="1517"/>
                  </a:lnTo>
                  <a:lnTo>
                    <a:pt x="1198" y="1835"/>
                  </a:lnTo>
                  <a:lnTo>
                    <a:pt x="1516" y="3093"/>
                  </a:lnTo>
                  <a:lnTo>
                    <a:pt x="1895" y="1835"/>
                  </a:lnTo>
                  <a:lnTo>
                    <a:pt x="3093" y="1517"/>
                  </a:lnTo>
                  <a:lnTo>
                    <a:pt x="1895" y="119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8"/>
          <p:cNvSpPr txBox="1">
            <a:spLocks noGrp="1"/>
          </p:cNvSpPr>
          <p:nvPr>
            <p:ph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/>
              <a:t>Благодаря за вниманието!</a:t>
            </a:r>
            <a:endParaRPr sz="3600" b="1" dirty="0"/>
          </a:p>
        </p:txBody>
      </p:sp>
      <p:grpSp>
        <p:nvGrpSpPr>
          <p:cNvPr id="1217" name="Google Shape;1217;p38"/>
          <p:cNvGrpSpPr/>
          <p:nvPr/>
        </p:nvGrpSpPr>
        <p:grpSpPr>
          <a:xfrm rot="-359200">
            <a:off x="2691866" y="950785"/>
            <a:ext cx="345538" cy="1204459"/>
            <a:chOff x="3871459" y="1524906"/>
            <a:chExt cx="919351" cy="3204630"/>
          </a:xfrm>
        </p:grpSpPr>
        <p:sp>
          <p:nvSpPr>
            <p:cNvPr id="1218" name="Google Shape;1218;p38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A2E3F">
                <a:alpha val="43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970190" y="2277085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38"/>
          <p:cNvGrpSpPr/>
          <p:nvPr/>
        </p:nvGrpSpPr>
        <p:grpSpPr>
          <a:xfrm>
            <a:off x="-652511" y="215583"/>
            <a:ext cx="3522863" cy="1770095"/>
            <a:chOff x="1997175" y="3512155"/>
            <a:chExt cx="1978025" cy="993765"/>
          </a:xfrm>
        </p:grpSpPr>
        <p:sp>
          <p:nvSpPr>
            <p:cNvPr id="1227" name="Google Shape;1227;p38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/>
              <a:t>Съдържание</a:t>
            </a:r>
            <a:endParaRPr sz="3600" b="1" dirty="0"/>
          </a:p>
        </p:txBody>
      </p:sp>
      <p:sp>
        <p:nvSpPr>
          <p:cNvPr id="752" name="Google Shape;752;p32"/>
          <p:cNvSpPr txBox="1">
            <a:spLocks noGrp="1"/>
          </p:cNvSpPr>
          <p:nvPr>
            <p:ph type="title" idx="7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3" name="Google Shape;753;p32"/>
          <p:cNvSpPr txBox="1">
            <a:spLocks noGrp="1"/>
          </p:cNvSpPr>
          <p:nvPr>
            <p:ph type="title" idx="8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4" name="Google Shape;754;p32"/>
          <p:cNvSpPr txBox="1">
            <a:spLocks noGrp="1"/>
          </p:cNvSpPr>
          <p:nvPr>
            <p:ph type="title" idx="9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5" name="Google Shape;755;p32"/>
          <p:cNvSpPr txBox="1">
            <a:spLocks noGrp="1"/>
          </p:cNvSpPr>
          <p:nvPr>
            <p:ph type="title" idx="13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6" name="Google Shape;756;p32"/>
          <p:cNvSpPr txBox="1">
            <a:spLocks noGrp="1"/>
          </p:cNvSpPr>
          <p:nvPr>
            <p:ph type="title" idx="14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7" name="Google Shape;757;p32"/>
          <p:cNvSpPr txBox="1">
            <a:spLocks noGrp="1"/>
          </p:cNvSpPr>
          <p:nvPr>
            <p:ph type="title" idx="15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Въведение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32"/>
          <p:cNvSpPr txBox="1">
            <a:spLocks noGrp="1"/>
          </p:cNvSpPr>
          <p:nvPr>
            <p:ph type="subTitle" idx="5"/>
          </p:nvPr>
        </p:nvSpPr>
        <p:spPr>
          <a:xfrm>
            <a:off x="3419250" y="2079337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Описание на проекта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0" name="Google Shape;760;p32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Технологии</a:t>
            </a:r>
          </a:p>
        </p:txBody>
      </p:sp>
      <p:sp>
        <p:nvSpPr>
          <p:cNvPr id="761" name="Google Shape;761;p32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Основни функции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32"/>
          <p:cNvSpPr txBox="1">
            <a:spLocks noGrp="1"/>
          </p:cNvSpPr>
          <p:nvPr>
            <p:ph type="subTitle" idx="2"/>
          </p:nvPr>
        </p:nvSpPr>
        <p:spPr>
          <a:xfrm>
            <a:off x="3254075" y="3653011"/>
            <a:ext cx="2470675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Административен панел</a:t>
            </a:r>
          </a:p>
        </p:txBody>
      </p:sp>
      <p:sp>
        <p:nvSpPr>
          <p:cNvPr id="763" name="Google Shape;763;p32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bg-BG" b="1" dirty="0"/>
              <a:t>Ползи и предимства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Въведение</a:t>
            </a:r>
            <a:endParaRPr b="1" dirty="0"/>
          </a:p>
        </p:txBody>
      </p:sp>
      <p:sp>
        <p:nvSpPr>
          <p:cNvPr id="769" name="Google Shape;769;p33"/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41"/>
          <p:cNvSpPr txBox="1">
            <a:spLocks noGrp="1"/>
          </p:cNvSpPr>
          <p:nvPr>
            <p:ph type="title"/>
          </p:nvPr>
        </p:nvSpPr>
        <p:spPr>
          <a:xfrm>
            <a:off x="4207513" y="1142776"/>
            <a:ext cx="375928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dirty="0" err="1"/>
              <a:t>RentACar</a:t>
            </a:r>
            <a:r>
              <a:rPr lang="ru-RU" sz="1800" dirty="0"/>
              <a:t> – Уеб приложение за резервации на автомобили</a:t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1334" name="Google Shape;1334;p41"/>
          <p:cNvSpPr/>
          <p:nvPr/>
        </p:nvSpPr>
        <p:spPr>
          <a:xfrm>
            <a:off x="2092554" y="7220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5" name="Google Shape;1335;p41"/>
          <p:cNvGrpSpPr/>
          <p:nvPr/>
        </p:nvGrpSpPr>
        <p:grpSpPr>
          <a:xfrm>
            <a:off x="2092637" y="539506"/>
            <a:ext cx="1749831" cy="3551853"/>
            <a:chOff x="5186401" y="494525"/>
            <a:chExt cx="1834973" cy="3724678"/>
          </a:xfrm>
        </p:grpSpPr>
        <p:sp>
          <p:nvSpPr>
            <p:cNvPr id="1336" name="Google Shape;1336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38" name="Google Shape;1338;p41"/>
          <p:cNvPicPr preferRelativeResize="0"/>
          <p:nvPr/>
        </p:nvPicPr>
        <p:blipFill rotWithShape="1">
          <a:blip r:embed="rId3">
            <a:alphaModFix/>
          </a:blip>
          <a:srcRect l="48814" r="21705"/>
          <a:stretch/>
        </p:blipFill>
        <p:spPr>
          <a:xfrm>
            <a:off x="2173783" y="713553"/>
            <a:ext cx="1587335" cy="302878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9" name="Google Shape;1339;p41"/>
          <p:cNvSpPr/>
          <p:nvPr/>
        </p:nvSpPr>
        <p:spPr>
          <a:xfrm>
            <a:off x="5026325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0" name="Google Shape;1340;p41"/>
          <p:cNvGrpSpPr/>
          <p:nvPr/>
        </p:nvGrpSpPr>
        <p:grpSpPr>
          <a:xfrm>
            <a:off x="5023340" y="3843765"/>
            <a:ext cx="3284189" cy="1168269"/>
            <a:chOff x="2536050" y="2210275"/>
            <a:chExt cx="5672175" cy="2017737"/>
          </a:xfrm>
        </p:grpSpPr>
        <p:sp>
          <p:nvSpPr>
            <p:cNvPr id="1341" name="Google Shape;1341;p41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41"/>
          <p:cNvSpPr/>
          <p:nvPr/>
        </p:nvSpPr>
        <p:spPr>
          <a:xfrm rot="10800000">
            <a:off x="5306563" y="389654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1"/>
          <p:cNvSpPr/>
          <p:nvPr/>
        </p:nvSpPr>
        <p:spPr>
          <a:xfrm rot="10800000">
            <a:off x="4982038" y="3667996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E2B0E-1D6E-9683-D9F8-18F5A9E1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513" y="1827454"/>
            <a:ext cx="4100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bg-BG" altLang="bg-BG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RentACar</a:t>
            </a: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е уеб базирано приложение, което позволява на потребителите да резервират автомобили онлайн.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Системата предлага удобен интерфейс за управление на налични автомобили и резервации.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bg-BG" altLang="bg-BG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Проектът е разработен с цел улесняване на наемането на автомобили, както за крайни клиенти, така и за администратори.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F6C9A0B8-E9FC-B0D4-559E-F61D4CDB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E4822E77-67B2-05D2-E109-85EC3DF90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3600" b="1" dirty="0"/>
              <a:t>Описание на проекта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4DDAAF85-34E0-5FAC-A490-7DC9C018FE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6D74D877-0CC8-75F8-22B6-9CB57B1A01D8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B6339FB1-9E25-A681-6D32-AC3C90E7C0CC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CD207DCE-60E4-0007-AF6B-D9F64FBC42A0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10F56714-2AD6-0507-ECBF-3FA9FF072FE7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26F79B5D-181F-B239-735D-495AB20542E8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996DAE25-2863-D1FC-FA50-5DDC177BDD46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CD62B061-5B13-5076-DB93-BD626403A574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6C6F2C71-774D-41CB-5507-2EDF74A13EEB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B2894D68-02FD-E8E8-E2E7-9518738E714F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72EADCA5-0367-5DF4-80A1-B04BD618B8E6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F62858E8-664E-7811-6C6D-ED39569BFE9E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90DFD958-4A3C-9562-D077-ECC69D936D2F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5FA0EDAD-326D-16DF-322A-8B67D613D8DF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E2CF0990-26F4-9031-2CDE-EC742B32914E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CF6023BD-5E61-A768-F65A-7CD8ECA40752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7B45C743-90BC-A631-45A6-C5EBDF61076E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AF826384-F9B7-6B5F-4EA2-564BD94DAF42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A7010143-E1D2-2FD1-EB8D-411F37DB3931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9737D4ED-0742-DF0A-5E64-360BD1C1834D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1ABCCB9E-F198-9783-F5B2-D75D22E04C26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F7E17CF5-ACAB-DA21-8B66-CED52CBB4B8F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3BC493D0-BCC7-45E1-AE04-CEE4368723F1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9FE7E953-03BF-30D0-8186-50284ED9D065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076193ED-256F-C310-F85E-E467DFF8807B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2C6C8CFE-D59E-7D53-654C-ABA8EBE81D70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FF1D55D5-3092-A8BF-7CA9-346540B40A2A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D04E2E43-2412-4FD4-13FA-4518FF17810E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A8341A21-D4E8-FC00-6E03-C12239B344D8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E5153ED6-3579-2A06-8E79-B727B94EAC1E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722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1"/>
          <p:cNvSpPr txBox="1">
            <a:spLocks noGrp="1"/>
          </p:cNvSpPr>
          <p:nvPr>
            <p:ph type="subTitle" idx="1"/>
          </p:nvPr>
        </p:nvSpPr>
        <p:spPr>
          <a:xfrm>
            <a:off x="914969" y="1010311"/>
            <a:ext cx="4677853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Какво</a:t>
            </a:r>
            <a:r>
              <a:rPr lang="ru-RU" b="1" dirty="0"/>
              <a:t> </a:t>
            </a:r>
            <a:r>
              <a:rPr lang="ru-RU" b="1" dirty="0" err="1"/>
              <a:t>представлява</a:t>
            </a:r>
            <a:r>
              <a:rPr lang="ru-RU" b="1" dirty="0"/>
              <a:t> </a:t>
            </a:r>
            <a:r>
              <a:rPr lang="ru-RU" b="1" dirty="0" err="1"/>
              <a:t>RentACar</a:t>
            </a:r>
            <a:r>
              <a:rPr lang="ru-RU" b="1" dirty="0"/>
              <a:t>?</a:t>
            </a:r>
            <a:endParaRPr lang="ru-RU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/>
              <a:t>Уеб приложение,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свързва</a:t>
            </a:r>
            <a:r>
              <a:rPr lang="ru-RU" dirty="0"/>
              <a:t> </a:t>
            </a:r>
            <a:r>
              <a:rPr lang="ru-RU" dirty="0" err="1"/>
              <a:t>клиенти</a:t>
            </a:r>
            <a:r>
              <a:rPr lang="ru-RU" dirty="0"/>
              <a:t> с компании за наем на автомобили.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Позволява</a:t>
            </a:r>
            <a:r>
              <a:rPr lang="ru-RU" dirty="0"/>
              <a:t> управление на </a:t>
            </a:r>
            <a:r>
              <a:rPr lang="ru-RU" dirty="0" err="1"/>
              <a:t>потребителски</a:t>
            </a:r>
            <a:r>
              <a:rPr lang="ru-RU" dirty="0"/>
              <a:t> профили, резервации и наличности на автомобили.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Основни</a:t>
            </a:r>
            <a:r>
              <a:rPr lang="ru-RU" b="1" dirty="0"/>
              <a:t> </a:t>
            </a:r>
            <a:r>
              <a:rPr lang="ru-RU" b="1" dirty="0" err="1"/>
              <a:t>предимства</a:t>
            </a:r>
            <a:r>
              <a:rPr lang="ru-RU" b="1" dirty="0"/>
              <a:t>:</a:t>
            </a:r>
            <a:endParaRPr lang="ru-RU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Лесен</a:t>
            </a:r>
            <a:r>
              <a:rPr lang="ru-RU" dirty="0"/>
              <a:t> за </a:t>
            </a:r>
            <a:r>
              <a:rPr lang="ru-RU" dirty="0" err="1"/>
              <a:t>използване</a:t>
            </a:r>
            <a:r>
              <a:rPr lang="ru-RU" dirty="0"/>
              <a:t> интерфейс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Автоматизирано</a:t>
            </a:r>
            <a:r>
              <a:rPr lang="ru-RU" dirty="0"/>
              <a:t> управление на резервации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dirty="0" err="1"/>
              <a:t>Поддръжка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типове</a:t>
            </a:r>
            <a:r>
              <a:rPr lang="ru-RU" dirty="0"/>
              <a:t> потребители (</a:t>
            </a:r>
            <a:r>
              <a:rPr lang="ru-RU" dirty="0" err="1"/>
              <a:t>клиенти</a:t>
            </a:r>
            <a:r>
              <a:rPr lang="ru-RU" dirty="0"/>
              <a:t> и </a:t>
            </a:r>
            <a:r>
              <a:rPr lang="ru-RU" dirty="0" err="1"/>
              <a:t>администратори</a:t>
            </a:r>
            <a:r>
              <a:rPr lang="ru-RU" dirty="0"/>
              <a:t>)</a:t>
            </a:r>
          </a:p>
        </p:txBody>
      </p:sp>
      <p:pic>
        <p:nvPicPr>
          <p:cNvPr id="724" name="Google Shape;724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75" t="6261" r="3931" b="7613"/>
          <a:stretch/>
        </p:blipFill>
        <p:spPr>
          <a:xfrm>
            <a:off x="5591353" y="711857"/>
            <a:ext cx="2682669" cy="3406413"/>
          </a:xfrm>
          <a:prstGeom prst="rect">
            <a:avLst/>
          </a:prstGeom>
          <a:effectLst>
            <a:outerShdw dist="142875" dir="2760000" algn="bl" rotWithShape="0">
              <a:schemeClr val="lt2">
                <a:alpha val="41000"/>
              </a:schemeClr>
            </a:outerShdw>
          </a:effectLst>
        </p:spPr>
      </p:pic>
      <p:sp>
        <p:nvSpPr>
          <p:cNvPr id="725" name="Google Shape;725;p31"/>
          <p:cNvSpPr/>
          <p:nvPr/>
        </p:nvSpPr>
        <p:spPr>
          <a:xfrm>
            <a:off x="2105930" y="4866986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/>
          <p:cNvGrpSpPr/>
          <p:nvPr/>
        </p:nvGrpSpPr>
        <p:grpSpPr>
          <a:xfrm>
            <a:off x="2054150" y="3757500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/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/>
          <p:cNvSpPr/>
          <p:nvPr/>
        </p:nvSpPr>
        <p:spPr>
          <a:xfrm>
            <a:off x="4763872" y="20055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8311FBE8-6C75-5EFE-2A95-9AC6AC0E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30569E24-D903-185B-E873-54C16D0BB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4400" b="1" dirty="0"/>
              <a:t>Технологии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03FF6F75-D544-2C05-CF62-AEF6A50501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068772FD-49F3-73BC-CB6A-151CB8645A38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00791C94-71FF-5E82-BEFA-DECFB09B3B15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C9E9EBF5-3537-A078-C1AD-3F34C7220747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69F79BA6-627A-C3AF-7216-76C80FEBE448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32B0272E-AFDD-483A-AF14-ECB04871C387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911DA14B-FE14-5D35-BE77-2968D7FC339D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F9FDEAC0-8016-B71F-1D44-92868831DADB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9213C814-EA97-2F4E-175E-EE63ACC6C525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D7668D06-6202-D7DC-842F-51729A5D7D85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ED393A28-B835-95D0-8CFE-461781ECFA53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D9217918-D93A-1E21-37F0-2BB86C3B6A5A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E7D233E3-DA9E-2DE0-18E3-25C05A15CF4E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668B00E2-769C-F02B-5CD4-70817E0A6673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FF09B491-4EF4-AB39-3B3D-1BF041FC0109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39C3523B-0650-2E21-16BE-1850B3A6D451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11FFEF73-2DC7-04F1-27BD-A272406ABACF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2CECA885-2EA9-706C-348F-871D382248E7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E1EC6239-BE7B-7173-362C-D5A2EE267653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43604B3B-31F7-87C5-942D-AB6A073A83BB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6D03A22E-18C4-583E-885E-1693E1587EF7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B982098A-C0A1-BF12-BB6C-A194B23CC387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420881FC-9835-8B31-63DD-20C60EE518A6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DB3CFC4B-75ED-444E-34F9-102039121A67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C927AA12-6956-7A5D-356F-5CCB649BCE5A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90773909-21B1-FA24-219D-5FFA0F4971BC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30B3F97D-6A50-238D-6EDE-AA875C1375A5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4A744DA0-D9D1-2EB6-D856-CCDE3451E4BB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DBD3B265-6C4D-E401-A24F-7F0894551D20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BA4B986F-14E6-AC0A-E93A-10FB68FC20A5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314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>
          <a:extLst>
            <a:ext uri="{FF2B5EF4-FFF2-40B4-BE49-F238E27FC236}">
              <a16:creationId xmlns:a16="http://schemas.microsoft.com/office/drawing/2014/main" id="{725B865A-31D4-2EC4-4E00-1E6D3E69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47">
            <a:extLst>
              <a:ext uri="{FF2B5EF4-FFF2-40B4-BE49-F238E27FC236}">
                <a16:creationId xmlns:a16="http://schemas.microsoft.com/office/drawing/2014/main" id="{52E27A4F-1C12-7986-2298-DE94AD3B925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1288550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Backend</a:t>
            </a:r>
            <a:endParaRPr sz="1800" dirty="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2" name="Google Shape;1672;p47">
            <a:extLst>
              <a:ext uri="{FF2B5EF4-FFF2-40B4-BE49-F238E27FC236}">
                <a16:creationId xmlns:a16="http://schemas.microsoft.com/office/drawing/2014/main" id="{DD0075C0-8FD2-7ED5-257A-C2936432C33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92369" y="1672404"/>
            <a:ext cx="305754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050" dirty="0"/>
              <a:t>ASP.NET Core – мощна платформа за </a:t>
            </a:r>
            <a:r>
              <a:rPr lang="ru-RU" sz="1050" dirty="0" err="1"/>
              <a:t>изграждане</a:t>
            </a:r>
            <a:r>
              <a:rPr lang="ru-RU" sz="1050" dirty="0"/>
              <a:t> на уеб приложения.</a:t>
            </a:r>
            <a:endParaRPr lang="en-US" sz="1050" dirty="0"/>
          </a:p>
          <a:p>
            <a:pPr marL="152400" indent="0">
              <a:buNone/>
            </a:pPr>
            <a:r>
              <a:rPr lang="ru-RU" sz="1050" dirty="0"/>
              <a:t>ASP.NET </a:t>
            </a:r>
            <a:r>
              <a:rPr lang="ru-RU" sz="1050" dirty="0" err="1"/>
              <a:t>Identity</a:t>
            </a:r>
            <a:r>
              <a:rPr lang="ru-RU" sz="1050" dirty="0"/>
              <a:t> – управление на потребители и роли</a:t>
            </a:r>
          </a:p>
          <a:p>
            <a:pPr marL="152400" indent="0">
              <a:buNone/>
            </a:pPr>
            <a:endParaRPr lang="ru-RU" dirty="0"/>
          </a:p>
        </p:txBody>
      </p:sp>
      <p:sp>
        <p:nvSpPr>
          <p:cNvPr id="1673" name="Google Shape;1673;p47">
            <a:extLst>
              <a:ext uri="{FF2B5EF4-FFF2-40B4-BE49-F238E27FC236}">
                <a16:creationId xmlns:a16="http://schemas.microsoft.com/office/drawing/2014/main" id="{5E46EA55-657D-42B9-CF91-2C04AC7AA36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2417643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Database</a:t>
            </a:r>
            <a:endParaRPr sz="1800" dirty="0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4" name="Google Shape;1674;p47">
            <a:extLst>
              <a:ext uri="{FF2B5EF4-FFF2-40B4-BE49-F238E27FC236}">
                <a16:creationId xmlns:a16="http://schemas.microsoft.com/office/drawing/2014/main" id="{AB4411B6-A223-D5F6-3011-CD89B20DCF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94861" y="2811457"/>
            <a:ext cx="3055048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dirty="0"/>
              <a:t>SQL Server – </a:t>
            </a:r>
            <a:r>
              <a:rPr lang="ru-RU" dirty="0" err="1"/>
              <a:t>сигурна</a:t>
            </a:r>
            <a:r>
              <a:rPr lang="ru-RU" dirty="0"/>
              <a:t> и </a:t>
            </a:r>
            <a:r>
              <a:rPr lang="ru-RU" dirty="0" err="1"/>
              <a:t>ефективна</a:t>
            </a:r>
            <a:r>
              <a:rPr lang="ru-RU" dirty="0"/>
              <a:t> база </a:t>
            </a:r>
            <a:r>
              <a:rPr lang="ru-RU" dirty="0" err="1"/>
              <a:t>данни</a:t>
            </a:r>
            <a:r>
              <a:rPr lang="ru-RU" dirty="0"/>
              <a:t> за </a:t>
            </a:r>
            <a:r>
              <a:rPr lang="ru-RU" dirty="0" err="1"/>
              <a:t>съхранение</a:t>
            </a:r>
            <a:r>
              <a:rPr lang="ru-RU" dirty="0"/>
              <a:t> на информация.</a:t>
            </a:r>
          </a:p>
        </p:txBody>
      </p:sp>
      <p:sp>
        <p:nvSpPr>
          <p:cNvPr id="1675" name="Google Shape;1675;p47">
            <a:extLst>
              <a:ext uri="{FF2B5EF4-FFF2-40B4-BE49-F238E27FC236}">
                <a16:creationId xmlns:a16="http://schemas.microsoft.com/office/drawing/2014/main" id="{02DCF23C-C6E2-4D0E-3FD3-6DC7F19512B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126409" y="3543148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Frontend</a:t>
            </a:r>
            <a:endParaRPr sz="1800" dirty="0">
              <a:solidFill>
                <a:schemeClr val="accent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6" name="Google Shape;1676;p47">
            <a:extLst>
              <a:ext uri="{FF2B5EF4-FFF2-40B4-BE49-F238E27FC236}">
                <a16:creationId xmlns:a16="http://schemas.microsoft.com/office/drawing/2014/main" id="{88B6E685-F08A-8606-93FD-81D436E1EE6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997347" y="3936962"/>
            <a:ext cx="3052562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Razor Pages + Bootstrap – </a:t>
            </a:r>
            <a:r>
              <a:rPr lang="bg-BG" dirty="0"/>
              <a:t>адаптивен и модерен интерфейс.</a:t>
            </a:r>
          </a:p>
        </p:txBody>
      </p:sp>
      <p:sp>
        <p:nvSpPr>
          <p:cNvPr id="1677" name="Google Shape;1677;p47">
            <a:extLst>
              <a:ext uri="{FF2B5EF4-FFF2-40B4-BE49-F238E27FC236}">
                <a16:creationId xmlns:a16="http://schemas.microsoft.com/office/drawing/2014/main" id="{187A6190-CE59-46C1-E32A-A7C888815898}"/>
              </a:ext>
            </a:extLst>
          </p:cNvPr>
          <p:cNvSpPr/>
          <p:nvPr/>
        </p:nvSpPr>
        <p:spPr>
          <a:xfrm>
            <a:off x="1958122" y="1288549"/>
            <a:ext cx="2102700" cy="21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Backend</a:t>
            </a:r>
            <a:endParaRPr sz="9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8" name="Google Shape;1678;p47">
            <a:extLst>
              <a:ext uri="{FF2B5EF4-FFF2-40B4-BE49-F238E27FC236}">
                <a16:creationId xmlns:a16="http://schemas.microsoft.com/office/drawing/2014/main" id="{6E1E43EB-F9A5-803C-C01E-161F4F227255}"/>
              </a:ext>
            </a:extLst>
          </p:cNvPr>
          <p:cNvSpPr/>
          <p:nvPr/>
        </p:nvSpPr>
        <p:spPr>
          <a:xfrm>
            <a:off x="1214322" y="2549304"/>
            <a:ext cx="1426717" cy="14557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Database</a:t>
            </a:r>
            <a:endParaRPr sz="12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9" name="Google Shape;1679;p47">
            <a:extLst>
              <a:ext uri="{FF2B5EF4-FFF2-40B4-BE49-F238E27FC236}">
                <a16:creationId xmlns:a16="http://schemas.microsoft.com/office/drawing/2014/main" id="{3E5D59A4-1C86-1683-3D84-61EBAD12A48A}"/>
              </a:ext>
            </a:extLst>
          </p:cNvPr>
          <p:cNvSpPr/>
          <p:nvPr/>
        </p:nvSpPr>
        <p:spPr>
          <a:xfrm>
            <a:off x="720000" y="3427081"/>
            <a:ext cx="987000" cy="986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6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Frontend</a:t>
            </a:r>
            <a:endParaRPr sz="1100" dirty="0">
              <a:solidFill>
                <a:schemeClr val="accent6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80" name="Google Shape;1680;p47">
            <a:extLst>
              <a:ext uri="{FF2B5EF4-FFF2-40B4-BE49-F238E27FC236}">
                <a16:creationId xmlns:a16="http://schemas.microsoft.com/office/drawing/2014/main" id="{A877EBCC-233B-BFE4-3B60-FD1A98B96029}"/>
              </a:ext>
            </a:extLst>
          </p:cNvPr>
          <p:cNvSpPr/>
          <p:nvPr/>
        </p:nvSpPr>
        <p:spPr>
          <a:xfrm>
            <a:off x="4402076" y="12978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7">
            <a:extLst>
              <a:ext uri="{FF2B5EF4-FFF2-40B4-BE49-F238E27FC236}">
                <a16:creationId xmlns:a16="http://schemas.microsoft.com/office/drawing/2014/main" id="{2078151F-3878-A6B5-ECA4-E66365B5A6ED}"/>
              </a:ext>
            </a:extLst>
          </p:cNvPr>
          <p:cNvSpPr/>
          <p:nvPr/>
        </p:nvSpPr>
        <p:spPr>
          <a:xfrm>
            <a:off x="4402076" y="3543139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47">
            <a:extLst>
              <a:ext uri="{FF2B5EF4-FFF2-40B4-BE49-F238E27FC236}">
                <a16:creationId xmlns:a16="http://schemas.microsoft.com/office/drawing/2014/main" id="{2FF323C8-F166-DA10-03C2-7AB875E336B5}"/>
              </a:ext>
            </a:extLst>
          </p:cNvPr>
          <p:cNvSpPr/>
          <p:nvPr/>
        </p:nvSpPr>
        <p:spPr>
          <a:xfrm>
            <a:off x="4402076" y="24176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3" name="Google Shape;1683;p47">
            <a:extLst>
              <a:ext uri="{FF2B5EF4-FFF2-40B4-BE49-F238E27FC236}">
                <a16:creationId xmlns:a16="http://schemas.microsoft.com/office/drawing/2014/main" id="{56B9742F-C75A-5CDB-8E6E-4D928D905449}"/>
              </a:ext>
            </a:extLst>
          </p:cNvPr>
          <p:cNvGrpSpPr/>
          <p:nvPr/>
        </p:nvGrpSpPr>
        <p:grpSpPr>
          <a:xfrm>
            <a:off x="4506925" y="2549304"/>
            <a:ext cx="375588" cy="378074"/>
            <a:chOff x="4760488" y="3225191"/>
            <a:chExt cx="375588" cy="378074"/>
          </a:xfrm>
        </p:grpSpPr>
        <p:sp>
          <p:nvSpPr>
            <p:cNvPr id="1684" name="Google Shape;1684;p47">
              <a:extLst>
                <a:ext uri="{FF2B5EF4-FFF2-40B4-BE49-F238E27FC236}">
                  <a16:creationId xmlns:a16="http://schemas.microsoft.com/office/drawing/2014/main" id="{C38CD6AA-9E49-D4D1-5911-6A355E527753}"/>
                </a:ext>
              </a:extLst>
            </p:cNvPr>
            <p:cNvSpPr/>
            <p:nvPr/>
          </p:nvSpPr>
          <p:spPr>
            <a:xfrm>
              <a:off x="4961417" y="3406064"/>
              <a:ext cx="39458" cy="57620"/>
            </a:xfrm>
            <a:custGeom>
              <a:avLst/>
              <a:gdLst/>
              <a:ahLst/>
              <a:cxnLst/>
              <a:rect l="l" t="t" r="r" b="b"/>
              <a:pathLst>
                <a:path w="1271" h="1856" extrusionOk="0">
                  <a:moveTo>
                    <a:pt x="1009" y="1"/>
                  </a:moveTo>
                  <a:lnTo>
                    <a:pt x="847" y="182"/>
                  </a:lnTo>
                  <a:cubicBezTo>
                    <a:pt x="847" y="586"/>
                    <a:pt x="686" y="1009"/>
                    <a:pt x="424" y="1352"/>
                  </a:cubicBezTo>
                  <a:cubicBezTo>
                    <a:pt x="343" y="1432"/>
                    <a:pt x="182" y="1513"/>
                    <a:pt x="81" y="1513"/>
                  </a:cubicBezTo>
                  <a:cubicBezTo>
                    <a:pt x="81" y="1594"/>
                    <a:pt x="1" y="1594"/>
                    <a:pt x="1" y="1594"/>
                  </a:cubicBezTo>
                  <a:cubicBezTo>
                    <a:pt x="1" y="1594"/>
                    <a:pt x="81" y="1775"/>
                    <a:pt x="263" y="1856"/>
                  </a:cubicBezTo>
                  <a:cubicBezTo>
                    <a:pt x="424" y="1775"/>
                    <a:pt x="585" y="1694"/>
                    <a:pt x="686" y="1594"/>
                  </a:cubicBezTo>
                  <a:cubicBezTo>
                    <a:pt x="1009" y="1190"/>
                    <a:pt x="1271" y="686"/>
                    <a:pt x="1190" y="1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7">
              <a:extLst>
                <a:ext uri="{FF2B5EF4-FFF2-40B4-BE49-F238E27FC236}">
                  <a16:creationId xmlns:a16="http://schemas.microsoft.com/office/drawing/2014/main" id="{8EE9A9E7-D583-EA45-00EA-9961E5E72625}"/>
                </a:ext>
              </a:extLst>
            </p:cNvPr>
            <p:cNvSpPr/>
            <p:nvPr/>
          </p:nvSpPr>
          <p:spPr>
            <a:xfrm>
              <a:off x="4760488" y="3486815"/>
              <a:ext cx="117723" cy="107074"/>
            </a:xfrm>
            <a:custGeom>
              <a:avLst/>
              <a:gdLst/>
              <a:ahLst/>
              <a:cxnLst/>
              <a:rect l="l" t="t" r="r" b="b"/>
              <a:pathLst>
                <a:path w="3792" h="3449" extrusionOk="0">
                  <a:moveTo>
                    <a:pt x="2440" y="1"/>
                  </a:moveTo>
                  <a:lnTo>
                    <a:pt x="424" y="2017"/>
                  </a:lnTo>
                  <a:cubicBezTo>
                    <a:pt x="102" y="2360"/>
                    <a:pt x="1" y="2864"/>
                    <a:pt x="263" y="3206"/>
                  </a:cubicBezTo>
                  <a:cubicBezTo>
                    <a:pt x="263" y="3287"/>
                    <a:pt x="928" y="3448"/>
                    <a:pt x="928" y="3448"/>
                  </a:cubicBezTo>
                  <a:lnTo>
                    <a:pt x="2279" y="1352"/>
                  </a:lnTo>
                  <a:lnTo>
                    <a:pt x="3791" y="92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7">
              <a:extLst>
                <a:ext uri="{FF2B5EF4-FFF2-40B4-BE49-F238E27FC236}">
                  <a16:creationId xmlns:a16="http://schemas.microsoft.com/office/drawing/2014/main" id="{1FFA2C91-AE4E-F1AA-E603-DE809F52FDFC}"/>
                </a:ext>
              </a:extLst>
            </p:cNvPr>
            <p:cNvSpPr/>
            <p:nvPr/>
          </p:nvSpPr>
          <p:spPr>
            <a:xfrm>
              <a:off x="4768622" y="3499978"/>
              <a:ext cx="104560" cy="103287"/>
            </a:xfrm>
            <a:custGeom>
              <a:avLst/>
              <a:gdLst/>
              <a:ahLst/>
              <a:cxnLst/>
              <a:rect l="l" t="t" r="r" b="b"/>
              <a:pathLst>
                <a:path w="3368" h="3327" extrusionOk="0">
                  <a:moveTo>
                    <a:pt x="3025" y="0"/>
                  </a:moveTo>
                  <a:lnTo>
                    <a:pt x="2521" y="504"/>
                  </a:lnTo>
                  <a:cubicBezTo>
                    <a:pt x="2440" y="585"/>
                    <a:pt x="2360" y="585"/>
                    <a:pt x="2360" y="585"/>
                  </a:cubicBezTo>
                  <a:lnTo>
                    <a:pt x="1856" y="585"/>
                  </a:lnTo>
                  <a:cubicBezTo>
                    <a:pt x="1755" y="585"/>
                    <a:pt x="1755" y="686"/>
                    <a:pt x="1755" y="766"/>
                  </a:cubicBezTo>
                  <a:lnTo>
                    <a:pt x="1755" y="1190"/>
                  </a:lnTo>
                  <a:cubicBezTo>
                    <a:pt x="1755" y="1270"/>
                    <a:pt x="1674" y="1270"/>
                    <a:pt x="1674" y="1351"/>
                  </a:cubicBezTo>
                  <a:lnTo>
                    <a:pt x="1513" y="1512"/>
                  </a:lnTo>
                  <a:lnTo>
                    <a:pt x="928" y="1512"/>
                  </a:lnTo>
                  <a:cubicBezTo>
                    <a:pt x="848" y="1512"/>
                    <a:pt x="747" y="1593"/>
                    <a:pt x="747" y="1694"/>
                  </a:cubicBezTo>
                  <a:lnTo>
                    <a:pt x="747" y="2097"/>
                  </a:lnTo>
                  <a:cubicBezTo>
                    <a:pt x="747" y="2198"/>
                    <a:pt x="747" y="2278"/>
                    <a:pt x="666" y="2278"/>
                  </a:cubicBezTo>
                  <a:lnTo>
                    <a:pt x="344" y="2702"/>
                  </a:lnTo>
                  <a:cubicBezTo>
                    <a:pt x="243" y="2782"/>
                    <a:pt x="82" y="2782"/>
                    <a:pt x="1" y="2782"/>
                  </a:cubicBezTo>
                  <a:cubicBezTo>
                    <a:pt x="1" y="2863"/>
                    <a:pt x="82" y="2944"/>
                    <a:pt x="162" y="3024"/>
                  </a:cubicBezTo>
                  <a:lnTo>
                    <a:pt x="344" y="3206"/>
                  </a:lnTo>
                  <a:cubicBezTo>
                    <a:pt x="424" y="3286"/>
                    <a:pt x="505" y="3327"/>
                    <a:pt x="588" y="3327"/>
                  </a:cubicBezTo>
                  <a:cubicBezTo>
                    <a:pt x="671" y="3327"/>
                    <a:pt x="757" y="3286"/>
                    <a:pt x="848" y="3206"/>
                  </a:cubicBezTo>
                  <a:lnTo>
                    <a:pt x="1251" y="2863"/>
                  </a:lnTo>
                  <a:lnTo>
                    <a:pt x="1251" y="2702"/>
                  </a:lnTo>
                  <a:lnTo>
                    <a:pt x="1251" y="2198"/>
                  </a:lnTo>
                  <a:cubicBezTo>
                    <a:pt x="1251" y="2097"/>
                    <a:pt x="1352" y="2097"/>
                    <a:pt x="1432" y="2097"/>
                  </a:cubicBezTo>
                  <a:lnTo>
                    <a:pt x="1856" y="2097"/>
                  </a:lnTo>
                  <a:cubicBezTo>
                    <a:pt x="1936" y="2097"/>
                    <a:pt x="2017" y="2016"/>
                    <a:pt x="2017" y="2016"/>
                  </a:cubicBezTo>
                  <a:lnTo>
                    <a:pt x="2178" y="1855"/>
                  </a:lnTo>
                  <a:cubicBezTo>
                    <a:pt x="2178" y="1855"/>
                    <a:pt x="2259" y="1774"/>
                    <a:pt x="2259" y="1694"/>
                  </a:cubicBezTo>
                  <a:lnTo>
                    <a:pt x="2259" y="1270"/>
                  </a:lnTo>
                  <a:cubicBezTo>
                    <a:pt x="2259" y="1190"/>
                    <a:pt x="2259" y="1089"/>
                    <a:pt x="2360" y="1089"/>
                  </a:cubicBezTo>
                  <a:lnTo>
                    <a:pt x="2864" y="1089"/>
                  </a:lnTo>
                  <a:cubicBezTo>
                    <a:pt x="2944" y="1089"/>
                    <a:pt x="2944" y="1089"/>
                    <a:pt x="3025" y="1008"/>
                  </a:cubicBezTo>
                  <a:lnTo>
                    <a:pt x="3368" y="686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7">
              <a:extLst>
                <a:ext uri="{FF2B5EF4-FFF2-40B4-BE49-F238E27FC236}">
                  <a16:creationId xmlns:a16="http://schemas.microsoft.com/office/drawing/2014/main" id="{82782D16-3F3A-63B7-46DA-7736EFCCD887}"/>
                </a:ext>
              </a:extLst>
            </p:cNvPr>
            <p:cNvSpPr/>
            <p:nvPr/>
          </p:nvSpPr>
          <p:spPr>
            <a:xfrm>
              <a:off x="4831241" y="3461171"/>
              <a:ext cx="54484" cy="50728"/>
            </a:xfrm>
            <a:custGeom>
              <a:avLst/>
              <a:gdLst/>
              <a:ahLst/>
              <a:cxnLst/>
              <a:rect l="l" t="t" r="r" b="b"/>
              <a:pathLst>
                <a:path w="1755" h="1634" extrusionOk="0">
                  <a:moveTo>
                    <a:pt x="423" y="0"/>
                  </a:moveTo>
                  <a:lnTo>
                    <a:pt x="81" y="323"/>
                  </a:lnTo>
                  <a:cubicBezTo>
                    <a:pt x="0" y="504"/>
                    <a:pt x="0" y="665"/>
                    <a:pt x="81" y="746"/>
                  </a:cubicBezTo>
                  <a:lnTo>
                    <a:pt x="927" y="1512"/>
                  </a:lnTo>
                  <a:cubicBezTo>
                    <a:pt x="968" y="1593"/>
                    <a:pt x="1028" y="1633"/>
                    <a:pt x="1089" y="1633"/>
                  </a:cubicBezTo>
                  <a:cubicBezTo>
                    <a:pt x="1149" y="1633"/>
                    <a:pt x="1210" y="1593"/>
                    <a:pt x="1250" y="1512"/>
                  </a:cubicBezTo>
                  <a:lnTo>
                    <a:pt x="1754" y="1008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7">
              <a:extLst>
                <a:ext uri="{FF2B5EF4-FFF2-40B4-BE49-F238E27FC236}">
                  <a16:creationId xmlns:a16="http://schemas.microsoft.com/office/drawing/2014/main" id="{3C2C4427-2CB8-AA50-07FE-0EA28F0B521C}"/>
                </a:ext>
              </a:extLst>
            </p:cNvPr>
            <p:cNvSpPr/>
            <p:nvPr/>
          </p:nvSpPr>
          <p:spPr>
            <a:xfrm>
              <a:off x="4860021" y="3492465"/>
              <a:ext cx="36323" cy="33187"/>
            </a:xfrm>
            <a:custGeom>
              <a:avLst/>
              <a:gdLst/>
              <a:ahLst/>
              <a:cxnLst/>
              <a:rect l="l" t="t" r="r" b="b"/>
              <a:pathLst>
                <a:path w="1170" h="1069" extrusionOk="0">
                  <a:moveTo>
                    <a:pt x="827" y="0"/>
                  </a:moveTo>
                  <a:lnTo>
                    <a:pt x="323" y="504"/>
                  </a:lnTo>
                  <a:cubicBezTo>
                    <a:pt x="283" y="545"/>
                    <a:pt x="222" y="565"/>
                    <a:pt x="162" y="565"/>
                  </a:cubicBezTo>
                  <a:cubicBezTo>
                    <a:pt x="101" y="565"/>
                    <a:pt x="41" y="545"/>
                    <a:pt x="1" y="504"/>
                  </a:cubicBezTo>
                  <a:lnTo>
                    <a:pt x="1" y="504"/>
                  </a:lnTo>
                  <a:lnTo>
                    <a:pt x="505" y="1008"/>
                  </a:lnTo>
                  <a:cubicBezTo>
                    <a:pt x="545" y="1049"/>
                    <a:pt x="605" y="1069"/>
                    <a:pt x="666" y="1069"/>
                  </a:cubicBezTo>
                  <a:cubicBezTo>
                    <a:pt x="726" y="1069"/>
                    <a:pt x="787" y="1049"/>
                    <a:pt x="827" y="1008"/>
                  </a:cubicBezTo>
                  <a:lnTo>
                    <a:pt x="1170" y="66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7">
              <a:extLst>
                <a:ext uri="{FF2B5EF4-FFF2-40B4-BE49-F238E27FC236}">
                  <a16:creationId xmlns:a16="http://schemas.microsoft.com/office/drawing/2014/main" id="{F18D2B34-28D9-3A7F-6866-66AB9C8C3945}"/>
                </a:ext>
              </a:extLst>
            </p:cNvPr>
            <p:cNvSpPr/>
            <p:nvPr/>
          </p:nvSpPr>
          <p:spPr>
            <a:xfrm>
              <a:off x="4833725" y="3389175"/>
              <a:ext cx="122721" cy="120206"/>
            </a:xfrm>
            <a:custGeom>
              <a:avLst/>
              <a:gdLst/>
              <a:ahLst/>
              <a:cxnLst/>
              <a:rect l="l" t="t" r="r" b="b"/>
              <a:pathLst>
                <a:path w="3953" h="3872" extrusionOk="0">
                  <a:moveTo>
                    <a:pt x="1775" y="1130"/>
                  </a:moveTo>
                  <a:cubicBezTo>
                    <a:pt x="1936" y="1130"/>
                    <a:pt x="2098" y="1230"/>
                    <a:pt x="2279" y="1392"/>
                  </a:cubicBezTo>
                  <a:lnTo>
                    <a:pt x="3025" y="2138"/>
                  </a:lnTo>
                  <a:lnTo>
                    <a:pt x="3106" y="2238"/>
                  </a:lnTo>
                  <a:cubicBezTo>
                    <a:pt x="3106" y="2319"/>
                    <a:pt x="3186" y="2480"/>
                    <a:pt x="3186" y="2561"/>
                  </a:cubicBezTo>
                  <a:cubicBezTo>
                    <a:pt x="3186" y="2743"/>
                    <a:pt x="3186" y="2904"/>
                    <a:pt x="3025" y="2984"/>
                  </a:cubicBezTo>
                  <a:cubicBezTo>
                    <a:pt x="2904" y="3116"/>
                    <a:pt x="2758" y="3181"/>
                    <a:pt x="2609" y="3181"/>
                  </a:cubicBezTo>
                  <a:cubicBezTo>
                    <a:pt x="2460" y="3181"/>
                    <a:pt x="2309" y="3116"/>
                    <a:pt x="2178" y="2984"/>
                  </a:cubicBezTo>
                  <a:lnTo>
                    <a:pt x="1352" y="2238"/>
                  </a:lnTo>
                  <a:cubicBezTo>
                    <a:pt x="1089" y="1976"/>
                    <a:pt x="1089" y="1553"/>
                    <a:pt x="1352" y="1392"/>
                  </a:cubicBezTo>
                  <a:cubicBezTo>
                    <a:pt x="1513" y="1230"/>
                    <a:pt x="1674" y="1130"/>
                    <a:pt x="1775" y="1130"/>
                  </a:cubicBezTo>
                  <a:close/>
                  <a:moveTo>
                    <a:pt x="1775" y="1"/>
                  </a:moveTo>
                  <a:cubicBezTo>
                    <a:pt x="1639" y="1"/>
                    <a:pt x="1513" y="41"/>
                    <a:pt x="1432" y="122"/>
                  </a:cubicBezTo>
                  <a:lnTo>
                    <a:pt x="162" y="1392"/>
                  </a:lnTo>
                  <a:cubicBezTo>
                    <a:pt x="1" y="1634"/>
                    <a:pt x="1" y="1976"/>
                    <a:pt x="162" y="2138"/>
                  </a:cubicBezTo>
                  <a:lnTo>
                    <a:pt x="1775" y="3751"/>
                  </a:lnTo>
                  <a:cubicBezTo>
                    <a:pt x="1856" y="3831"/>
                    <a:pt x="1982" y="3872"/>
                    <a:pt x="2118" y="3872"/>
                  </a:cubicBezTo>
                  <a:cubicBezTo>
                    <a:pt x="2254" y="3872"/>
                    <a:pt x="2400" y="3831"/>
                    <a:pt x="2521" y="3751"/>
                  </a:cubicBezTo>
                  <a:lnTo>
                    <a:pt x="3791" y="2480"/>
                  </a:lnTo>
                  <a:cubicBezTo>
                    <a:pt x="3952" y="2319"/>
                    <a:pt x="3952" y="1976"/>
                    <a:pt x="3791" y="1734"/>
                  </a:cubicBezTo>
                  <a:lnTo>
                    <a:pt x="2178" y="122"/>
                  </a:lnTo>
                  <a:cubicBezTo>
                    <a:pt x="2057" y="41"/>
                    <a:pt x="1911" y="1"/>
                    <a:pt x="1775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7">
              <a:extLst>
                <a:ext uri="{FF2B5EF4-FFF2-40B4-BE49-F238E27FC236}">
                  <a16:creationId xmlns:a16="http://schemas.microsoft.com/office/drawing/2014/main" id="{361C1E58-E932-48FD-2562-36595379F2F8}"/>
                </a:ext>
              </a:extLst>
            </p:cNvPr>
            <p:cNvSpPr/>
            <p:nvPr/>
          </p:nvSpPr>
          <p:spPr>
            <a:xfrm>
              <a:off x="4885696" y="3443009"/>
              <a:ext cx="86398" cy="82021"/>
            </a:xfrm>
            <a:custGeom>
              <a:avLst/>
              <a:gdLst/>
              <a:ahLst/>
              <a:cxnLst/>
              <a:rect l="l" t="t" r="r" b="b"/>
              <a:pathLst>
                <a:path w="2783" h="2642" extrusionOk="0">
                  <a:moveTo>
                    <a:pt x="2016" y="0"/>
                  </a:moveTo>
                  <a:lnTo>
                    <a:pt x="2159" y="144"/>
                  </a:lnTo>
                  <a:lnTo>
                    <a:pt x="2159" y="144"/>
                  </a:lnTo>
                  <a:cubicBezTo>
                    <a:pt x="2127" y="88"/>
                    <a:pt x="2079" y="39"/>
                    <a:pt x="2016" y="0"/>
                  </a:cubicBezTo>
                  <a:close/>
                  <a:moveTo>
                    <a:pt x="2159" y="144"/>
                  </a:moveTo>
                  <a:cubicBezTo>
                    <a:pt x="2263" y="320"/>
                    <a:pt x="2216" y="562"/>
                    <a:pt x="2016" y="746"/>
                  </a:cubicBezTo>
                  <a:lnTo>
                    <a:pt x="847" y="2017"/>
                  </a:lnTo>
                  <a:cubicBezTo>
                    <a:pt x="741" y="2088"/>
                    <a:pt x="615" y="2127"/>
                    <a:pt x="485" y="2127"/>
                  </a:cubicBezTo>
                  <a:cubicBezTo>
                    <a:pt x="319" y="2127"/>
                    <a:pt x="147" y="2063"/>
                    <a:pt x="0" y="1916"/>
                  </a:cubicBezTo>
                  <a:lnTo>
                    <a:pt x="0" y="1916"/>
                  </a:lnTo>
                  <a:lnTo>
                    <a:pt x="605" y="2521"/>
                  </a:lnTo>
                  <a:cubicBezTo>
                    <a:pt x="686" y="2601"/>
                    <a:pt x="812" y="2642"/>
                    <a:pt x="948" y="2642"/>
                  </a:cubicBezTo>
                  <a:cubicBezTo>
                    <a:pt x="1084" y="2642"/>
                    <a:pt x="1230" y="2601"/>
                    <a:pt x="1351" y="2521"/>
                  </a:cubicBezTo>
                  <a:lnTo>
                    <a:pt x="2520" y="1250"/>
                  </a:lnTo>
                  <a:cubicBezTo>
                    <a:pt x="2782" y="1009"/>
                    <a:pt x="2782" y="666"/>
                    <a:pt x="2520" y="504"/>
                  </a:cubicBezTo>
                  <a:lnTo>
                    <a:pt x="2159" y="144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7">
              <a:extLst>
                <a:ext uri="{FF2B5EF4-FFF2-40B4-BE49-F238E27FC236}">
                  <a16:creationId xmlns:a16="http://schemas.microsoft.com/office/drawing/2014/main" id="{60A17DFC-6A48-0D33-0A08-46A2AC9AFA42}"/>
                </a:ext>
              </a:extLst>
            </p:cNvPr>
            <p:cNvSpPr/>
            <p:nvPr/>
          </p:nvSpPr>
          <p:spPr>
            <a:xfrm>
              <a:off x="4948284" y="3225191"/>
              <a:ext cx="172145" cy="180899"/>
            </a:xfrm>
            <a:custGeom>
              <a:avLst/>
              <a:gdLst/>
              <a:ahLst/>
              <a:cxnLst/>
              <a:rect l="l" t="t" r="r" b="b"/>
              <a:pathLst>
                <a:path w="5545" h="5827" extrusionOk="0">
                  <a:moveTo>
                    <a:pt x="3377" y="0"/>
                  </a:moveTo>
                  <a:cubicBezTo>
                    <a:pt x="3241" y="0"/>
                    <a:pt x="3115" y="41"/>
                    <a:pt x="3025" y="121"/>
                  </a:cubicBezTo>
                  <a:lnTo>
                    <a:pt x="262" y="2984"/>
                  </a:lnTo>
                  <a:cubicBezTo>
                    <a:pt x="101" y="3145"/>
                    <a:pt x="0" y="3307"/>
                    <a:pt x="0" y="3569"/>
                  </a:cubicBezTo>
                  <a:lnTo>
                    <a:pt x="0" y="5404"/>
                  </a:lnTo>
                  <a:lnTo>
                    <a:pt x="2279" y="5827"/>
                  </a:lnTo>
                  <a:cubicBezTo>
                    <a:pt x="2520" y="5827"/>
                    <a:pt x="2702" y="5746"/>
                    <a:pt x="2863" y="5585"/>
                  </a:cubicBezTo>
                  <a:lnTo>
                    <a:pt x="5383" y="2480"/>
                  </a:lnTo>
                  <a:cubicBezTo>
                    <a:pt x="5545" y="2299"/>
                    <a:pt x="5545" y="1976"/>
                    <a:pt x="5383" y="1714"/>
                  </a:cubicBezTo>
                  <a:lnTo>
                    <a:pt x="3791" y="121"/>
                  </a:lnTo>
                  <a:cubicBezTo>
                    <a:pt x="3660" y="41"/>
                    <a:pt x="3513" y="0"/>
                    <a:pt x="3377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7">
              <a:extLst>
                <a:ext uri="{FF2B5EF4-FFF2-40B4-BE49-F238E27FC236}">
                  <a16:creationId xmlns:a16="http://schemas.microsoft.com/office/drawing/2014/main" id="{2949EC47-FCD3-A19E-0BA1-75AAC3BEA187}"/>
                </a:ext>
              </a:extLst>
            </p:cNvPr>
            <p:cNvSpPr/>
            <p:nvPr/>
          </p:nvSpPr>
          <p:spPr>
            <a:xfrm>
              <a:off x="4948284" y="3278373"/>
              <a:ext cx="187791" cy="133369"/>
            </a:xfrm>
            <a:custGeom>
              <a:avLst/>
              <a:gdLst/>
              <a:ahLst/>
              <a:cxnLst/>
              <a:rect l="l" t="t" r="r" b="b"/>
              <a:pathLst>
                <a:path w="6049" h="4296" extrusionOk="0">
                  <a:moveTo>
                    <a:pt x="5303" y="1"/>
                  </a:moveTo>
                  <a:lnTo>
                    <a:pt x="5418" y="116"/>
                  </a:lnTo>
                  <a:lnTo>
                    <a:pt x="5418" y="116"/>
                  </a:lnTo>
                  <a:cubicBezTo>
                    <a:pt x="5389" y="72"/>
                    <a:pt x="5351" y="33"/>
                    <a:pt x="5303" y="1"/>
                  </a:cubicBezTo>
                  <a:close/>
                  <a:moveTo>
                    <a:pt x="5418" y="116"/>
                  </a:moveTo>
                  <a:lnTo>
                    <a:pt x="5418" y="116"/>
                  </a:lnTo>
                  <a:cubicBezTo>
                    <a:pt x="5535" y="295"/>
                    <a:pt x="5497" y="557"/>
                    <a:pt x="5303" y="767"/>
                  </a:cubicBezTo>
                  <a:lnTo>
                    <a:pt x="2520" y="3529"/>
                  </a:lnTo>
                  <a:cubicBezTo>
                    <a:pt x="2359" y="3691"/>
                    <a:pt x="2198" y="3791"/>
                    <a:pt x="1936" y="3791"/>
                  </a:cubicBezTo>
                  <a:lnTo>
                    <a:pt x="0" y="3691"/>
                  </a:lnTo>
                  <a:lnTo>
                    <a:pt x="0" y="3872"/>
                  </a:lnTo>
                  <a:cubicBezTo>
                    <a:pt x="101" y="4033"/>
                    <a:pt x="262" y="4195"/>
                    <a:pt x="424" y="4195"/>
                  </a:cubicBezTo>
                  <a:lnTo>
                    <a:pt x="2440" y="4295"/>
                  </a:lnTo>
                  <a:cubicBezTo>
                    <a:pt x="2702" y="4295"/>
                    <a:pt x="2863" y="4195"/>
                    <a:pt x="3025" y="4033"/>
                  </a:cubicBezTo>
                  <a:lnTo>
                    <a:pt x="5807" y="1271"/>
                  </a:lnTo>
                  <a:cubicBezTo>
                    <a:pt x="6049" y="1090"/>
                    <a:pt x="6049" y="767"/>
                    <a:pt x="5807" y="505"/>
                  </a:cubicBezTo>
                  <a:lnTo>
                    <a:pt x="5418" y="116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7">
              <a:extLst>
                <a:ext uri="{FF2B5EF4-FFF2-40B4-BE49-F238E27FC236}">
                  <a16:creationId xmlns:a16="http://schemas.microsoft.com/office/drawing/2014/main" id="{BFE1038F-7ED6-2C05-BA94-33074E53AAF9}"/>
                </a:ext>
              </a:extLst>
            </p:cNvPr>
            <p:cNvSpPr/>
            <p:nvPr/>
          </p:nvSpPr>
          <p:spPr>
            <a:xfrm>
              <a:off x="5021522" y="3282378"/>
              <a:ext cx="36323" cy="71776"/>
            </a:xfrm>
            <a:custGeom>
              <a:avLst/>
              <a:gdLst/>
              <a:ahLst/>
              <a:cxnLst/>
              <a:rect l="l" t="t" r="r" b="b"/>
              <a:pathLst>
                <a:path w="1170" h="2312" extrusionOk="0">
                  <a:moveTo>
                    <a:pt x="242" y="0"/>
                  </a:moveTo>
                  <a:cubicBezTo>
                    <a:pt x="217" y="0"/>
                    <a:pt x="190" y="10"/>
                    <a:pt x="161" y="33"/>
                  </a:cubicBezTo>
                  <a:cubicBezTo>
                    <a:pt x="0" y="33"/>
                    <a:pt x="0" y="215"/>
                    <a:pt x="0" y="295"/>
                  </a:cubicBezTo>
                  <a:lnTo>
                    <a:pt x="847" y="2231"/>
                  </a:lnTo>
                  <a:cubicBezTo>
                    <a:pt x="847" y="2231"/>
                    <a:pt x="928" y="2312"/>
                    <a:pt x="1008" y="2312"/>
                  </a:cubicBezTo>
                  <a:cubicBezTo>
                    <a:pt x="1089" y="2312"/>
                    <a:pt x="1170" y="2150"/>
                    <a:pt x="1170" y="2049"/>
                  </a:cubicBezTo>
                  <a:lnTo>
                    <a:pt x="343" y="134"/>
                  </a:lnTo>
                  <a:cubicBezTo>
                    <a:pt x="343" y="62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7">
              <a:extLst>
                <a:ext uri="{FF2B5EF4-FFF2-40B4-BE49-F238E27FC236}">
                  <a16:creationId xmlns:a16="http://schemas.microsoft.com/office/drawing/2014/main" id="{3F7CA4F2-2546-97B5-2BCA-DA67E180529F}"/>
                </a:ext>
              </a:extLst>
            </p:cNvPr>
            <p:cNvSpPr/>
            <p:nvPr/>
          </p:nvSpPr>
          <p:spPr>
            <a:xfrm>
              <a:off x="4985198" y="3307183"/>
              <a:ext cx="41352" cy="38837"/>
            </a:xfrm>
            <a:custGeom>
              <a:avLst/>
              <a:gdLst/>
              <a:ahLst/>
              <a:cxnLst/>
              <a:rect l="l" t="t" r="r" b="b"/>
              <a:pathLst>
                <a:path w="1332" h="1251" extrusionOk="0">
                  <a:moveTo>
                    <a:pt x="585" y="424"/>
                  </a:moveTo>
                  <a:cubicBezTo>
                    <a:pt x="666" y="424"/>
                    <a:pt x="747" y="424"/>
                    <a:pt x="827" y="504"/>
                  </a:cubicBezTo>
                  <a:cubicBezTo>
                    <a:pt x="928" y="585"/>
                    <a:pt x="928" y="746"/>
                    <a:pt x="827" y="847"/>
                  </a:cubicBezTo>
                  <a:cubicBezTo>
                    <a:pt x="795" y="879"/>
                    <a:pt x="750" y="899"/>
                    <a:pt x="702" y="899"/>
                  </a:cubicBezTo>
                  <a:cubicBezTo>
                    <a:pt x="631" y="899"/>
                    <a:pt x="553" y="855"/>
                    <a:pt x="505" y="746"/>
                  </a:cubicBezTo>
                  <a:cubicBezTo>
                    <a:pt x="424" y="666"/>
                    <a:pt x="424" y="504"/>
                    <a:pt x="424" y="424"/>
                  </a:cubicBezTo>
                  <a:close/>
                  <a:moveTo>
                    <a:pt x="666" y="0"/>
                  </a:moveTo>
                  <a:cubicBezTo>
                    <a:pt x="505" y="0"/>
                    <a:pt x="323" y="81"/>
                    <a:pt x="162" y="162"/>
                  </a:cubicBezTo>
                  <a:cubicBezTo>
                    <a:pt x="1" y="424"/>
                    <a:pt x="1" y="746"/>
                    <a:pt x="243" y="1008"/>
                  </a:cubicBezTo>
                  <a:cubicBezTo>
                    <a:pt x="424" y="1170"/>
                    <a:pt x="585" y="1250"/>
                    <a:pt x="747" y="1250"/>
                  </a:cubicBezTo>
                  <a:cubicBezTo>
                    <a:pt x="827" y="1250"/>
                    <a:pt x="1009" y="1170"/>
                    <a:pt x="1090" y="1089"/>
                  </a:cubicBezTo>
                  <a:cubicBezTo>
                    <a:pt x="1331" y="847"/>
                    <a:pt x="1331" y="504"/>
                    <a:pt x="1090" y="242"/>
                  </a:cubicBezTo>
                  <a:cubicBezTo>
                    <a:pt x="928" y="81"/>
                    <a:pt x="747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7">
              <a:extLst>
                <a:ext uri="{FF2B5EF4-FFF2-40B4-BE49-F238E27FC236}">
                  <a16:creationId xmlns:a16="http://schemas.microsoft.com/office/drawing/2014/main" id="{DB37E34C-4EF6-291A-9759-A989407BB38F}"/>
                </a:ext>
              </a:extLst>
            </p:cNvPr>
            <p:cNvSpPr/>
            <p:nvPr/>
          </p:nvSpPr>
          <p:spPr>
            <a:xfrm>
              <a:off x="5052816" y="3293057"/>
              <a:ext cx="41973" cy="37316"/>
            </a:xfrm>
            <a:custGeom>
              <a:avLst/>
              <a:gdLst/>
              <a:ahLst/>
              <a:cxnLst/>
              <a:rect l="l" t="t" r="r" b="b"/>
              <a:pathLst>
                <a:path w="1352" h="1202" extrusionOk="0">
                  <a:moveTo>
                    <a:pt x="666" y="375"/>
                  </a:moveTo>
                  <a:cubicBezTo>
                    <a:pt x="766" y="375"/>
                    <a:pt x="847" y="375"/>
                    <a:pt x="847" y="455"/>
                  </a:cubicBezTo>
                  <a:cubicBezTo>
                    <a:pt x="928" y="536"/>
                    <a:pt x="928" y="536"/>
                    <a:pt x="928" y="617"/>
                  </a:cubicBezTo>
                  <a:lnTo>
                    <a:pt x="928" y="798"/>
                  </a:lnTo>
                  <a:cubicBezTo>
                    <a:pt x="847" y="879"/>
                    <a:pt x="766" y="879"/>
                    <a:pt x="766" y="879"/>
                  </a:cubicBezTo>
                  <a:cubicBezTo>
                    <a:pt x="666" y="879"/>
                    <a:pt x="585" y="798"/>
                    <a:pt x="585" y="798"/>
                  </a:cubicBezTo>
                  <a:cubicBezTo>
                    <a:pt x="504" y="617"/>
                    <a:pt x="424" y="455"/>
                    <a:pt x="504" y="375"/>
                  </a:cubicBezTo>
                  <a:close/>
                  <a:moveTo>
                    <a:pt x="631" y="0"/>
                  </a:moveTo>
                  <a:cubicBezTo>
                    <a:pt x="500" y="0"/>
                    <a:pt x="371" y="40"/>
                    <a:pt x="262" y="113"/>
                  </a:cubicBezTo>
                  <a:cubicBezTo>
                    <a:pt x="0" y="375"/>
                    <a:pt x="81" y="798"/>
                    <a:pt x="343" y="1040"/>
                  </a:cubicBezTo>
                  <a:cubicBezTo>
                    <a:pt x="424" y="1121"/>
                    <a:pt x="585" y="1201"/>
                    <a:pt x="766" y="1201"/>
                  </a:cubicBezTo>
                  <a:cubicBezTo>
                    <a:pt x="928" y="1201"/>
                    <a:pt x="1089" y="1121"/>
                    <a:pt x="1170" y="1040"/>
                  </a:cubicBezTo>
                  <a:cubicBezTo>
                    <a:pt x="1270" y="959"/>
                    <a:pt x="1351" y="798"/>
                    <a:pt x="1351" y="617"/>
                  </a:cubicBezTo>
                  <a:cubicBezTo>
                    <a:pt x="1351" y="455"/>
                    <a:pt x="1270" y="294"/>
                    <a:pt x="1089" y="193"/>
                  </a:cubicBezTo>
                  <a:cubicBezTo>
                    <a:pt x="956" y="60"/>
                    <a:pt x="792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7">
              <a:extLst>
                <a:ext uri="{FF2B5EF4-FFF2-40B4-BE49-F238E27FC236}">
                  <a16:creationId xmlns:a16="http://schemas.microsoft.com/office/drawing/2014/main" id="{4242AF6B-B78A-54A5-FEF6-C54643BAE076}"/>
                </a:ext>
              </a:extLst>
            </p:cNvPr>
            <p:cNvSpPr/>
            <p:nvPr/>
          </p:nvSpPr>
          <p:spPr>
            <a:xfrm>
              <a:off x="4888801" y="3361638"/>
              <a:ext cx="96426" cy="109558"/>
            </a:xfrm>
            <a:custGeom>
              <a:avLst/>
              <a:gdLst/>
              <a:ahLst/>
              <a:cxnLst/>
              <a:rect l="l" t="t" r="r" b="b"/>
              <a:pathLst>
                <a:path w="3106" h="3529" extrusionOk="0">
                  <a:moveTo>
                    <a:pt x="1755" y="0"/>
                  </a:moveTo>
                  <a:cubicBezTo>
                    <a:pt x="1251" y="0"/>
                    <a:pt x="828" y="182"/>
                    <a:pt x="505" y="504"/>
                  </a:cubicBezTo>
                  <a:cubicBezTo>
                    <a:pt x="404" y="605"/>
                    <a:pt x="243" y="767"/>
                    <a:pt x="162" y="928"/>
                  </a:cubicBezTo>
                  <a:cubicBezTo>
                    <a:pt x="82" y="1190"/>
                    <a:pt x="1" y="1432"/>
                    <a:pt x="1" y="1775"/>
                  </a:cubicBezTo>
                  <a:lnTo>
                    <a:pt x="1" y="2017"/>
                  </a:lnTo>
                  <a:cubicBezTo>
                    <a:pt x="82" y="2440"/>
                    <a:pt x="243" y="2783"/>
                    <a:pt x="505" y="3025"/>
                  </a:cubicBezTo>
                  <a:cubicBezTo>
                    <a:pt x="747" y="3287"/>
                    <a:pt x="1090" y="3448"/>
                    <a:pt x="1332" y="3448"/>
                  </a:cubicBezTo>
                  <a:lnTo>
                    <a:pt x="1412" y="3529"/>
                  </a:lnTo>
                  <a:lnTo>
                    <a:pt x="1412" y="3448"/>
                  </a:lnTo>
                  <a:cubicBezTo>
                    <a:pt x="1412" y="3367"/>
                    <a:pt x="1412" y="3206"/>
                    <a:pt x="1332" y="3125"/>
                  </a:cubicBezTo>
                  <a:cubicBezTo>
                    <a:pt x="1090" y="3025"/>
                    <a:pt x="908" y="2944"/>
                    <a:pt x="747" y="2783"/>
                  </a:cubicBezTo>
                  <a:cubicBezTo>
                    <a:pt x="586" y="2621"/>
                    <a:pt x="505" y="2440"/>
                    <a:pt x="404" y="2198"/>
                  </a:cubicBezTo>
                  <a:cubicBezTo>
                    <a:pt x="404" y="2017"/>
                    <a:pt x="324" y="1936"/>
                    <a:pt x="324" y="1775"/>
                  </a:cubicBezTo>
                  <a:cubicBezTo>
                    <a:pt x="324" y="1513"/>
                    <a:pt x="404" y="1351"/>
                    <a:pt x="505" y="1109"/>
                  </a:cubicBezTo>
                  <a:cubicBezTo>
                    <a:pt x="586" y="1009"/>
                    <a:pt x="666" y="847"/>
                    <a:pt x="747" y="767"/>
                  </a:cubicBezTo>
                  <a:cubicBezTo>
                    <a:pt x="1009" y="504"/>
                    <a:pt x="1332" y="343"/>
                    <a:pt x="1755" y="343"/>
                  </a:cubicBezTo>
                  <a:cubicBezTo>
                    <a:pt x="2098" y="343"/>
                    <a:pt x="2521" y="504"/>
                    <a:pt x="2763" y="767"/>
                  </a:cubicBezTo>
                  <a:cubicBezTo>
                    <a:pt x="2803" y="807"/>
                    <a:pt x="2844" y="827"/>
                    <a:pt x="2887" y="827"/>
                  </a:cubicBezTo>
                  <a:cubicBezTo>
                    <a:pt x="2929" y="827"/>
                    <a:pt x="2975" y="807"/>
                    <a:pt x="3025" y="767"/>
                  </a:cubicBezTo>
                  <a:cubicBezTo>
                    <a:pt x="3106" y="686"/>
                    <a:pt x="3106" y="605"/>
                    <a:pt x="3025" y="504"/>
                  </a:cubicBezTo>
                  <a:cubicBezTo>
                    <a:pt x="2682" y="182"/>
                    <a:pt x="2259" y="0"/>
                    <a:pt x="1755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47">
            <a:extLst>
              <a:ext uri="{FF2B5EF4-FFF2-40B4-BE49-F238E27FC236}">
                <a16:creationId xmlns:a16="http://schemas.microsoft.com/office/drawing/2014/main" id="{355CF40F-6A56-A9CB-6A58-CC48F7291572}"/>
              </a:ext>
            </a:extLst>
          </p:cNvPr>
          <p:cNvGrpSpPr/>
          <p:nvPr/>
        </p:nvGrpSpPr>
        <p:grpSpPr>
          <a:xfrm>
            <a:off x="4505670" y="1478959"/>
            <a:ext cx="378107" cy="279195"/>
            <a:chOff x="3970557" y="1452534"/>
            <a:chExt cx="378107" cy="279195"/>
          </a:xfrm>
        </p:grpSpPr>
        <p:sp>
          <p:nvSpPr>
            <p:cNvPr id="1698" name="Google Shape;1698;p47">
              <a:extLst>
                <a:ext uri="{FF2B5EF4-FFF2-40B4-BE49-F238E27FC236}">
                  <a16:creationId xmlns:a16="http://schemas.microsoft.com/office/drawing/2014/main" id="{FD2D1321-B873-5ED8-EDD6-2EE94B439E35}"/>
                </a:ext>
              </a:extLst>
            </p:cNvPr>
            <p:cNvSpPr/>
            <p:nvPr/>
          </p:nvSpPr>
          <p:spPr>
            <a:xfrm>
              <a:off x="3970557" y="1452534"/>
              <a:ext cx="257922" cy="279188"/>
            </a:xfrm>
            <a:custGeom>
              <a:avLst/>
              <a:gdLst/>
              <a:ahLst/>
              <a:cxnLst/>
              <a:rect l="l" t="t" r="r" b="b"/>
              <a:pathLst>
                <a:path w="8308" h="8993" extrusionOk="0">
                  <a:moveTo>
                    <a:pt x="1090" y="1"/>
                  </a:moveTo>
                  <a:cubicBezTo>
                    <a:pt x="505" y="1"/>
                    <a:pt x="1" y="424"/>
                    <a:pt x="1" y="1110"/>
                  </a:cubicBezTo>
                  <a:lnTo>
                    <a:pt x="1" y="7904"/>
                  </a:lnTo>
                  <a:cubicBezTo>
                    <a:pt x="1" y="8489"/>
                    <a:pt x="505" y="8993"/>
                    <a:pt x="1090" y="8993"/>
                  </a:cubicBezTo>
                  <a:lnTo>
                    <a:pt x="7219" y="8993"/>
                  </a:lnTo>
                  <a:cubicBezTo>
                    <a:pt x="7803" y="8993"/>
                    <a:pt x="8307" y="8489"/>
                    <a:pt x="8307" y="7904"/>
                  </a:cubicBezTo>
                  <a:lnTo>
                    <a:pt x="8307" y="1110"/>
                  </a:lnTo>
                  <a:cubicBezTo>
                    <a:pt x="8307" y="424"/>
                    <a:pt x="7803" y="1"/>
                    <a:pt x="721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7">
              <a:extLst>
                <a:ext uri="{FF2B5EF4-FFF2-40B4-BE49-F238E27FC236}">
                  <a16:creationId xmlns:a16="http://schemas.microsoft.com/office/drawing/2014/main" id="{3FD19296-1A7E-3BEA-D66D-39B9336C6E8A}"/>
                </a:ext>
              </a:extLst>
            </p:cNvPr>
            <p:cNvSpPr/>
            <p:nvPr/>
          </p:nvSpPr>
          <p:spPr>
            <a:xfrm>
              <a:off x="4194646" y="1452534"/>
              <a:ext cx="57620" cy="279188"/>
            </a:xfrm>
            <a:custGeom>
              <a:avLst/>
              <a:gdLst/>
              <a:ahLst/>
              <a:cxnLst/>
              <a:rect l="l" t="t" r="r" b="b"/>
              <a:pathLst>
                <a:path w="1856" h="8993" extrusionOk="0">
                  <a:moveTo>
                    <a:pt x="1" y="1"/>
                  </a:moveTo>
                  <a:cubicBezTo>
                    <a:pt x="585" y="1"/>
                    <a:pt x="1089" y="424"/>
                    <a:pt x="1089" y="1110"/>
                  </a:cubicBezTo>
                  <a:lnTo>
                    <a:pt x="1089" y="7904"/>
                  </a:lnTo>
                  <a:cubicBezTo>
                    <a:pt x="1089" y="8489"/>
                    <a:pt x="585" y="8993"/>
                    <a:pt x="1" y="8993"/>
                  </a:cubicBezTo>
                  <a:lnTo>
                    <a:pt x="767" y="8993"/>
                  </a:lnTo>
                  <a:cubicBezTo>
                    <a:pt x="1352" y="8993"/>
                    <a:pt x="1856" y="8489"/>
                    <a:pt x="1856" y="7904"/>
                  </a:cubicBezTo>
                  <a:lnTo>
                    <a:pt x="1856" y="1110"/>
                  </a:lnTo>
                  <a:cubicBezTo>
                    <a:pt x="1856" y="424"/>
                    <a:pt x="1352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7">
              <a:extLst>
                <a:ext uri="{FF2B5EF4-FFF2-40B4-BE49-F238E27FC236}">
                  <a16:creationId xmlns:a16="http://schemas.microsoft.com/office/drawing/2014/main" id="{BBDF0E70-0B75-AC78-823E-701C8B234E52}"/>
                </a:ext>
              </a:extLst>
            </p:cNvPr>
            <p:cNvSpPr/>
            <p:nvPr/>
          </p:nvSpPr>
          <p:spPr>
            <a:xfrm>
              <a:off x="4006881" y="1486964"/>
              <a:ext cx="209088" cy="208467"/>
            </a:xfrm>
            <a:custGeom>
              <a:avLst/>
              <a:gdLst/>
              <a:ahLst/>
              <a:cxnLst/>
              <a:rect l="l" t="t" r="r" b="b"/>
              <a:pathLst>
                <a:path w="6735" h="6715" extrusionOk="0">
                  <a:moveTo>
                    <a:pt x="81" y="1"/>
                  </a:moveTo>
                  <a:cubicBezTo>
                    <a:pt x="0" y="1"/>
                    <a:pt x="0" y="1"/>
                    <a:pt x="0" y="81"/>
                  </a:cubicBezTo>
                  <a:lnTo>
                    <a:pt x="0" y="6634"/>
                  </a:lnTo>
                  <a:cubicBezTo>
                    <a:pt x="0" y="6714"/>
                    <a:pt x="0" y="6714"/>
                    <a:pt x="81" y="6714"/>
                  </a:cubicBezTo>
                  <a:lnTo>
                    <a:pt x="6633" y="6714"/>
                  </a:lnTo>
                  <a:cubicBezTo>
                    <a:pt x="6734" y="6714"/>
                    <a:pt x="6734" y="6714"/>
                    <a:pt x="6734" y="6634"/>
                  </a:cubicBezTo>
                  <a:lnTo>
                    <a:pt x="6734" y="81"/>
                  </a:lnTo>
                  <a:cubicBezTo>
                    <a:pt x="6734" y="1"/>
                    <a:pt x="6734" y="1"/>
                    <a:pt x="6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7">
              <a:extLst>
                <a:ext uri="{FF2B5EF4-FFF2-40B4-BE49-F238E27FC236}">
                  <a16:creationId xmlns:a16="http://schemas.microsoft.com/office/drawing/2014/main" id="{78AEC369-6261-4C39-0861-2E523021DEDB}"/>
                </a:ext>
              </a:extLst>
            </p:cNvPr>
            <p:cNvSpPr/>
            <p:nvPr/>
          </p:nvSpPr>
          <p:spPr>
            <a:xfrm>
              <a:off x="4051307" y="1520773"/>
              <a:ext cx="114587" cy="140851"/>
            </a:xfrm>
            <a:custGeom>
              <a:avLst/>
              <a:gdLst/>
              <a:ahLst/>
              <a:cxnLst/>
              <a:rect l="l" t="t" r="r" b="b"/>
              <a:pathLst>
                <a:path w="3691" h="4537" extrusionOk="0">
                  <a:moveTo>
                    <a:pt x="2098" y="1089"/>
                  </a:moveTo>
                  <a:cubicBezTo>
                    <a:pt x="2360" y="1089"/>
                    <a:pt x="2521" y="1170"/>
                    <a:pt x="2521" y="1432"/>
                  </a:cubicBezTo>
                  <a:cubicBezTo>
                    <a:pt x="2521" y="1512"/>
                    <a:pt x="2521" y="1674"/>
                    <a:pt x="2440" y="1754"/>
                  </a:cubicBezTo>
                  <a:cubicBezTo>
                    <a:pt x="2360" y="1835"/>
                    <a:pt x="2279" y="1835"/>
                    <a:pt x="2098" y="1835"/>
                  </a:cubicBezTo>
                  <a:lnTo>
                    <a:pt x="1170" y="1835"/>
                  </a:lnTo>
                  <a:cubicBezTo>
                    <a:pt x="1170" y="1835"/>
                    <a:pt x="1089" y="1835"/>
                    <a:pt x="1089" y="1754"/>
                  </a:cubicBezTo>
                  <a:lnTo>
                    <a:pt x="1089" y="1170"/>
                  </a:lnTo>
                  <a:cubicBezTo>
                    <a:pt x="1089" y="1089"/>
                    <a:pt x="1170" y="1089"/>
                    <a:pt x="1170" y="1089"/>
                  </a:cubicBezTo>
                  <a:close/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4456"/>
                  </a:lnTo>
                  <a:cubicBezTo>
                    <a:pt x="1" y="4537"/>
                    <a:pt x="81" y="4537"/>
                    <a:pt x="162" y="4537"/>
                  </a:cubicBezTo>
                  <a:lnTo>
                    <a:pt x="1009" y="4537"/>
                  </a:lnTo>
                  <a:cubicBezTo>
                    <a:pt x="1009" y="4537"/>
                    <a:pt x="1089" y="4537"/>
                    <a:pt x="1089" y="4456"/>
                  </a:cubicBezTo>
                  <a:lnTo>
                    <a:pt x="1089" y="3025"/>
                  </a:lnTo>
                  <a:lnTo>
                    <a:pt x="1170" y="2944"/>
                  </a:lnTo>
                  <a:lnTo>
                    <a:pt x="2098" y="2944"/>
                  </a:lnTo>
                  <a:cubicBezTo>
                    <a:pt x="2864" y="2944"/>
                    <a:pt x="3529" y="2339"/>
                    <a:pt x="3610" y="1593"/>
                  </a:cubicBezTo>
                  <a:cubicBezTo>
                    <a:pt x="3690" y="1089"/>
                    <a:pt x="3529" y="666"/>
                    <a:pt x="3186" y="424"/>
                  </a:cubicBezTo>
                  <a:cubicBezTo>
                    <a:pt x="2944" y="162"/>
                    <a:pt x="2521" y="0"/>
                    <a:pt x="209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7">
              <a:extLst>
                <a:ext uri="{FF2B5EF4-FFF2-40B4-BE49-F238E27FC236}">
                  <a16:creationId xmlns:a16="http://schemas.microsoft.com/office/drawing/2014/main" id="{A66AB520-37B7-7D0A-3634-905ABE245A20}"/>
                </a:ext>
              </a:extLst>
            </p:cNvPr>
            <p:cNvSpPr/>
            <p:nvPr/>
          </p:nvSpPr>
          <p:spPr>
            <a:xfrm>
              <a:off x="4137708" y="1570229"/>
              <a:ext cx="184656" cy="75750"/>
            </a:xfrm>
            <a:custGeom>
              <a:avLst/>
              <a:gdLst/>
              <a:ahLst/>
              <a:cxnLst/>
              <a:rect l="l" t="t" r="r" b="b"/>
              <a:pathLst>
                <a:path w="5948" h="2440" extrusionOk="0">
                  <a:moveTo>
                    <a:pt x="827" y="0"/>
                  </a:moveTo>
                  <a:lnTo>
                    <a:pt x="0" y="2440"/>
                  </a:lnTo>
                  <a:lnTo>
                    <a:pt x="0" y="2440"/>
                  </a:lnTo>
                  <a:lnTo>
                    <a:pt x="5948" y="2258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7">
              <a:extLst>
                <a:ext uri="{FF2B5EF4-FFF2-40B4-BE49-F238E27FC236}">
                  <a16:creationId xmlns:a16="http://schemas.microsoft.com/office/drawing/2014/main" id="{EB0AC7D4-1EAA-B6D7-8AC9-72969D753425}"/>
                </a:ext>
              </a:extLst>
            </p:cNvPr>
            <p:cNvSpPr/>
            <p:nvPr/>
          </p:nvSpPr>
          <p:spPr>
            <a:xfrm>
              <a:off x="4111412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343" y="1"/>
                  </a:moveTo>
                  <a:cubicBezTo>
                    <a:pt x="162" y="1"/>
                    <a:pt x="0" y="162"/>
                    <a:pt x="0" y="404"/>
                  </a:cubicBezTo>
                  <a:cubicBezTo>
                    <a:pt x="81" y="586"/>
                    <a:pt x="162" y="747"/>
                    <a:pt x="424" y="747"/>
                  </a:cubicBezTo>
                  <a:lnTo>
                    <a:pt x="1008" y="747"/>
                  </a:lnTo>
                  <a:lnTo>
                    <a:pt x="1008" y="324"/>
                  </a:lnTo>
                  <a:cubicBezTo>
                    <a:pt x="1008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7">
              <a:extLst>
                <a:ext uri="{FF2B5EF4-FFF2-40B4-BE49-F238E27FC236}">
                  <a16:creationId xmlns:a16="http://schemas.microsoft.com/office/drawing/2014/main" id="{6895E3D6-1A8C-90CD-2927-996A88493964}"/>
                </a:ext>
              </a:extLst>
            </p:cNvPr>
            <p:cNvSpPr/>
            <p:nvPr/>
          </p:nvSpPr>
          <p:spPr>
            <a:xfrm>
              <a:off x="4317339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424" y="1"/>
                  </a:moveTo>
                  <a:cubicBezTo>
                    <a:pt x="162" y="1"/>
                    <a:pt x="0" y="162"/>
                    <a:pt x="0" y="324"/>
                  </a:cubicBezTo>
                  <a:lnTo>
                    <a:pt x="0" y="747"/>
                  </a:lnTo>
                  <a:lnTo>
                    <a:pt x="666" y="747"/>
                  </a:lnTo>
                  <a:cubicBezTo>
                    <a:pt x="847" y="747"/>
                    <a:pt x="1008" y="586"/>
                    <a:pt x="1008" y="404"/>
                  </a:cubicBezTo>
                  <a:cubicBezTo>
                    <a:pt x="1008" y="162"/>
                    <a:pt x="847" y="1"/>
                    <a:pt x="66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7">
              <a:extLst>
                <a:ext uri="{FF2B5EF4-FFF2-40B4-BE49-F238E27FC236}">
                  <a16:creationId xmlns:a16="http://schemas.microsoft.com/office/drawing/2014/main" id="{AA8CCF5B-18B4-DCAD-BB99-87DE418EF017}"/>
                </a:ext>
              </a:extLst>
            </p:cNvPr>
            <p:cNvSpPr/>
            <p:nvPr/>
          </p:nvSpPr>
          <p:spPr>
            <a:xfrm>
              <a:off x="4134572" y="1565200"/>
              <a:ext cx="190927" cy="71186"/>
            </a:xfrm>
            <a:custGeom>
              <a:avLst/>
              <a:gdLst/>
              <a:ahLst/>
              <a:cxnLst/>
              <a:rect l="l" t="t" r="r" b="b"/>
              <a:pathLst>
                <a:path w="6150" h="2293" extrusionOk="0">
                  <a:moveTo>
                    <a:pt x="1270" y="1"/>
                  </a:moveTo>
                  <a:cubicBezTo>
                    <a:pt x="928" y="1"/>
                    <a:pt x="686" y="162"/>
                    <a:pt x="605" y="404"/>
                  </a:cubicBezTo>
                  <a:lnTo>
                    <a:pt x="101" y="2098"/>
                  </a:lnTo>
                  <a:cubicBezTo>
                    <a:pt x="0" y="2178"/>
                    <a:pt x="101" y="2259"/>
                    <a:pt x="182" y="2259"/>
                  </a:cubicBezTo>
                  <a:cubicBezTo>
                    <a:pt x="205" y="2283"/>
                    <a:pt x="229" y="2292"/>
                    <a:pt x="253" y="2292"/>
                  </a:cubicBezTo>
                  <a:cubicBezTo>
                    <a:pt x="310" y="2292"/>
                    <a:pt x="367" y="2235"/>
                    <a:pt x="424" y="2178"/>
                  </a:cubicBezTo>
                  <a:lnTo>
                    <a:pt x="928" y="586"/>
                  </a:lnTo>
                  <a:cubicBezTo>
                    <a:pt x="1008" y="404"/>
                    <a:pt x="1109" y="323"/>
                    <a:pt x="1270" y="323"/>
                  </a:cubicBezTo>
                  <a:lnTo>
                    <a:pt x="4960" y="323"/>
                  </a:lnTo>
                  <a:cubicBezTo>
                    <a:pt x="5041" y="323"/>
                    <a:pt x="5222" y="404"/>
                    <a:pt x="5222" y="586"/>
                  </a:cubicBezTo>
                  <a:lnTo>
                    <a:pt x="5726" y="2178"/>
                  </a:lnTo>
                  <a:cubicBezTo>
                    <a:pt x="5807" y="2259"/>
                    <a:pt x="5887" y="2259"/>
                    <a:pt x="5968" y="2259"/>
                  </a:cubicBezTo>
                  <a:cubicBezTo>
                    <a:pt x="6049" y="2259"/>
                    <a:pt x="6150" y="2178"/>
                    <a:pt x="6150" y="2098"/>
                  </a:cubicBezTo>
                  <a:lnTo>
                    <a:pt x="5545" y="404"/>
                  </a:lnTo>
                  <a:cubicBezTo>
                    <a:pt x="5464" y="162"/>
                    <a:pt x="5222" y="1"/>
                    <a:pt x="4960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7">
              <a:extLst>
                <a:ext uri="{FF2B5EF4-FFF2-40B4-BE49-F238E27FC236}">
                  <a16:creationId xmlns:a16="http://schemas.microsoft.com/office/drawing/2014/main" id="{B76A1538-AC9C-1D23-CCD2-3017FB332602}"/>
                </a:ext>
              </a:extLst>
            </p:cNvPr>
            <p:cNvSpPr/>
            <p:nvPr/>
          </p:nvSpPr>
          <p:spPr>
            <a:xfrm>
              <a:off x="4281047" y="1700405"/>
              <a:ext cx="33808" cy="31324"/>
            </a:xfrm>
            <a:custGeom>
              <a:avLst/>
              <a:gdLst/>
              <a:ahLst/>
              <a:cxnLst/>
              <a:rect l="l" t="t" r="r" b="b"/>
              <a:pathLst>
                <a:path w="1089" h="1009" extrusionOk="0">
                  <a:moveTo>
                    <a:pt x="1089" y="1"/>
                  </a:moveTo>
                  <a:lnTo>
                    <a:pt x="0" y="81"/>
                  </a:lnTo>
                  <a:lnTo>
                    <a:pt x="0" y="767"/>
                  </a:lnTo>
                  <a:cubicBezTo>
                    <a:pt x="0" y="848"/>
                    <a:pt x="81" y="928"/>
                    <a:pt x="161" y="1009"/>
                  </a:cubicBezTo>
                  <a:lnTo>
                    <a:pt x="665" y="928"/>
                  </a:lnTo>
                  <a:cubicBezTo>
                    <a:pt x="746" y="928"/>
                    <a:pt x="1089" y="1"/>
                    <a:pt x="108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7">
              <a:extLst>
                <a:ext uri="{FF2B5EF4-FFF2-40B4-BE49-F238E27FC236}">
                  <a16:creationId xmlns:a16="http://schemas.microsoft.com/office/drawing/2014/main" id="{F7B821D1-E513-B352-F68F-F2CA30F94DDD}"/>
                </a:ext>
              </a:extLst>
            </p:cNvPr>
            <p:cNvSpPr/>
            <p:nvPr/>
          </p:nvSpPr>
          <p:spPr>
            <a:xfrm>
              <a:off x="4286045" y="1697921"/>
              <a:ext cx="28810" cy="33808"/>
            </a:xfrm>
            <a:custGeom>
              <a:avLst/>
              <a:gdLst/>
              <a:ahLst/>
              <a:cxnLst/>
              <a:rect l="l" t="t" r="r" b="b"/>
              <a:pathLst>
                <a:path w="928" h="1089" extrusionOk="0">
                  <a:moveTo>
                    <a:pt x="162" y="0"/>
                  </a:moveTo>
                  <a:lnTo>
                    <a:pt x="162" y="847"/>
                  </a:lnTo>
                  <a:cubicBezTo>
                    <a:pt x="162" y="928"/>
                    <a:pt x="81" y="1008"/>
                    <a:pt x="0" y="1089"/>
                  </a:cubicBezTo>
                  <a:lnTo>
                    <a:pt x="666" y="1089"/>
                  </a:lnTo>
                  <a:cubicBezTo>
                    <a:pt x="847" y="1089"/>
                    <a:pt x="928" y="928"/>
                    <a:pt x="928" y="847"/>
                  </a:cubicBezTo>
                  <a:lnTo>
                    <a:pt x="928" y="2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7">
              <a:extLst>
                <a:ext uri="{FF2B5EF4-FFF2-40B4-BE49-F238E27FC236}">
                  <a16:creationId xmlns:a16="http://schemas.microsoft.com/office/drawing/2014/main" id="{3C1D2F9E-2FAB-EF89-D8D7-D4430D9F446C}"/>
                </a:ext>
              </a:extLst>
            </p:cNvPr>
            <p:cNvSpPr/>
            <p:nvPr/>
          </p:nvSpPr>
          <p:spPr>
            <a:xfrm>
              <a:off x="4145190" y="1690408"/>
              <a:ext cx="33839" cy="41321"/>
            </a:xfrm>
            <a:custGeom>
              <a:avLst/>
              <a:gdLst/>
              <a:ahLst/>
              <a:cxnLst/>
              <a:rect l="l" t="t" r="r" b="b"/>
              <a:pathLst>
                <a:path w="1090" h="1331" extrusionOk="0">
                  <a:moveTo>
                    <a:pt x="1090" y="0"/>
                  </a:moveTo>
                  <a:lnTo>
                    <a:pt x="1" y="403"/>
                  </a:lnTo>
                  <a:lnTo>
                    <a:pt x="1" y="1089"/>
                  </a:lnTo>
                  <a:cubicBezTo>
                    <a:pt x="1" y="1170"/>
                    <a:pt x="82" y="1250"/>
                    <a:pt x="162" y="1331"/>
                  </a:cubicBezTo>
                  <a:cubicBezTo>
                    <a:pt x="263" y="1331"/>
                    <a:pt x="928" y="1170"/>
                    <a:pt x="928" y="1008"/>
                  </a:cubicBezTo>
                  <a:lnTo>
                    <a:pt x="109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7">
              <a:extLst>
                <a:ext uri="{FF2B5EF4-FFF2-40B4-BE49-F238E27FC236}">
                  <a16:creationId xmlns:a16="http://schemas.microsoft.com/office/drawing/2014/main" id="{07BE954F-2A5E-F818-7236-FA6931DEDECC}"/>
                </a:ext>
              </a:extLst>
            </p:cNvPr>
            <p:cNvSpPr/>
            <p:nvPr/>
          </p:nvSpPr>
          <p:spPr>
            <a:xfrm>
              <a:off x="4153355" y="1697921"/>
              <a:ext cx="25674" cy="33808"/>
            </a:xfrm>
            <a:custGeom>
              <a:avLst/>
              <a:gdLst/>
              <a:ahLst/>
              <a:cxnLst/>
              <a:rect l="l" t="t" r="r" b="b"/>
              <a:pathLst>
                <a:path w="827" h="1089" extrusionOk="0">
                  <a:moveTo>
                    <a:pt x="161" y="0"/>
                  </a:moveTo>
                  <a:lnTo>
                    <a:pt x="161" y="847"/>
                  </a:lnTo>
                  <a:cubicBezTo>
                    <a:pt x="161" y="928"/>
                    <a:pt x="81" y="1008"/>
                    <a:pt x="0" y="1089"/>
                  </a:cubicBezTo>
                  <a:lnTo>
                    <a:pt x="665" y="1089"/>
                  </a:lnTo>
                  <a:cubicBezTo>
                    <a:pt x="746" y="1089"/>
                    <a:pt x="827" y="928"/>
                    <a:pt x="827" y="847"/>
                  </a:cubicBezTo>
                  <a:lnTo>
                    <a:pt x="827" y="26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7">
              <a:extLst>
                <a:ext uri="{FF2B5EF4-FFF2-40B4-BE49-F238E27FC236}">
                  <a16:creationId xmlns:a16="http://schemas.microsoft.com/office/drawing/2014/main" id="{347DEA4B-CE91-B2DC-9D5F-E717B2621BF5}"/>
                </a:ext>
              </a:extLst>
            </p:cNvPr>
            <p:cNvSpPr/>
            <p:nvPr/>
          </p:nvSpPr>
          <p:spPr>
            <a:xfrm>
              <a:off x="4122030" y="1632818"/>
              <a:ext cx="192820" cy="73266"/>
            </a:xfrm>
            <a:custGeom>
              <a:avLst/>
              <a:gdLst/>
              <a:ahLst/>
              <a:cxnLst/>
              <a:rect l="l" t="t" r="r" b="b"/>
              <a:pathLst>
                <a:path w="6211" h="2360" extrusionOk="0">
                  <a:moveTo>
                    <a:pt x="828" y="0"/>
                  </a:moveTo>
                  <a:cubicBezTo>
                    <a:pt x="404" y="0"/>
                    <a:pt x="1" y="343"/>
                    <a:pt x="1" y="746"/>
                  </a:cubicBezTo>
                  <a:lnTo>
                    <a:pt x="1" y="1936"/>
                  </a:lnTo>
                  <a:cubicBezTo>
                    <a:pt x="1" y="2178"/>
                    <a:pt x="162" y="2359"/>
                    <a:pt x="404" y="2359"/>
                  </a:cubicBezTo>
                  <a:lnTo>
                    <a:pt x="5868" y="2359"/>
                  </a:lnTo>
                  <a:cubicBezTo>
                    <a:pt x="6130" y="2359"/>
                    <a:pt x="6211" y="2178"/>
                    <a:pt x="6211" y="1936"/>
                  </a:cubicBezTo>
                  <a:lnTo>
                    <a:pt x="6211" y="746"/>
                  </a:lnTo>
                  <a:cubicBezTo>
                    <a:pt x="6211" y="343"/>
                    <a:pt x="5868" y="0"/>
                    <a:pt x="544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7">
              <a:extLst>
                <a:ext uri="{FF2B5EF4-FFF2-40B4-BE49-F238E27FC236}">
                  <a16:creationId xmlns:a16="http://schemas.microsoft.com/office/drawing/2014/main" id="{9ED135A4-BBE1-DE44-140A-FDA57B57B129}"/>
                </a:ext>
              </a:extLst>
            </p:cNvPr>
            <p:cNvSpPr/>
            <p:nvPr/>
          </p:nvSpPr>
          <p:spPr>
            <a:xfrm>
              <a:off x="4288529" y="1632818"/>
              <a:ext cx="49486" cy="73266"/>
            </a:xfrm>
            <a:custGeom>
              <a:avLst/>
              <a:gdLst/>
              <a:ahLst/>
              <a:cxnLst/>
              <a:rect l="l" t="t" r="r" b="b"/>
              <a:pathLst>
                <a:path w="1594" h="2360" extrusionOk="0">
                  <a:moveTo>
                    <a:pt x="1" y="0"/>
                  </a:moveTo>
                  <a:cubicBezTo>
                    <a:pt x="424" y="0"/>
                    <a:pt x="848" y="343"/>
                    <a:pt x="848" y="746"/>
                  </a:cubicBezTo>
                  <a:lnTo>
                    <a:pt x="686" y="928"/>
                  </a:lnTo>
                  <a:lnTo>
                    <a:pt x="848" y="1089"/>
                  </a:lnTo>
                  <a:lnTo>
                    <a:pt x="848" y="1936"/>
                  </a:lnTo>
                  <a:cubicBezTo>
                    <a:pt x="848" y="2178"/>
                    <a:pt x="686" y="2359"/>
                    <a:pt x="505" y="2359"/>
                  </a:cubicBezTo>
                  <a:lnTo>
                    <a:pt x="1191" y="2359"/>
                  </a:lnTo>
                  <a:cubicBezTo>
                    <a:pt x="1432" y="2359"/>
                    <a:pt x="1594" y="2178"/>
                    <a:pt x="1594" y="1936"/>
                  </a:cubicBezTo>
                  <a:lnTo>
                    <a:pt x="1594" y="746"/>
                  </a:lnTo>
                  <a:cubicBezTo>
                    <a:pt x="1594" y="343"/>
                    <a:pt x="1191" y="0"/>
                    <a:pt x="76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7">
              <a:extLst>
                <a:ext uri="{FF2B5EF4-FFF2-40B4-BE49-F238E27FC236}">
                  <a16:creationId xmlns:a16="http://schemas.microsoft.com/office/drawing/2014/main" id="{8A64C6EC-A75C-145F-3809-94D80DEEB873}"/>
                </a:ext>
              </a:extLst>
            </p:cNvPr>
            <p:cNvSpPr/>
            <p:nvPr/>
          </p:nvSpPr>
          <p:spPr>
            <a:xfrm>
              <a:off x="4281047" y="1653463"/>
              <a:ext cx="33808" cy="28841"/>
            </a:xfrm>
            <a:custGeom>
              <a:avLst/>
              <a:gdLst/>
              <a:ahLst/>
              <a:cxnLst/>
              <a:rect l="l" t="t" r="r" b="b"/>
              <a:pathLst>
                <a:path w="1089" h="929" extrusionOk="0">
                  <a:moveTo>
                    <a:pt x="504" y="1"/>
                  </a:moveTo>
                  <a:cubicBezTo>
                    <a:pt x="242" y="1"/>
                    <a:pt x="0" y="263"/>
                    <a:pt x="0" y="505"/>
                  </a:cubicBezTo>
                  <a:lnTo>
                    <a:pt x="0" y="767"/>
                  </a:lnTo>
                  <a:cubicBezTo>
                    <a:pt x="0" y="847"/>
                    <a:pt x="81" y="928"/>
                    <a:pt x="81" y="928"/>
                  </a:cubicBezTo>
                  <a:lnTo>
                    <a:pt x="585" y="928"/>
                  </a:lnTo>
                  <a:cubicBezTo>
                    <a:pt x="827" y="928"/>
                    <a:pt x="1089" y="686"/>
                    <a:pt x="1089" y="424"/>
                  </a:cubicBezTo>
                  <a:lnTo>
                    <a:pt x="1089" y="182"/>
                  </a:lnTo>
                  <a:cubicBezTo>
                    <a:pt x="1089" y="81"/>
                    <a:pt x="1008" y="1"/>
                    <a:pt x="92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7">
              <a:extLst>
                <a:ext uri="{FF2B5EF4-FFF2-40B4-BE49-F238E27FC236}">
                  <a16:creationId xmlns:a16="http://schemas.microsoft.com/office/drawing/2014/main" id="{8D07F867-1BA5-AC0E-D1AE-CE116A260CC7}"/>
                </a:ext>
              </a:extLst>
            </p:cNvPr>
            <p:cNvSpPr/>
            <p:nvPr/>
          </p:nvSpPr>
          <p:spPr>
            <a:xfrm>
              <a:off x="4145190" y="1653463"/>
              <a:ext cx="33839" cy="28841"/>
            </a:xfrm>
            <a:custGeom>
              <a:avLst/>
              <a:gdLst/>
              <a:ahLst/>
              <a:cxnLst/>
              <a:rect l="l" t="t" r="r" b="b"/>
              <a:pathLst>
                <a:path w="1090" h="929" extrusionOk="0">
                  <a:moveTo>
                    <a:pt x="162" y="1"/>
                  </a:moveTo>
                  <a:cubicBezTo>
                    <a:pt x="82" y="1"/>
                    <a:pt x="1" y="81"/>
                    <a:pt x="1" y="182"/>
                  </a:cubicBezTo>
                  <a:lnTo>
                    <a:pt x="1" y="424"/>
                  </a:lnTo>
                  <a:cubicBezTo>
                    <a:pt x="1" y="686"/>
                    <a:pt x="263" y="928"/>
                    <a:pt x="505" y="928"/>
                  </a:cubicBezTo>
                  <a:lnTo>
                    <a:pt x="1009" y="928"/>
                  </a:lnTo>
                  <a:cubicBezTo>
                    <a:pt x="1090" y="928"/>
                    <a:pt x="1090" y="847"/>
                    <a:pt x="1090" y="767"/>
                  </a:cubicBezTo>
                  <a:lnTo>
                    <a:pt x="1090" y="505"/>
                  </a:lnTo>
                  <a:cubicBezTo>
                    <a:pt x="1090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7">
              <a:extLst>
                <a:ext uri="{FF2B5EF4-FFF2-40B4-BE49-F238E27FC236}">
                  <a16:creationId xmlns:a16="http://schemas.microsoft.com/office/drawing/2014/main" id="{960B98F7-C16B-C96F-3C76-E41A3829F69A}"/>
                </a:ext>
              </a:extLst>
            </p:cNvPr>
            <p:cNvSpPr/>
            <p:nvPr/>
          </p:nvSpPr>
          <p:spPr>
            <a:xfrm>
              <a:off x="4247238" y="1655978"/>
              <a:ext cx="10028" cy="23812"/>
            </a:xfrm>
            <a:custGeom>
              <a:avLst/>
              <a:gdLst/>
              <a:ahLst/>
              <a:cxnLst/>
              <a:rect l="l" t="t" r="r" b="b"/>
              <a:pathLst>
                <a:path w="323" h="767" extrusionOk="0">
                  <a:moveTo>
                    <a:pt x="1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162" y="766"/>
                  </a:cubicBezTo>
                  <a:cubicBezTo>
                    <a:pt x="242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2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7">
              <a:extLst>
                <a:ext uri="{FF2B5EF4-FFF2-40B4-BE49-F238E27FC236}">
                  <a16:creationId xmlns:a16="http://schemas.microsoft.com/office/drawing/2014/main" id="{846E6209-DEE2-FA23-FB2D-8119FE2B31F1}"/>
                </a:ext>
              </a:extLst>
            </p:cNvPr>
            <p:cNvSpPr/>
            <p:nvPr/>
          </p:nvSpPr>
          <p:spPr>
            <a:xfrm>
              <a:off x="4223457" y="1655978"/>
              <a:ext cx="13163" cy="23812"/>
            </a:xfrm>
            <a:custGeom>
              <a:avLst/>
              <a:gdLst/>
              <a:ahLst/>
              <a:cxnLst/>
              <a:rect l="l" t="t" r="r" b="b"/>
              <a:pathLst>
                <a:path w="424" h="767" extrusionOk="0">
                  <a:moveTo>
                    <a:pt x="2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262" y="766"/>
                  </a:cubicBezTo>
                  <a:cubicBezTo>
                    <a:pt x="343" y="766"/>
                    <a:pt x="424" y="686"/>
                    <a:pt x="424" y="605"/>
                  </a:cubicBezTo>
                  <a:lnTo>
                    <a:pt x="424" y="182"/>
                  </a:lnTo>
                  <a:cubicBezTo>
                    <a:pt x="424" y="101"/>
                    <a:pt x="343" y="0"/>
                    <a:pt x="2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7">
              <a:extLst>
                <a:ext uri="{FF2B5EF4-FFF2-40B4-BE49-F238E27FC236}">
                  <a16:creationId xmlns:a16="http://schemas.microsoft.com/office/drawing/2014/main" id="{5CD68EF4-4481-799A-7D82-705515C90BB5}"/>
                </a:ext>
              </a:extLst>
            </p:cNvPr>
            <p:cNvSpPr/>
            <p:nvPr/>
          </p:nvSpPr>
          <p:spPr>
            <a:xfrm>
              <a:off x="4202780" y="1655978"/>
              <a:ext cx="10059" cy="23812"/>
            </a:xfrm>
            <a:custGeom>
              <a:avLst/>
              <a:gdLst/>
              <a:ahLst/>
              <a:cxnLst/>
              <a:rect l="l" t="t" r="r" b="b"/>
              <a:pathLst>
                <a:path w="324" h="767" extrusionOk="0">
                  <a:moveTo>
                    <a:pt x="162" y="0"/>
                  </a:moveTo>
                  <a:cubicBezTo>
                    <a:pt x="81" y="0"/>
                    <a:pt x="1" y="101"/>
                    <a:pt x="1" y="182"/>
                  </a:cubicBezTo>
                  <a:lnTo>
                    <a:pt x="1" y="605"/>
                  </a:lnTo>
                  <a:cubicBezTo>
                    <a:pt x="1" y="686"/>
                    <a:pt x="81" y="766"/>
                    <a:pt x="162" y="766"/>
                  </a:cubicBezTo>
                  <a:cubicBezTo>
                    <a:pt x="243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3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7" name="Google Shape;1717;p47">
            <a:extLst>
              <a:ext uri="{FF2B5EF4-FFF2-40B4-BE49-F238E27FC236}">
                <a16:creationId xmlns:a16="http://schemas.microsoft.com/office/drawing/2014/main" id="{0F4C636A-BE7F-51CE-3CB8-79AC33C9BC5E}"/>
              </a:ext>
            </a:extLst>
          </p:cNvPr>
          <p:cNvGrpSpPr/>
          <p:nvPr/>
        </p:nvGrpSpPr>
        <p:grpSpPr>
          <a:xfrm>
            <a:off x="4520081" y="3676039"/>
            <a:ext cx="349294" cy="375582"/>
            <a:chOff x="7238569" y="1431889"/>
            <a:chExt cx="349294" cy="375582"/>
          </a:xfrm>
        </p:grpSpPr>
        <p:sp>
          <p:nvSpPr>
            <p:cNvPr id="1718" name="Google Shape;1718;p47">
              <a:extLst>
                <a:ext uri="{FF2B5EF4-FFF2-40B4-BE49-F238E27FC236}">
                  <a16:creationId xmlns:a16="http://schemas.microsoft.com/office/drawing/2014/main" id="{75A3C454-9BA9-E2C6-952B-291785D01BB6}"/>
                </a:ext>
              </a:extLst>
            </p:cNvPr>
            <p:cNvSpPr/>
            <p:nvPr/>
          </p:nvSpPr>
          <p:spPr>
            <a:xfrm>
              <a:off x="7238569" y="1431889"/>
              <a:ext cx="232248" cy="375582"/>
            </a:xfrm>
            <a:custGeom>
              <a:avLst/>
              <a:gdLst/>
              <a:ahLst/>
              <a:cxnLst/>
              <a:rect l="l" t="t" r="r" b="b"/>
              <a:pathLst>
                <a:path w="7481" h="12098" extrusionOk="0">
                  <a:moveTo>
                    <a:pt x="323" y="0"/>
                  </a:moveTo>
                  <a:cubicBezTo>
                    <a:pt x="81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81" y="12097"/>
                    <a:pt x="323" y="12097"/>
                  </a:cubicBezTo>
                  <a:lnTo>
                    <a:pt x="7138" y="12097"/>
                  </a:lnTo>
                  <a:cubicBezTo>
                    <a:pt x="7299" y="12097"/>
                    <a:pt x="7480" y="11936"/>
                    <a:pt x="7480" y="11755"/>
                  </a:cubicBezTo>
                  <a:lnTo>
                    <a:pt x="7480" y="343"/>
                  </a:lnTo>
                  <a:cubicBezTo>
                    <a:pt x="7480" y="162"/>
                    <a:pt x="7299" y="0"/>
                    <a:pt x="713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7">
              <a:extLst>
                <a:ext uri="{FF2B5EF4-FFF2-40B4-BE49-F238E27FC236}">
                  <a16:creationId xmlns:a16="http://schemas.microsoft.com/office/drawing/2014/main" id="{F0AA883A-7932-D607-3D8B-04C9E6A9DE6F}"/>
                </a:ext>
              </a:extLst>
            </p:cNvPr>
            <p:cNvSpPr/>
            <p:nvPr/>
          </p:nvSpPr>
          <p:spPr>
            <a:xfrm>
              <a:off x="7457659" y="1431889"/>
              <a:ext cx="33808" cy="375582"/>
            </a:xfrm>
            <a:custGeom>
              <a:avLst/>
              <a:gdLst/>
              <a:ahLst/>
              <a:cxnLst/>
              <a:rect l="l" t="t" r="r" b="b"/>
              <a:pathLst>
                <a:path w="1089" h="12098" extrusionOk="0">
                  <a:moveTo>
                    <a:pt x="0" y="0"/>
                  </a:moveTo>
                  <a:cubicBezTo>
                    <a:pt x="242" y="0"/>
                    <a:pt x="423" y="162"/>
                    <a:pt x="423" y="343"/>
                  </a:cubicBezTo>
                  <a:lnTo>
                    <a:pt x="423" y="11755"/>
                  </a:lnTo>
                  <a:cubicBezTo>
                    <a:pt x="423" y="11936"/>
                    <a:pt x="242" y="12097"/>
                    <a:pt x="0" y="12097"/>
                  </a:cubicBezTo>
                  <a:lnTo>
                    <a:pt x="746" y="12097"/>
                  </a:lnTo>
                  <a:cubicBezTo>
                    <a:pt x="927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7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7">
              <a:extLst>
                <a:ext uri="{FF2B5EF4-FFF2-40B4-BE49-F238E27FC236}">
                  <a16:creationId xmlns:a16="http://schemas.microsoft.com/office/drawing/2014/main" id="{1FC99A9E-88A0-84B7-770D-590B24B6CE47}"/>
                </a:ext>
              </a:extLst>
            </p:cNvPr>
            <p:cNvSpPr/>
            <p:nvPr/>
          </p:nvSpPr>
          <p:spPr>
            <a:xfrm>
              <a:off x="7269863" y="1682274"/>
              <a:ext cx="187822" cy="91396"/>
            </a:xfrm>
            <a:custGeom>
              <a:avLst/>
              <a:gdLst/>
              <a:ahLst/>
              <a:cxnLst/>
              <a:rect l="l" t="t" r="r" b="b"/>
              <a:pathLst>
                <a:path w="6050" h="2944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2863"/>
                  </a:lnTo>
                  <a:cubicBezTo>
                    <a:pt x="1" y="2944"/>
                    <a:pt x="81" y="2944"/>
                    <a:pt x="162" y="2944"/>
                  </a:cubicBezTo>
                  <a:lnTo>
                    <a:pt x="5968" y="2944"/>
                  </a:lnTo>
                  <a:cubicBezTo>
                    <a:pt x="5968" y="2944"/>
                    <a:pt x="6049" y="2944"/>
                    <a:pt x="6049" y="2863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7">
              <a:extLst>
                <a:ext uri="{FF2B5EF4-FFF2-40B4-BE49-F238E27FC236}">
                  <a16:creationId xmlns:a16="http://schemas.microsoft.com/office/drawing/2014/main" id="{09DAAAD6-3692-3CDF-9000-ABDEA45CB623}"/>
                </a:ext>
              </a:extLst>
            </p:cNvPr>
            <p:cNvSpPr/>
            <p:nvPr/>
          </p:nvSpPr>
          <p:spPr>
            <a:xfrm>
              <a:off x="7269863" y="1465698"/>
              <a:ext cx="187822" cy="33808"/>
            </a:xfrm>
            <a:custGeom>
              <a:avLst/>
              <a:gdLst/>
              <a:ahLst/>
              <a:cxnLst/>
              <a:rect l="l" t="t" r="r" b="b"/>
              <a:pathLst>
                <a:path w="6050" h="1089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928"/>
                  </a:lnTo>
                  <a:cubicBezTo>
                    <a:pt x="1" y="1008"/>
                    <a:pt x="81" y="1089"/>
                    <a:pt x="162" y="1089"/>
                  </a:cubicBezTo>
                  <a:lnTo>
                    <a:pt x="5968" y="1089"/>
                  </a:lnTo>
                  <a:cubicBezTo>
                    <a:pt x="5968" y="1089"/>
                    <a:pt x="6049" y="1008"/>
                    <a:pt x="6049" y="928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7">
              <a:extLst>
                <a:ext uri="{FF2B5EF4-FFF2-40B4-BE49-F238E27FC236}">
                  <a16:creationId xmlns:a16="http://schemas.microsoft.com/office/drawing/2014/main" id="{14E4E8C7-CBA6-65E1-3414-D3C15E092679}"/>
                </a:ext>
              </a:extLst>
            </p:cNvPr>
            <p:cNvSpPr/>
            <p:nvPr/>
          </p:nvSpPr>
          <p:spPr>
            <a:xfrm>
              <a:off x="7264244" y="1640331"/>
              <a:ext cx="200923" cy="13163"/>
            </a:xfrm>
            <a:custGeom>
              <a:avLst/>
              <a:gdLst/>
              <a:ahLst/>
              <a:cxnLst/>
              <a:rect l="l" t="t" r="r" b="b"/>
              <a:pathLst>
                <a:path w="6472" h="424" extrusionOk="0">
                  <a:moveTo>
                    <a:pt x="182" y="0"/>
                  </a:moveTo>
                  <a:cubicBezTo>
                    <a:pt x="101" y="0"/>
                    <a:pt x="0" y="182"/>
                    <a:pt x="0" y="262"/>
                  </a:cubicBezTo>
                  <a:cubicBezTo>
                    <a:pt x="0" y="343"/>
                    <a:pt x="101" y="424"/>
                    <a:pt x="182" y="424"/>
                  </a:cubicBezTo>
                  <a:lnTo>
                    <a:pt x="6230" y="424"/>
                  </a:lnTo>
                  <a:cubicBezTo>
                    <a:pt x="6311" y="424"/>
                    <a:pt x="6472" y="343"/>
                    <a:pt x="6391" y="182"/>
                  </a:cubicBezTo>
                  <a:cubicBezTo>
                    <a:pt x="6391" y="101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7">
              <a:extLst>
                <a:ext uri="{FF2B5EF4-FFF2-40B4-BE49-F238E27FC236}">
                  <a16:creationId xmlns:a16="http://schemas.microsoft.com/office/drawing/2014/main" id="{6BB5FBD2-8B8B-5143-C89B-FC3C71D24FB3}"/>
                </a:ext>
              </a:extLst>
            </p:cNvPr>
            <p:cNvSpPr/>
            <p:nvPr/>
          </p:nvSpPr>
          <p:spPr>
            <a:xfrm>
              <a:off x="7368775" y="1619654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63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7">
              <a:extLst>
                <a:ext uri="{FF2B5EF4-FFF2-40B4-BE49-F238E27FC236}">
                  <a16:creationId xmlns:a16="http://schemas.microsoft.com/office/drawing/2014/main" id="{42ACC678-1CB6-E43D-5512-192FFCDE798A}"/>
                </a:ext>
              </a:extLst>
            </p:cNvPr>
            <p:cNvSpPr/>
            <p:nvPr/>
          </p:nvSpPr>
          <p:spPr>
            <a:xfrm>
              <a:off x="7264244" y="1619654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63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7">
              <a:extLst>
                <a:ext uri="{FF2B5EF4-FFF2-40B4-BE49-F238E27FC236}">
                  <a16:creationId xmlns:a16="http://schemas.microsoft.com/office/drawing/2014/main" id="{5B7C63BF-4475-AA0A-8569-A7963D728D6A}"/>
                </a:ext>
              </a:extLst>
            </p:cNvPr>
            <p:cNvSpPr/>
            <p:nvPr/>
          </p:nvSpPr>
          <p:spPr>
            <a:xfrm>
              <a:off x="7368775" y="1596494"/>
              <a:ext cx="96395" cy="10059"/>
            </a:xfrm>
            <a:custGeom>
              <a:avLst/>
              <a:gdLst/>
              <a:ahLst/>
              <a:cxnLst/>
              <a:rect l="l" t="t" r="r" b="b"/>
              <a:pathLst>
                <a:path w="3105" h="32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43"/>
                    <a:pt x="81" y="324"/>
                    <a:pt x="262" y="324"/>
                  </a:cubicBezTo>
                  <a:lnTo>
                    <a:pt x="2863" y="324"/>
                  </a:lnTo>
                  <a:cubicBezTo>
                    <a:pt x="2944" y="324"/>
                    <a:pt x="3105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7">
              <a:extLst>
                <a:ext uri="{FF2B5EF4-FFF2-40B4-BE49-F238E27FC236}">
                  <a16:creationId xmlns:a16="http://schemas.microsoft.com/office/drawing/2014/main" id="{0C0527EF-902E-176B-5EA1-B195045A4DD0}"/>
                </a:ext>
              </a:extLst>
            </p:cNvPr>
            <p:cNvSpPr/>
            <p:nvPr/>
          </p:nvSpPr>
          <p:spPr>
            <a:xfrm>
              <a:off x="7264244" y="1596494"/>
              <a:ext cx="93911" cy="10059"/>
            </a:xfrm>
            <a:custGeom>
              <a:avLst/>
              <a:gdLst/>
              <a:ahLst/>
              <a:cxnLst/>
              <a:rect l="l" t="t" r="r" b="b"/>
              <a:pathLst>
                <a:path w="3025" h="32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43"/>
                    <a:pt x="101" y="324"/>
                    <a:pt x="182" y="324"/>
                  </a:cubicBezTo>
                  <a:lnTo>
                    <a:pt x="2863" y="324"/>
                  </a:lnTo>
                  <a:cubicBezTo>
                    <a:pt x="2944" y="324"/>
                    <a:pt x="3024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7">
              <a:extLst>
                <a:ext uri="{FF2B5EF4-FFF2-40B4-BE49-F238E27FC236}">
                  <a16:creationId xmlns:a16="http://schemas.microsoft.com/office/drawing/2014/main" id="{EE6DE01B-8998-76DA-1960-F6A6A5DF59A9}"/>
                </a:ext>
              </a:extLst>
            </p:cNvPr>
            <p:cNvSpPr/>
            <p:nvPr/>
          </p:nvSpPr>
          <p:spPr>
            <a:xfrm>
              <a:off x="7368775" y="1572713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1"/>
                    <a:pt x="0" y="263"/>
                  </a:cubicBezTo>
                  <a:cubicBezTo>
                    <a:pt x="0" y="344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7">
              <a:extLst>
                <a:ext uri="{FF2B5EF4-FFF2-40B4-BE49-F238E27FC236}">
                  <a16:creationId xmlns:a16="http://schemas.microsoft.com/office/drawing/2014/main" id="{7BFA6200-43A9-2D1C-B716-9A1591F2B815}"/>
                </a:ext>
              </a:extLst>
            </p:cNvPr>
            <p:cNvSpPr/>
            <p:nvPr/>
          </p:nvSpPr>
          <p:spPr>
            <a:xfrm>
              <a:off x="7264244" y="1572713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1"/>
                    <a:pt x="0" y="263"/>
                  </a:cubicBezTo>
                  <a:cubicBezTo>
                    <a:pt x="0" y="344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7">
              <a:extLst>
                <a:ext uri="{FF2B5EF4-FFF2-40B4-BE49-F238E27FC236}">
                  <a16:creationId xmlns:a16="http://schemas.microsoft.com/office/drawing/2014/main" id="{C97CB238-22E5-D61F-BDF6-AE6DAD10693C}"/>
                </a:ext>
              </a:extLst>
            </p:cNvPr>
            <p:cNvSpPr/>
            <p:nvPr/>
          </p:nvSpPr>
          <p:spPr>
            <a:xfrm>
              <a:off x="7368775" y="1549553"/>
              <a:ext cx="96395" cy="12573"/>
            </a:xfrm>
            <a:custGeom>
              <a:avLst/>
              <a:gdLst/>
              <a:ahLst/>
              <a:cxnLst/>
              <a:rect l="l" t="t" r="r" b="b"/>
              <a:pathLst>
                <a:path w="3105" h="405" extrusionOk="0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262" y="404"/>
                  </a:cubicBezTo>
                  <a:lnTo>
                    <a:pt x="2863" y="404"/>
                  </a:lnTo>
                  <a:cubicBezTo>
                    <a:pt x="2944" y="404"/>
                    <a:pt x="3105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7">
              <a:extLst>
                <a:ext uri="{FF2B5EF4-FFF2-40B4-BE49-F238E27FC236}">
                  <a16:creationId xmlns:a16="http://schemas.microsoft.com/office/drawing/2014/main" id="{CE2E4780-0AAB-8CFA-524F-26493859F6B9}"/>
                </a:ext>
              </a:extLst>
            </p:cNvPr>
            <p:cNvSpPr/>
            <p:nvPr/>
          </p:nvSpPr>
          <p:spPr>
            <a:xfrm>
              <a:off x="7264244" y="1549553"/>
              <a:ext cx="93911" cy="12573"/>
            </a:xfrm>
            <a:custGeom>
              <a:avLst/>
              <a:gdLst/>
              <a:ahLst/>
              <a:cxnLst/>
              <a:rect l="l" t="t" r="r" b="b"/>
              <a:pathLst>
                <a:path w="3025" h="405" extrusionOk="0">
                  <a:moveTo>
                    <a:pt x="182" y="1"/>
                  </a:moveTo>
                  <a:cubicBezTo>
                    <a:pt x="101" y="1"/>
                    <a:pt x="0" y="81"/>
                    <a:pt x="0" y="243"/>
                  </a:cubicBezTo>
                  <a:cubicBezTo>
                    <a:pt x="0" y="323"/>
                    <a:pt x="101" y="404"/>
                    <a:pt x="182" y="404"/>
                  </a:cubicBezTo>
                  <a:lnTo>
                    <a:pt x="2863" y="404"/>
                  </a:lnTo>
                  <a:cubicBezTo>
                    <a:pt x="2944" y="404"/>
                    <a:pt x="3024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7">
              <a:extLst>
                <a:ext uri="{FF2B5EF4-FFF2-40B4-BE49-F238E27FC236}">
                  <a16:creationId xmlns:a16="http://schemas.microsoft.com/office/drawing/2014/main" id="{23B96912-3A87-3AD8-8873-1349EDFAA1FB}"/>
                </a:ext>
              </a:extLst>
            </p:cNvPr>
            <p:cNvSpPr/>
            <p:nvPr/>
          </p:nvSpPr>
          <p:spPr>
            <a:xfrm>
              <a:off x="7264244" y="1528286"/>
              <a:ext cx="200923" cy="10679"/>
            </a:xfrm>
            <a:custGeom>
              <a:avLst/>
              <a:gdLst/>
              <a:ahLst/>
              <a:cxnLst/>
              <a:rect l="l" t="t" r="r" b="b"/>
              <a:pathLst>
                <a:path w="6472" h="344" extrusionOk="0">
                  <a:moveTo>
                    <a:pt x="182" y="0"/>
                  </a:moveTo>
                  <a:cubicBezTo>
                    <a:pt x="101" y="0"/>
                    <a:pt x="0" y="81"/>
                    <a:pt x="0" y="182"/>
                  </a:cubicBezTo>
                  <a:cubicBezTo>
                    <a:pt x="0" y="262"/>
                    <a:pt x="101" y="343"/>
                    <a:pt x="182" y="343"/>
                  </a:cubicBezTo>
                  <a:lnTo>
                    <a:pt x="6230" y="343"/>
                  </a:lnTo>
                  <a:cubicBezTo>
                    <a:pt x="6311" y="343"/>
                    <a:pt x="6472" y="262"/>
                    <a:pt x="6391" y="81"/>
                  </a:cubicBezTo>
                  <a:cubicBezTo>
                    <a:pt x="6391" y="0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7">
              <a:extLst>
                <a:ext uri="{FF2B5EF4-FFF2-40B4-BE49-F238E27FC236}">
                  <a16:creationId xmlns:a16="http://schemas.microsoft.com/office/drawing/2014/main" id="{593DBD8F-8103-047D-C239-13C5B074E352}"/>
                </a:ext>
              </a:extLst>
            </p:cNvPr>
            <p:cNvSpPr/>
            <p:nvPr/>
          </p:nvSpPr>
          <p:spPr>
            <a:xfrm>
              <a:off x="7293023" y="1702919"/>
              <a:ext cx="46971" cy="46971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7" y="0"/>
                  </a:moveTo>
                  <a:cubicBezTo>
                    <a:pt x="343" y="0"/>
                    <a:pt x="1" y="343"/>
                    <a:pt x="1" y="767"/>
                  </a:cubicBezTo>
                  <a:cubicBezTo>
                    <a:pt x="1" y="1190"/>
                    <a:pt x="343" y="1512"/>
                    <a:pt x="767" y="1512"/>
                  </a:cubicBezTo>
                  <a:cubicBezTo>
                    <a:pt x="1190" y="1512"/>
                    <a:pt x="1513" y="1190"/>
                    <a:pt x="1513" y="767"/>
                  </a:cubicBezTo>
                  <a:cubicBezTo>
                    <a:pt x="1513" y="34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7">
              <a:extLst>
                <a:ext uri="{FF2B5EF4-FFF2-40B4-BE49-F238E27FC236}">
                  <a16:creationId xmlns:a16="http://schemas.microsoft.com/office/drawing/2014/main" id="{624FEC8E-732E-4F76-715F-2A29ECFDE9DE}"/>
                </a:ext>
              </a:extLst>
            </p:cNvPr>
            <p:cNvSpPr/>
            <p:nvPr/>
          </p:nvSpPr>
          <p:spPr>
            <a:xfrm>
              <a:off x="7358126" y="1744862"/>
              <a:ext cx="83884" cy="10648"/>
            </a:xfrm>
            <a:custGeom>
              <a:avLst/>
              <a:gdLst/>
              <a:ahLst/>
              <a:cxnLst/>
              <a:rect l="l" t="t" r="r" b="b"/>
              <a:pathLst>
                <a:path w="2702" h="343" extrusionOk="0">
                  <a:moveTo>
                    <a:pt x="182" y="0"/>
                  </a:moveTo>
                  <a:cubicBezTo>
                    <a:pt x="101" y="0"/>
                    <a:pt x="0" y="81"/>
                    <a:pt x="0" y="262"/>
                  </a:cubicBezTo>
                  <a:cubicBezTo>
                    <a:pt x="0" y="343"/>
                    <a:pt x="101" y="343"/>
                    <a:pt x="182" y="343"/>
                  </a:cubicBezTo>
                  <a:lnTo>
                    <a:pt x="2440" y="343"/>
                  </a:lnTo>
                  <a:cubicBezTo>
                    <a:pt x="2621" y="343"/>
                    <a:pt x="2702" y="262"/>
                    <a:pt x="2702" y="161"/>
                  </a:cubicBezTo>
                  <a:cubicBezTo>
                    <a:pt x="2621" y="81"/>
                    <a:pt x="2621" y="0"/>
                    <a:pt x="244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7">
              <a:extLst>
                <a:ext uri="{FF2B5EF4-FFF2-40B4-BE49-F238E27FC236}">
                  <a16:creationId xmlns:a16="http://schemas.microsoft.com/office/drawing/2014/main" id="{8A954914-4B62-BB06-473C-76C08B1A7943}"/>
                </a:ext>
              </a:extLst>
            </p:cNvPr>
            <p:cNvSpPr/>
            <p:nvPr/>
          </p:nvSpPr>
          <p:spPr>
            <a:xfrm>
              <a:off x="7361262" y="1713568"/>
              <a:ext cx="67616" cy="20055"/>
            </a:xfrm>
            <a:custGeom>
              <a:avLst/>
              <a:gdLst/>
              <a:ahLst/>
              <a:cxnLst/>
              <a:rect l="l" t="t" r="r" b="b"/>
              <a:pathLst>
                <a:path w="2178" h="646" extrusionOk="0">
                  <a:moveTo>
                    <a:pt x="504" y="0"/>
                  </a:moveTo>
                  <a:cubicBezTo>
                    <a:pt x="403" y="0"/>
                    <a:pt x="242" y="81"/>
                    <a:pt x="242" y="161"/>
                  </a:cubicBezTo>
                  <a:lnTo>
                    <a:pt x="81" y="343"/>
                  </a:lnTo>
                  <a:cubicBezTo>
                    <a:pt x="0" y="424"/>
                    <a:pt x="0" y="504"/>
                    <a:pt x="81" y="585"/>
                  </a:cubicBezTo>
                  <a:cubicBezTo>
                    <a:pt x="81" y="625"/>
                    <a:pt x="121" y="645"/>
                    <a:pt x="172" y="645"/>
                  </a:cubicBezTo>
                  <a:cubicBezTo>
                    <a:pt x="222" y="645"/>
                    <a:pt x="282" y="625"/>
                    <a:pt x="323" y="585"/>
                  </a:cubicBezTo>
                  <a:lnTo>
                    <a:pt x="504" y="424"/>
                  </a:lnTo>
                  <a:lnTo>
                    <a:pt x="585" y="504"/>
                  </a:lnTo>
                  <a:cubicBezTo>
                    <a:pt x="665" y="585"/>
                    <a:pt x="746" y="585"/>
                    <a:pt x="907" y="585"/>
                  </a:cubicBezTo>
                  <a:cubicBezTo>
                    <a:pt x="1008" y="585"/>
                    <a:pt x="1089" y="585"/>
                    <a:pt x="1170" y="504"/>
                  </a:cubicBezTo>
                  <a:lnTo>
                    <a:pt x="1250" y="424"/>
                  </a:lnTo>
                  <a:lnTo>
                    <a:pt x="1331" y="424"/>
                  </a:lnTo>
                  <a:lnTo>
                    <a:pt x="1411" y="504"/>
                  </a:lnTo>
                  <a:cubicBezTo>
                    <a:pt x="1512" y="585"/>
                    <a:pt x="1593" y="585"/>
                    <a:pt x="1674" y="585"/>
                  </a:cubicBezTo>
                  <a:cubicBezTo>
                    <a:pt x="1754" y="585"/>
                    <a:pt x="1915" y="585"/>
                    <a:pt x="1915" y="504"/>
                  </a:cubicBezTo>
                  <a:lnTo>
                    <a:pt x="2097" y="424"/>
                  </a:lnTo>
                  <a:cubicBezTo>
                    <a:pt x="2178" y="343"/>
                    <a:pt x="2178" y="161"/>
                    <a:pt x="2097" y="161"/>
                  </a:cubicBezTo>
                  <a:cubicBezTo>
                    <a:pt x="2057" y="121"/>
                    <a:pt x="2011" y="101"/>
                    <a:pt x="1966" y="101"/>
                  </a:cubicBezTo>
                  <a:cubicBezTo>
                    <a:pt x="1921" y="101"/>
                    <a:pt x="1875" y="121"/>
                    <a:pt x="1835" y="161"/>
                  </a:cubicBezTo>
                  <a:lnTo>
                    <a:pt x="1674" y="262"/>
                  </a:lnTo>
                  <a:lnTo>
                    <a:pt x="1593" y="161"/>
                  </a:lnTo>
                  <a:cubicBezTo>
                    <a:pt x="1512" y="81"/>
                    <a:pt x="1411" y="0"/>
                    <a:pt x="1250" y="0"/>
                  </a:cubicBezTo>
                  <a:cubicBezTo>
                    <a:pt x="1170" y="0"/>
                    <a:pt x="1089" y="81"/>
                    <a:pt x="1008" y="161"/>
                  </a:cubicBezTo>
                  <a:lnTo>
                    <a:pt x="907" y="262"/>
                  </a:lnTo>
                  <a:lnTo>
                    <a:pt x="746" y="161"/>
                  </a:lnTo>
                  <a:cubicBezTo>
                    <a:pt x="665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7">
              <a:extLst>
                <a:ext uri="{FF2B5EF4-FFF2-40B4-BE49-F238E27FC236}">
                  <a16:creationId xmlns:a16="http://schemas.microsoft.com/office/drawing/2014/main" id="{F63345E4-82F6-6572-ACB1-4158EA614B01}"/>
                </a:ext>
              </a:extLst>
            </p:cNvPr>
            <p:cNvSpPr/>
            <p:nvPr/>
          </p:nvSpPr>
          <p:spPr>
            <a:xfrm>
              <a:off x="7397555" y="1592272"/>
              <a:ext cx="143366" cy="142341"/>
            </a:xfrm>
            <a:custGeom>
              <a:avLst/>
              <a:gdLst/>
              <a:ahLst/>
              <a:cxnLst/>
              <a:rect l="l" t="t" r="r" b="b"/>
              <a:pathLst>
                <a:path w="4618" h="4585" extrusionOk="0">
                  <a:moveTo>
                    <a:pt x="2942" y="1"/>
                  </a:moveTo>
                  <a:cubicBezTo>
                    <a:pt x="2879" y="1"/>
                    <a:pt x="2813" y="46"/>
                    <a:pt x="2763" y="137"/>
                  </a:cubicBezTo>
                  <a:lnTo>
                    <a:pt x="162" y="2738"/>
                  </a:lnTo>
                  <a:cubicBezTo>
                    <a:pt x="1" y="2899"/>
                    <a:pt x="81" y="3161"/>
                    <a:pt x="242" y="3161"/>
                  </a:cubicBezTo>
                  <a:lnTo>
                    <a:pt x="1170" y="3242"/>
                  </a:lnTo>
                  <a:cubicBezTo>
                    <a:pt x="1251" y="3242"/>
                    <a:pt x="1351" y="3322"/>
                    <a:pt x="1351" y="3484"/>
                  </a:cubicBezTo>
                  <a:lnTo>
                    <a:pt x="1432" y="4331"/>
                  </a:lnTo>
                  <a:cubicBezTo>
                    <a:pt x="1484" y="4487"/>
                    <a:pt x="1604" y="4585"/>
                    <a:pt x="1709" y="4585"/>
                  </a:cubicBezTo>
                  <a:cubicBezTo>
                    <a:pt x="1767" y="4585"/>
                    <a:pt x="1820" y="4556"/>
                    <a:pt x="1855" y="4492"/>
                  </a:cubicBezTo>
                  <a:lnTo>
                    <a:pt x="4537" y="1810"/>
                  </a:lnTo>
                  <a:cubicBezTo>
                    <a:pt x="4618" y="1730"/>
                    <a:pt x="4618" y="1548"/>
                    <a:pt x="4537" y="1468"/>
                  </a:cubicBezTo>
                  <a:lnTo>
                    <a:pt x="3105" y="137"/>
                  </a:lnTo>
                  <a:cubicBezTo>
                    <a:pt x="3065" y="46"/>
                    <a:pt x="3005" y="1"/>
                    <a:pt x="294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7">
              <a:extLst>
                <a:ext uri="{FF2B5EF4-FFF2-40B4-BE49-F238E27FC236}">
                  <a16:creationId xmlns:a16="http://schemas.microsoft.com/office/drawing/2014/main" id="{1B6D6BDA-538F-A5F0-9C01-48AC40326CF1}"/>
                </a:ext>
              </a:extLst>
            </p:cNvPr>
            <p:cNvSpPr/>
            <p:nvPr/>
          </p:nvSpPr>
          <p:spPr>
            <a:xfrm>
              <a:off x="7436362" y="1591496"/>
              <a:ext cx="128340" cy="146843"/>
            </a:xfrm>
            <a:custGeom>
              <a:avLst/>
              <a:gdLst/>
              <a:ahLst/>
              <a:cxnLst/>
              <a:rect l="l" t="t" r="r" b="b"/>
              <a:pathLst>
                <a:path w="4134" h="4730" extrusionOk="0">
                  <a:moveTo>
                    <a:pt x="1692" y="1"/>
                  </a:moveTo>
                  <a:cubicBezTo>
                    <a:pt x="1629" y="1"/>
                    <a:pt x="1563" y="21"/>
                    <a:pt x="1513" y="61"/>
                  </a:cubicBezTo>
                  <a:lnTo>
                    <a:pt x="101" y="1493"/>
                  </a:lnTo>
                  <a:cubicBezTo>
                    <a:pt x="1" y="1573"/>
                    <a:pt x="1" y="1755"/>
                    <a:pt x="101" y="1835"/>
                  </a:cubicBezTo>
                  <a:lnTo>
                    <a:pt x="2944" y="4698"/>
                  </a:lnTo>
                  <a:cubicBezTo>
                    <a:pt x="2992" y="4719"/>
                    <a:pt x="3044" y="4730"/>
                    <a:pt x="3094" y="4730"/>
                  </a:cubicBezTo>
                  <a:cubicBezTo>
                    <a:pt x="3236" y="4730"/>
                    <a:pt x="3368" y="4651"/>
                    <a:pt x="3368" y="4517"/>
                  </a:cubicBezTo>
                  <a:lnTo>
                    <a:pt x="3448" y="3690"/>
                  </a:lnTo>
                  <a:cubicBezTo>
                    <a:pt x="3448" y="3509"/>
                    <a:pt x="3529" y="3428"/>
                    <a:pt x="3710" y="3428"/>
                  </a:cubicBezTo>
                  <a:lnTo>
                    <a:pt x="4134" y="3428"/>
                  </a:lnTo>
                  <a:lnTo>
                    <a:pt x="1855" y="61"/>
                  </a:lnTo>
                  <a:cubicBezTo>
                    <a:pt x="1815" y="21"/>
                    <a:pt x="1755" y="1"/>
                    <a:pt x="1692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7">
              <a:extLst>
                <a:ext uri="{FF2B5EF4-FFF2-40B4-BE49-F238E27FC236}">
                  <a16:creationId xmlns:a16="http://schemas.microsoft.com/office/drawing/2014/main" id="{1888A9E6-4256-0581-6FBB-359151D9D1B9}"/>
                </a:ext>
              </a:extLst>
            </p:cNvPr>
            <p:cNvSpPr/>
            <p:nvPr/>
          </p:nvSpPr>
          <p:spPr>
            <a:xfrm>
              <a:off x="7467656" y="1591496"/>
              <a:ext cx="120206" cy="106453"/>
            </a:xfrm>
            <a:custGeom>
              <a:avLst/>
              <a:gdLst/>
              <a:ahLst/>
              <a:cxnLst/>
              <a:rect l="l" t="t" r="r" b="b"/>
              <a:pathLst>
                <a:path w="3872" h="3429" extrusionOk="0">
                  <a:moveTo>
                    <a:pt x="86" y="563"/>
                  </a:moveTo>
                  <a:cubicBezTo>
                    <a:pt x="55" y="586"/>
                    <a:pt x="26" y="620"/>
                    <a:pt x="1" y="666"/>
                  </a:cubicBezTo>
                  <a:lnTo>
                    <a:pt x="86" y="563"/>
                  </a:lnTo>
                  <a:close/>
                  <a:moveTo>
                    <a:pt x="684" y="1"/>
                  </a:moveTo>
                  <a:cubicBezTo>
                    <a:pt x="621" y="1"/>
                    <a:pt x="555" y="21"/>
                    <a:pt x="505" y="61"/>
                  </a:cubicBezTo>
                  <a:lnTo>
                    <a:pt x="86" y="563"/>
                  </a:lnTo>
                  <a:lnTo>
                    <a:pt x="86" y="563"/>
                  </a:lnTo>
                  <a:cubicBezTo>
                    <a:pt x="116" y="541"/>
                    <a:pt x="148" y="530"/>
                    <a:pt x="180" y="530"/>
                  </a:cubicBezTo>
                  <a:cubicBezTo>
                    <a:pt x="243" y="530"/>
                    <a:pt x="303" y="575"/>
                    <a:pt x="343" y="666"/>
                  </a:cubicBezTo>
                  <a:lnTo>
                    <a:pt x="3126" y="3428"/>
                  </a:lnTo>
                  <a:lnTo>
                    <a:pt x="3529" y="3347"/>
                  </a:lnTo>
                  <a:cubicBezTo>
                    <a:pt x="3710" y="3347"/>
                    <a:pt x="3872" y="3085"/>
                    <a:pt x="3710" y="2924"/>
                  </a:cubicBezTo>
                  <a:lnTo>
                    <a:pt x="847" y="61"/>
                  </a:lnTo>
                  <a:cubicBezTo>
                    <a:pt x="807" y="21"/>
                    <a:pt x="747" y="1"/>
                    <a:pt x="68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7">
              <a:extLst>
                <a:ext uri="{FF2B5EF4-FFF2-40B4-BE49-F238E27FC236}">
                  <a16:creationId xmlns:a16="http://schemas.microsoft.com/office/drawing/2014/main" id="{ADCB7CC0-0B6A-E6A1-0691-2F42A5AE33A7}"/>
                </a:ext>
              </a:extLst>
            </p:cNvPr>
            <p:cNvSpPr/>
            <p:nvPr/>
          </p:nvSpPr>
          <p:spPr>
            <a:xfrm>
              <a:off x="7400069" y="1502611"/>
              <a:ext cx="177143" cy="177174"/>
            </a:xfrm>
            <a:custGeom>
              <a:avLst/>
              <a:gdLst/>
              <a:ahLst/>
              <a:cxnLst/>
              <a:rect l="l" t="t" r="r" b="b"/>
              <a:pathLst>
                <a:path w="5706" h="5707" extrusionOk="0">
                  <a:moveTo>
                    <a:pt x="2601" y="1"/>
                  </a:moveTo>
                  <a:cubicBezTo>
                    <a:pt x="2520" y="81"/>
                    <a:pt x="2520" y="81"/>
                    <a:pt x="2520" y="162"/>
                  </a:cubicBezTo>
                  <a:lnTo>
                    <a:pt x="2359" y="162"/>
                  </a:lnTo>
                  <a:cubicBezTo>
                    <a:pt x="2268" y="122"/>
                    <a:pt x="2183" y="101"/>
                    <a:pt x="2099" y="101"/>
                  </a:cubicBezTo>
                  <a:cubicBezTo>
                    <a:pt x="2016" y="101"/>
                    <a:pt x="1936" y="122"/>
                    <a:pt x="1855" y="162"/>
                  </a:cubicBezTo>
                  <a:cubicBezTo>
                    <a:pt x="1674" y="243"/>
                    <a:pt x="1512" y="323"/>
                    <a:pt x="1512" y="505"/>
                  </a:cubicBezTo>
                  <a:cubicBezTo>
                    <a:pt x="1432" y="585"/>
                    <a:pt x="1432" y="585"/>
                    <a:pt x="1351" y="585"/>
                  </a:cubicBezTo>
                  <a:cubicBezTo>
                    <a:pt x="1170" y="585"/>
                    <a:pt x="1008" y="666"/>
                    <a:pt x="928" y="747"/>
                  </a:cubicBezTo>
                  <a:cubicBezTo>
                    <a:pt x="766" y="908"/>
                    <a:pt x="665" y="1089"/>
                    <a:pt x="665" y="1251"/>
                  </a:cubicBezTo>
                  <a:cubicBezTo>
                    <a:pt x="665" y="1331"/>
                    <a:pt x="665" y="1331"/>
                    <a:pt x="585" y="1331"/>
                  </a:cubicBezTo>
                  <a:cubicBezTo>
                    <a:pt x="424" y="1412"/>
                    <a:pt x="343" y="1593"/>
                    <a:pt x="262" y="1755"/>
                  </a:cubicBezTo>
                  <a:cubicBezTo>
                    <a:pt x="161" y="1916"/>
                    <a:pt x="161" y="2097"/>
                    <a:pt x="262" y="2259"/>
                  </a:cubicBezTo>
                  <a:lnTo>
                    <a:pt x="262" y="2339"/>
                  </a:lnTo>
                  <a:cubicBezTo>
                    <a:pt x="81" y="2521"/>
                    <a:pt x="0" y="2682"/>
                    <a:pt x="0" y="2843"/>
                  </a:cubicBezTo>
                  <a:cubicBezTo>
                    <a:pt x="0" y="3025"/>
                    <a:pt x="81" y="3186"/>
                    <a:pt x="262" y="3348"/>
                  </a:cubicBezTo>
                  <a:lnTo>
                    <a:pt x="262" y="3428"/>
                  </a:lnTo>
                  <a:cubicBezTo>
                    <a:pt x="161" y="3610"/>
                    <a:pt x="161" y="3771"/>
                    <a:pt x="262" y="3932"/>
                  </a:cubicBezTo>
                  <a:cubicBezTo>
                    <a:pt x="343" y="4114"/>
                    <a:pt x="424" y="4275"/>
                    <a:pt x="585" y="4275"/>
                  </a:cubicBezTo>
                  <a:cubicBezTo>
                    <a:pt x="665" y="4356"/>
                    <a:pt x="665" y="4356"/>
                    <a:pt x="665" y="4436"/>
                  </a:cubicBezTo>
                  <a:cubicBezTo>
                    <a:pt x="665" y="4618"/>
                    <a:pt x="766" y="4779"/>
                    <a:pt x="928" y="4940"/>
                  </a:cubicBezTo>
                  <a:cubicBezTo>
                    <a:pt x="1008" y="5041"/>
                    <a:pt x="1170" y="5122"/>
                    <a:pt x="1351" y="5122"/>
                  </a:cubicBezTo>
                  <a:cubicBezTo>
                    <a:pt x="1432" y="5122"/>
                    <a:pt x="1432" y="5122"/>
                    <a:pt x="1512" y="5202"/>
                  </a:cubicBezTo>
                  <a:cubicBezTo>
                    <a:pt x="1512" y="5364"/>
                    <a:pt x="1674" y="5444"/>
                    <a:pt x="1855" y="5545"/>
                  </a:cubicBezTo>
                  <a:cubicBezTo>
                    <a:pt x="1936" y="5585"/>
                    <a:pt x="2016" y="5606"/>
                    <a:pt x="2099" y="5606"/>
                  </a:cubicBezTo>
                  <a:cubicBezTo>
                    <a:pt x="2183" y="5606"/>
                    <a:pt x="2268" y="5585"/>
                    <a:pt x="2359" y="5545"/>
                  </a:cubicBezTo>
                  <a:lnTo>
                    <a:pt x="2520" y="5545"/>
                  </a:lnTo>
                  <a:cubicBezTo>
                    <a:pt x="2520" y="5626"/>
                    <a:pt x="2520" y="5626"/>
                    <a:pt x="2601" y="5626"/>
                  </a:cubicBezTo>
                  <a:cubicBezTo>
                    <a:pt x="2682" y="5706"/>
                    <a:pt x="2863" y="5706"/>
                    <a:pt x="2944" y="5706"/>
                  </a:cubicBezTo>
                  <a:cubicBezTo>
                    <a:pt x="3186" y="5706"/>
                    <a:pt x="3186" y="5706"/>
                    <a:pt x="3367" y="5545"/>
                  </a:cubicBezTo>
                  <a:cubicBezTo>
                    <a:pt x="3367" y="5545"/>
                    <a:pt x="3609" y="5444"/>
                    <a:pt x="3690" y="5444"/>
                  </a:cubicBezTo>
                  <a:cubicBezTo>
                    <a:pt x="4799" y="5041"/>
                    <a:pt x="5706" y="3025"/>
                    <a:pt x="5706" y="2843"/>
                  </a:cubicBezTo>
                  <a:cubicBezTo>
                    <a:pt x="5706" y="2682"/>
                    <a:pt x="5041" y="1331"/>
                    <a:pt x="5041" y="1331"/>
                  </a:cubicBezTo>
                  <a:cubicBezTo>
                    <a:pt x="5041" y="1176"/>
                    <a:pt x="3885" y="238"/>
                    <a:pt x="3635" y="238"/>
                  </a:cubicBezTo>
                  <a:cubicBezTo>
                    <a:pt x="3625" y="238"/>
                    <a:pt x="3616" y="240"/>
                    <a:pt x="3609" y="243"/>
                  </a:cubicBezTo>
                  <a:cubicBezTo>
                    <a:pt x="3609" y="243"/>
                    <a:pt x="3367" y="162"/>
                    <a:pt x="3286" y="81"/>
                  </a:cubicBezTo>
                  <a:cubicBezTo>
                    <a:pt x="3186" y="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7">
              <a:extLst>
                <a:ext uri="{FF2B5EF4-FFF2-40B4-BE49-F238E27FC236}">
                  <a16:creationId xmlns:a16="http://schemas.microsoft.com/office/drawing/2014/main" id="{E7A7680C-73D0-A444-1912-AF7F51523DFE}"/>
                </a:ext>
              </a:extLst>
            </p:cNvPr>
            <p:cNvSpPr/>
            <p:nvPr/>
          </p:nvSpPr>
          <p:spPr>
            <a:xfrm>
              <a:off x="7480820" y="1499476"/>
              <a:ext cx="102045" cy="182824"/>
            </a:xfrm>
            <a:custGeom>
              <a:avLst/>
              <a:gdLst/>
              <a:ahLst/>
              <a:cxnLst/>
              <a:rect l="l" t="t" r="r" b="b"/>
              <a:pathLst>
                <a:path w="3287" h="5889" extrusionOk="0">
                  <a:moveTo>
                    <a:pt x="343" y="1"/>
                  </a:moveTo>
                  <a:cubicBezTo>
                    <a:pt x="262" y="1"/>
                    <a:pt x="81" y="102"/>
                    <a:pt x="0" y="102"/>
                  </a:cubicBezTo>
                  <a:cubicBezTo>
                    <a:pt x="0" y="182"/>
                    <a:pt x="81" y="182"/>
                    <a:pt x="81" y="263"/>
                  </a:cubicBezTo>
                  <a:lnTo>
                    <a:pt x="262" y="263"/>
                  </a:lnTo>
                  <a:cubicBezTo>
                    <a:pt x="343" y="182"/>
                    <a:pt x="423" y="182"/>
                    <a:pt x="504" y="182"/>
                  </a:cubicBezTo>
                  <a:cubicBezTo>
                    <a:pt x="585" y="182"/>
                    <a:pt x="685" y="182"/>
                    <a:pt x="766" y="263"/>
                  </a:cubicBezTo>
                  <a:cubicBezTo>
                    <a:pt x="927" y="344"/>
                    <a:pt x="1008" y="424"/>
                    <a:pt x="1089" y="606"/>
                  </a:cubicBezTo>
                  <a:cubicBezTo>
                    <a:pt x="1089" y="686"/>
                    <a:pt x="1190" y="686"/>
                    <a:pt x="1190" y="686"/>
                  </a:cubicBezTo>
                  <a:lnTo>
                    <a:pt x="1270" y="686"/>
                  </a:lnTo>
                  <a:cubicBezTo>
                    <a:pt x="1431" y="686"/>
                    <a:pt x="1512" y="767"/>
                    <a:pt x="1694" y="848"/>
                  </a:cubicBezTo>
                  <a:cubicBezTo>
                    <a:pt x="1855" y="1009"/>
                    <a:pt x="1855" y="1190"/>
                    <a:pt x="1855" y="1352"/>
                  </a:cubicBezTo>
                  <a:cubicBezTo>
                    <a:pt x="1855" y="1432"/>
                    <a:pt x="1936" y="1432"/>
                    <a:pt x="1936" y="1432"/>
                  </a:cubicBezTo>
                  <a:cubicBezTo>
                    <a:pt x="2016" y="1513"/>
                    <a:pt x="2097" y="1513"/>
                    <a:pt x="2198" y="1614"/>
                  </a:cubicBezTo>
                  <a:cubicBezTo>
                    <a:pt x="2278" y="1694"/>
                    <a:pt x="2278" y="1775"/>
                    <a:pt x="2359" y="1856"/>
                  </a:cubicBezTo>
                  <a:cubicBezTo>
                    <a:pt x="2359" y="2017"/>
                    <a:pt x="2359" y="2198"/>
                    <a:pt x="2278" y="2360"/>
                  </a:cubicBezTo>
                  <a:cubicBezTo>
                    <a:pt x="2278" y="2360"/>
                    <a:pt x="2278" y="2440"/>
                    <a:pt x="2359" y="2440"/>
                  </a:cubicBezTo>
                  <a:cubicBezTo>
                    <a:pt x="2440" y="2622"/>
                    <a:pt x="2520" y="2783"/>
                    <a:pt x="2520" y="2944"/>
                  </a:cubicBezTo>
                  <a:cubicBezTo>
                    <a:pt x="2520" y="3126"/>
                    <a:pt x="2440" y="3287"/>
                    <a:pt x="2359" y="3449"/>
                  </a:cubicBezTo>
                  <a:cubicBezTo>
                    <a:pt x="2278" y="3449"/>
                    <a:pt x="2278" y="3529"/>
                    <a:pt x="2278" y="3529"/>
                  </a:cubicBezTo>
                  <a:cubicBezTo>
                    <a:pt x="2359" y="3630"/>
                    <a:pt x="2359" y="3711"/>
                    <a:pt x="2359" y="3791"/>
                  </a:cubicBezTo>
                  <a:lnTo>
                    <a:pt x="2359" y="4033"/>
                  </a:lnTo>
                  <a:cubicBezTo>
                    <a:pt x="2278" y="4215"/>
                    <a:pt x="2097" y="4376"/>
                    <a:pt x="1936" y="4376"/>
                  </a:cubicBezTo>
                  <a:cubicBezTo>
                    <a:pt x="1936" y="4457"/>
                    <a:pt x="1855" y="4457"/>
                    <a:pt x="1855" y="4537"/>
                  </a:cubicBezTo>
                  <a:cubicBezTo>
                    <a:pt x="1855" y="4719"/>
                    <a:pt x="1855" y="4880"/>
                    <a:pt x="1694" y="5041"/>
                  </a:cubicBezTo>
                  <a:cubicBezTo>
                    <a:pt x="1512" y="5142"/>
                    <a:pt x="1351" y="5223"/>
                    <a:pt x="1190" y="5223"/>
                  </a:cubicBezTo>
                  <a:cubicBezTo>
                    <a:pt x="1190" y="5223"/>
                    <a:pt x="1089" y="5223"/>
                    <a:pt x="1089" y="5303"/>
                  </a:cubicBezTo>
                  <a:cubicBezTo>
                    <a:pt x="1089" y="5384"/>
                    <a:pt x="1008" y="5465"/>
                    <a:pt x="927" y="5465"/>
                  </a:cubicBezTo>
                  <a:cubicBezTo>
                    <a:pt x="927" y="5545"/>
                    <a:pt x="847" y="5646"/>
                    <a:pt x="766" y="5646"/>
                  </a:cubicBezTo>
                  <a:cubicBezTo>
                    <a:pt x="675" y="5686"/>
                    <a:pt x="590" y="5707"/>
                    <a:pt x="507" y="5707"/>
                  </a:cubicBezTo>
                  <a:cubicBezTo>
                    <a:pt x="423" y="5707"/>
                    <a:pt x="343" y="5686"/>
                    <a:pt x="262" y="5646"/>
                  </a:cubicBezTo>
                  <a:lnTo>
                    <a:pt x="81" y="5646"/>
                  </a:lnTo>
                  <a:cubicBezTo>
                    <a:pt x="81" y="5727"/>
                    <a:pt x="0" y="5727"/>
                    <a:pt x="0" y="5727"/>
                  </a:cubicBezTo>
                  <a:cubicBezTo>
                    <a:pt x="81" y="5807"/>
                    <a:pt x="262" y="5888"/>
                    <a:pt x="343" y="5888"/>
                  </a:cubicBezTo>
                  <a:cubicBezTo>
                    <a:pt x="504" y="5888"/>
                    <a:pt x="685" y="5807"/>
                    <a:pt x="847" y="5646"/>
                  </a:cubicBezTo>
                  <a:lnTo>
                    <a:pt x="927" y="5646"/>
                  </a:lnTo>
                  <a:cubicBezTo>
                    <a:pt x="1008" y="5686"/>
                    <a:pt x="1094" y="5707"/>
                    <a:pt x="1179" y="5707"/>
                  </a:cubicBezTo>
                  <a:cubicBezTo>
                    <a:pt x="1265" y="5707"/>
                    <a:pt x="1351" y="5686"/>
                    <a:pt x="1431" y="5646"/>
                  </a:cubicBezTo>
                  <a:cubicBezTo>
                    <a:pt x="1512" y="5646"/>
                    <a:pt x="1593" y="5545"/>
                    <a:pt x="1694" y="5465"/>
                  </a:cubicBezTo>
                  <a:cubicBezTo>
                    <a:pt x="1774" y="5465"/>
                    <a:pt x="1774" y="5384"/>
                    <a:pt x="1855" y="5303"/>
                  </a:cubicBezTo>
                  <a:cubicBezTo>
                    <a:pt x="1855" y="5223"/>
                    <a:pt x="1855" y="5223"/>
                    <a:pt x="1936" y="5223"/>
                  </a:cubicBezTo>
                  <a:cubicBezTo>
                    <a:pt x="2097" y="5223"/>
                    <a:pt x="2278" y="5142"/>
                    <a:pt x="2440" y="5041"/>
                  </a:cubicBezTo>
                  <a:cubicBezTo>
                    <a:pt x="2520" y="4880"/>
                    <a:pt x="2601" y="4719"/>
                    <a:pt x="2601" y="4537"/>
                  </a:cubicBezTo>
                  <a:cubicBezTo>
                    <a:pt x="2601" y="4457"/>
                    <a:pt x="2601" y="4457"/>
                    <a:pt x="2702" y="4376"/>
                  </a:cubicBezTo>
                  <a:cubicBezTo>
                    <a:pt x="2863" y="4376"/>
                    <a:pt x="2944" y="4215"/>
                    <a:pt x="3024" y="4033"/>
                  </a:cubicBezTo>
                  <a:cubicBezTo>
                    <a:pt x="3105" y="3953"/>
                    <a:pt x="3105" y="3872"/>
                    <a:pt x="3105" y="3791"/>
                  </a:cubicBezTo>
                  <a:cubicBezTo>
                    <a:pt x="3105" y="3711"/>
                    <a:pt x="3105" y="3630"/>
                    <a:pt x="3024" y="3529"/>
                  </a:cubicBezTo>
                  <a:cubicBezTo>
                    <a:pt x="3024" y="3529"/>
                    <a:pt x="3024" y="3449"/>
                    <a:pt x="3105" y="3449"/>
                  </a:cubicBezTo>
                  <a:cubicBezTo>
                    <a:pt x="3206" y="3287"/>
                    <a:pt x="3286" y="3126"/>
                    <a:pt x="3286" y="2944"/>
                  </a:cubicBezTo>
                  <a:cubicBezTo>
                    <a:pt x="3286" y="2783"/>
                    <a:pt x="3206" y="2622"/>
                    <a:pt x="3105" y="2440"/>
                  </a:cubicBezTo>
                  <a:cubicBezTo>
                    <a:pt x="3024" y="2440"/>
                    <a:pt x="3024" y="2360"/>
                    <a:pt x="3024" y="2360"/>
                  </a:cubicBezTo>
                  <a:cubicBezTo>
                    <a:pt x="3105" y="2198"/>
                    <a:pt x="3105" y="2017"/>
                    <a:pt x="3024" y="1856"/>
                  </a:cubicBezTo>
                  <a:cubicBezTo>
                    <a:pt x="3024" y="1775"/>
                    <a:pt x="2944" y="1694"/>
                    <a:pt x="2863" y="1614"/>
                  </a:cubicBezTo>
                  <a:cubicBezTo>
                    <a:pt x="2863" y="1513"/>
                    <a:pt x="2782" y="1513"/>
                    <a:pt x="2702" y="1432"/>
                  </a:cubicBezTo>
                  <a:cubicBezTo>
                    <a:pt x="2601" y="1432"/>
                    <a:pt x="2601" y="1432"/>
                    <a:pt x="2601" y="1352"/>
                  </a:cubicBezTo>
                  <a:cubicBezTo>
                    <a:pt x="2601" y="1190"/>
                    <a:pt x="2520" y="1009"/>
                    <a:pt x="2440" y="848"/>
                  </a:cubicBezTo>
                  <a:cubicBezTo>
                    <a:pt x="2278" y="767"/>
                    <a:pt x="2097" y="686"/>
                    <a:pt x="1936" y="686"/>
                  </a:cubicBezTo>
                  <a:cubicBezTo>
                    <a:pt x="1855" y="686"/>
                    <a:pt x="1855" y="686"/>
                    <a:pt x="1855" y="606"/>
                  </a:cubicBezTo>
                  <a:cubicBezTo>
                    <a:pt x="1774" y="424"/>
                    <a:pt x="1593" y="344"/>
                    <a:pt x="1431" y="263"/>
                  </a:cubicBezTo>
                  <a:cubicBezTo>
                    <a:pt x="1351" y="182"/>
                    <a:pt x="1270" y="182"/>
                    <a:pt x="1270" y="182"/>
                  </a:cubicBezTo>
                  <a:cubicBezTo>
                    <a:pt x="1089" y="182"/>
                    <a:pt x="1008" y="182"/>
                    <a:pt x="927" y="263"/>
                  </a:cubicBezTo>
                  <a:lnTo>
                    <a:pt x="847" y="263"/>
                  </a:lnTo>
                  <a:cubicBezTo>
                    <a:pt x="685" y="102"/>
                    <a:pt x="504" y="1"/>
                    <a:pt x="34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7">
              <a:extLst>
                <a:ext uri="{FF2B5EF4-FFF2-40B4-BE49-F238E27FC236}">
                  <a16:creationId xmlns:a16="http://schemas.microsoft.com/office/drawing/2014/main" id="{49AF358E-32B6-1352-548C-DD93DAD6C356}"/>
                </a:ext>
              </a:extLst>
            </p:cNvPr>
            <p:cNvSpPr/>
            <p:nvPr/>
          </p:nvSpPr>
          <p:spPr>
            <a:xfrm>
              <a:off x="7431364" y="1530770"/>
              <a:ext cx="109558" cy="120206"/>
            </a:xfrm>
            <a:custGeom>
              <a:avLst/>
              <a:gdLst/>
              <a:ahLst/>
              <a:cxnLst/>
              <a:rect l="l" t="t" r="r" b="b"/>
              <a:pathLst>
                <a:path w="3529" h="3872" extrusionOk="0">
                  <a:moveTo>
                    <a:pt x="1593" y="1"/>
                  </a:moveTo>
                  <a:cubicBezTo>
                    <a:pt x="666" y="182"/>
                    <a:pt x="0" y="1009"/>
                    <a:pt x="0" y="1936"/>
                  </a:cubicBezTo>
                  <a:cubicBezTo>
                    <a:pt x="0" y="2864"/>
                    <a:pt x="666" y="3711"/>
                    <a:pt x="1593" y="3872"/>
                  </a:cubicBezTo>
                  <a:lnTo>
                    <a:pt x="2016" y="3872"/>
                  </a:lnTo>
                  <a:cubicBezTo>
                    <a:pt x="2016" y="3872"/>
                    <a:pt x="3186" y="3529"/>
                    <a:pt x="3529" y="1936"/>
                  </a:cubicBezTo>
                  <a:cubicBezTo>
                    <a:pt x="3529" y="848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7">
              <a:extLst>
                <a:ext uri="{FF2B5EF4-FFF2-40B4-BE49-F238E27FC236}">
                  <a16:creationId xmlns:a16="http://schemas.microsoft.com/office/drawing/2014/main" id="{61CD61A5-8472-568E-FAAD-4E98772ADBAD}"/>
                </a:ext>
              </a:extLst>
            </p:cNvPr>
            <p:cNvSpPr/>
            <p:nvPr/>
          </p:nvSpPr>
          <p:spPr>
            <a:xfrm>
              <a:off x="7480820" y="1530770"/>
              <a:ext cx="70752" cy="120206"/>
            </a:xfrm>
            <a:custGeom>
              <a:avLst/>
              <a:gdLst/>
              <a:ahLst/>
              <a:cxnLst/>
              <a:rect l="l" t="t" r="r" b="b"/>
              <a:pathLst>
                <a:path w="2279" h="3872" extrusionOk="0">
                  <a:moveTo>
                    <a:pt x="0" y="1"/>
                  </a:moveTo>
                  <a:cubicBezTo>
                    <a:pt x="343" y="102"/>
                    <a:pt x="766" y="263"/>
                    <a:pt x="1008" y="505"/>
                  </a:cubicBezTo>
                  <a:cubicBezTo>
                    <a:pt x="1351" y="928"/>
                    <a:pt x="1593" y="1352"/>
                    <a:pt x="1593" y="1936"/>
                  </a:cubicBezTo>
                  <a:cubicBezTo>
                    <a:pt x="1593" y="2441"/>
                    <a:pt x="1351" y="2945"/>
                    <a:pt x="1008" y="3287"/>
                  </a:cubicBezTo>
                  <a:cubicBezTo>
                    <a:pt x="766" y="3630"/>
                    <a:pt x="343" y="3791"/>
                    <a:pt x="0" y="3872"/>
                  </a:cubicBezTo>
                  <a:lnTo>
                    <a:pt x="343" y="3872"/>
                  </a:lnTo>
                  <a:cubicBezTo>
                    <a:pt x="927" y="3872"/>
                    <a:pt x="1351" y="3711"/>
                    <a:pt x="1774" y="3287"/>
                  </a:cubicBezTo>
                  <a:cubicBezTo>
                    <a:pt x="2097" y="2945"/>
                    <a:pt x="2278" y="2441"/>
                    <a:pt x="2278" y="1936"/>
                  </a:cubicBezTo>
                  <a:cubicBezTo>
                    <a:pt x="2278" y="1352"/>
                    <a:pt x="2097" y="928"/>
                    <a:pt x="1774" y="505"/>
                  </a:cubicBezTo>
                  <a:cubicBezTo>
                    <a:pt x="1351" y="182"/>
                    <a:pt x="927" y="1"/>
                    <a:pt x="34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7">
              <a:extLst>
                <a:ext uri="{FF2B5EF4-FFF2-40B4-BE49-F238E27FC236}">
                  <a16:creationId xmlns:a16="http://schemas.microsoft.com/office/drawing/2014/main" id="{5547DBD3-8C9B-7479-F485-18A3846734E2}"/>
                </a:ext>
              </a:extLst>
            </p:cNvPr>
            <p:cNvSpPr/>
            <p:nvPr/>
          </p:nvSpPr>
          <p:spPr>
            <a:xfrm>
              <a:off x="7457659" y="1568335"/>
              <a:ext cx="67616" cy="46350"/>
            </a:xfrm>
            <a:custGeom>
              <a:avLst/>
              <a:gdLst/>
              <a:ahLst/>
              <a:cxnLst/>
              <a:rect l="l" t="t" r="r" b="b"/>
              <a:pathLst>
                <a:path w="2178" h="1493" extrusionOk="0">
                  <a:moveTo>
                    <a:pt x="1973" y="1"/>
                  </a:moveTo>
                  <a:cubicBezTo>
                    <a:pt x="1930" y="1"/>
                    <a:pt x="1885" y="21"/>
                    <a:pt x="1835" y="61"/>
                  </a:cubicBezTo>
                  <a:lnTo>
                    <a:pt x="746" y="1150"/>
                  </a:lnTo>
                  <a:lnTo>
                    <a:pt x="323" y="726"/>
                  </a:lnTo>
                  <a:cubicBezTo>
                    <a:pt x="282" y="686"/>
                    <a:pt x="242" y="666"/>
                    <a:pt x="202" y="666"/>
                  </a:cubicBezTo>
                  <a:cubicBezTo>
                    <a:pt x="161" y="666"/>
                    <a:pt x="121" y="686"/>
                    <a:pt x="81" y="726"/>
                  </a:cubicBezTo>
                  <a:cubicBezTo>
                    <a:pt x="0" y="807"/>
                    <a:pt x="0" y="908"/>
                    <a:pt x="81" y="989"/>
                  </a:cubicBezTo>
                  <a:lnTo>
                    <a:pt x="585" y="1412"/>
                  </a:lnTo>
                  <a:cubicBezTo>
                    <a:pt x="585" y="1493"/>
                    <a:pt x="665" y="1493"/>
                    <a:pt x="746" y="1493"/>
                  </a:cubicBezTo>
                  <a:cubicBezTo>
                    <a:pt x="827" y="1493"/>
                    <a:pt x="927" y="1493"/>
                    <a:pt x="1008" y="1412"/>
                  </a:cubicBezTo>
                  <a:lnTo>
                    <a:pt x="2097" y="303"/>
                  </a:lnTo>
                  <a:cubicBezTo>
                    <a:pt x="2177" y="222"/>
                    <a:pt x="2177" y="142"/>
                    <a:pt x="2097" y="61"/>
                  </a:cubicBezTo>
                  <a:cubicBezTo>
                    <a:pt x="2057" y="21"/>
                    <a:pt x="2016" y="1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690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0CCFA146-7E48-49C4-8D1F-E40665BB5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>
            <a:extLst>
              <a:ext uri="{FF2B5EF4-FFF2-40B4-BE49-F238E27FC236}">
                <a16:creationId xmlns:a16="http://schemas.microsoft.com/office/drawing/2014/main" id="{F2E4FDDA-43D2-E6D3-4220-B460BACCFC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/>
              <a:t>Основни функции</a:t>
            </a:r>
          </a:p>
        </p:txBody>
      </p:sp>
      <p:sp>
        <p:nvSpPr>
          <p:cNvPr id="769" name="Google Shape;769;p33">
            <a:extLst>
              <a:ext uri="{FF2B5EF4-FFF2-40B4-BE49-F238E27FC236}">
                <a16:creationId xmlns:a16="http://schemas.microsoft.com/office/drawing/2014/main" id="{21A67804-1C19-D410-A3EF-54853D26B3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4687960B-C692-4452-7404-3BEAA12CF16E}"/>
              </a:ext>
            </a:extLst>
          </p:cNvPr>
          <p:cNvGrpSpPr/>
          <p:nvPr/>
        </p:nvGrpSpPr>
        <p:grpSpPr>
          <a:xfrm>
            <a:off x="7466519" y="3435521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958D312B-4673-7CC0-858F-9010ECB0C3BF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98E2B9AD-F700-217A-9A4C-D0A4D5B112AF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AC11B6DD-E98C-3351-59E3-9914F355762E}"/>
              </a:ext>
            </a:extLst>
          </p:cNvPr>
          <p:cNvSpPr/>
          <p:nvPr/>
        </p:nvSpPr>
        <p:spPr>
          <a:xfrm>
            <a:off x="6692700" y="1383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943C1FF5-86A8-9B70-4107-E30290F1A9D8}"/>
              </a:ext>
            </a:extLst>
          </p:cNvPr>
          <p:cNvSpPr/>
          <p:nvPr/>
        </p:nvSpPr>
        <p:spPr>
          <a:xfrm>
            <a:off x="3066900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EFFE8E03-C602-44D3-C1CA-2D067A043CA2}"/>
              </a:ext>
            </a:extLst>
          </p:cNvPr>
          <p:cNvSpPr/>
          <p:nvPr/>
        </p:nvSpPr>
        <p:spPr>
          <a:xfrm>
            <a:off x="6185025" y="41971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DF7E909A-8D8B-C705-63CB-1A8EFA82D81D}"/>
              </a:ext>
            </a:extLst>
          </p:cNvPr>
          <p:cNvSpPr/>
          <p:nvPr/>
        </p:nvSpPr>
        <p:spPr>
          <a:xfrm>
            <a:off x="1228650" y="24075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3">
            <a:extLst>
              <a:ext uri="{FF2B5EF4-FFF2-40B4-BE49-F238E27FC236}">
                <a16:creationId xmlns:a16="http://schemas.microsoft.com/office/drawing/2014/main" id="{40709008-24BD-9D5F-723A-40A21ADD5DD4}"/>
              </a:ext>
            </a:extLst>
          </p:cNvPr>
          <p:cNvGrpSpPr/>
          <p:nvPr/>
        </p:nvGrpSpPr>
        <p:grpSpPr>
          <a:xfrm rot="-359762">
            <a:off x="2447590" y="1467184"/>
            <a:ext cx="403966" cy="1408127"/>
            <a:chOff x="3871459" y="1524906"/>
            <a:chExt cx="919351" cy="3204630"/>
          </a:xfrm>
        </p:grpSpPr>
        <p:sp>
          <p:nvSpPr>
            <p:cNvPr id="778" name="Google Shape;778;p33">
              <a:extLst>
                <a:ext uri="{FF2B5EF4-FFF2-40B4-BE49-F238E27FC236}">
                  <a16:creationId xmlns:a16="http://schemas.microsoft.com/office/drawing/2014/main" id="{A8FCAE68-60A7-2B6C-4143-F011DA83B5C7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3">
              <a:extLst>
                <a:ext uri="{FF2B5EF4-FFF2-40B4-BE49-F238E27FC236}">
                  <a16:creationId xmlns:a16="http://schemas.microsoft.com/office/drawing/2014/main" id="{72DFEB13-7357-A849-9A43-530941599F52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3">
              <a:extLst>
                <a:ext uri="{FF2B5EF4-FFF2-40B4-BE49-F238E27FC236}">
                  <a16:creationId xmlns:a16="http://schemas.microsoft.com/office/drawing/2014/main" id="{C8182D47-2BA1-31EB-FF16-3975EC292176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3">
              <a:extLst>
                <a:ext uri="{FF2B5EF4-FFF2-40B4-BE49-F238E27FC236}">
                  <a16:creationId xmlns:a16="http://schemas.microsoft.com/office/drawing/2014/main" id="{83BDA59E-238A-D1D4-DF40-5B195C300160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3">
              <a:extLst>
                <a:ext uri="{FF2B5EF4-FFF2-40B4-BE49-F238E27FC236}">
                  <a16:creationId xmlns:a16="http://schemas.microsoft.com/office/drawing/2014/main" id="{F2993237-11E0-5B74-B528-660C6BA719F5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3">
              <a:extLst>
                <a:ext uri="{FF2B5EF4-FFF2-40B4-BE49-F238E27FC236}">
                  <a16:creationId xmlns:a16="http://schemas.microsoft.com/office/drawing/2014/main" id="{A1CB3609-265A-23EB-DF98-692D4316BECB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3">
              <a:extLst>
                <a:ext uri="{FF2B5EF4-FFF2-40B4-BE49-F238E27FC236}">
                  <a16:creationId xmlns:a16="http://schemas.microsoft.com/office/drawing/2014/main" id="{8BE25105-E4A0-4B66-61AA-7EE7724168B8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3">
              <a:extLst>
                <a:ext uri="{FF2B5EF4-FFF2-40B4-BE49-F238E27FC236}">
                  <a16:creationId xmlns:a16="http://schemas.microsoft.com/office/drawing/2014/main" id="{408CF8B5-C6F3-EF3C-5602-553FF2E4A37D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3">
            <a:extLst>
              <a:ext uri="{FF2B5EF4-FFF2-40B4-BE49-F238E27FC236}">
                <a16:creationId xmlns:a16="http://schemas.microsoft.com/office/drawing/2014/main" id="{BC2C8AE4-EFBF-10AB-33C4-354193579FF7}"/>
              </a:ext>
            </a:extLst>
          </p:cNvPr>
          <p:cNvGrpSpPr/>
          <p:nvPr/>
        </p:nvGrpSpPr>
        <p:grpSpPr>
          <a:xfrm>
            <a:off x="6054613" y="1256184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>
              <a:extLst>
                <a:ext uri="{FF2B5EF4-FFF2-40B4-BE49-F238E27FC236}">
                  <a16:creationId xmlns:a16="http://schemas.microsoft.com/office/drawing/2014/main" id="{00F5C1BD-E2FC-603B-2D2A-6C28AF8E9B77}"/>
                </a:ext>
              </a:extLst>
            </p:cNvPr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3">
              <a:extLst>
                <a:ext uri="{FF2B5EF4-FFF2-40B4-BE49-F238E27FC236}">
                  <a16:creationId xmlns:a16="http://schemas.microsoft.com/office/drawing/2014/main" id="{27D908BB-8B91-0EA3-D347-2752B7EE5F56}"/>
                </a:ext>
              </a:extLst>
            </p:cNvPr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3">
              <a:extLst>
                <a:ext uri="{FF2B5EF4-FFF2-40B4-BE49-F238E27FC236}">
                  <a16:creationId xmlns:a16="http://schemas.microsoft.com/office/drawing/2014/main" id="{3B37E207-FE68-082C-E71D-D55530446FD9}"/>
                </a:ext>
              </a:extLst>
            </p:cNvPr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3">
              <a:extLst>
                <a:ext uri="{FF2B5EF4-FFF2-40B4-BE49-F238E27FC236}">
                  <a16:creationId xmlns:a16="http://schemas.microsoft.com/office/drawing/2014/main" id="{AA38473C-41E0-56C3-A3FE-9794D9084A85}"/>
                </a:ext>
              </a:extLst>
            </p:cNvPr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3">
              <a:extLst>
                <a:ext uri="{FF2B5EF4-FFF2-40B4-BE49-F238E27FC236}">
                  <a16:creationId xmlns:a16="http://schemas.microsoft.com/office/drawing/2014/main" id="{7624808C-DB08-0EB4-825C-6A6D0D38CEDB}"/>
                </a:ext>
              </a:extLst>
            </p:cNvPr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3">
              <a:extLst>
                <a:ext uri="{FF2B5EF4-FFF2-40B4-BE49-F238E27FC236}">
                  <a16:creationId xmlns:a16="http://schemas.microsoft.com/office/drawing/2014/main" id="{D79B346F-F007-7D94-7E21-0EE9FF19A60F}"/>
                </a:ext>
              </a:extLst>
            </p:cNvPr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3">
            <a:extLst>
              <a:ext uri="{FF2B5EF4-FFF2-40B4-BE49-F238E27FC236}">
                <a16:creationId xmlns:a16="http://schemas.microsoft.com/office/drawing/2014/main" id="{14584D20-8FD1-F5C5-5738-FA4428EEF8A9}"/>
              </a:ext>
            </a:extLst>
          </p:cNvPr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>
              <a:extLst>
                <a:ext uri="{FF2B5EF4-FFF2-40B4-BE49-F238E27FC236}">
                  <a16:creationId xmlns:a16="http://schemas.microsoft.com/office/drawing/2014/main" id="{8EA1A13B-9EDF-B5C3-1A90-371D064124A4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3">
              <a:extLst>
                <a:ext uri="{FF2B5EF4-FFF2-40B4-BE49-F238E27FC236}">
                  <a16:creationId xmlns:a16="http://schemas.microsoft.com/office/drawing/2014/main" id="{E2F266C5-CE70-4689-29F9-9860E1FF263B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3">
              <a:extLst>
                <a:ext uri="{FF2B5EF4-FFF2-40B4-BE49-F238E27FC236}">
                  <a16:creationId xmlns:a16="http://schemas.microsoft.com/office/drawing/2014/main" id="{F0F23032-A985-53BF-58A6-BFD934800866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3">
              <a:extLst>
                <a:ext uri="{FF2B5EF4-FFF2-40B4-BE49-F238E27FC236}">
                  <a16:creationId xmlns:a16="http://schemas.microsoft.com/office/drawing/2014/main" id="{F0FEDC90-2AA4-84F7-6922-946214841CE6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3">
              <a:extLst>
                <a:ext uri="{FF2B5EF4-FFF2-40B4-BE49-F238E27FC236}">
                  <a16:creationId xmlns:a16="http://schemas.microsoft.com/office/drawing/2014/main" id="{CE6921D6-45F0-3C6B-7C24-A0784A7834ED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732691"/>
      </p:ext>
    </p:extLst>
  </p:cSld>
  <p:clrMapOvr>
    <a:masterClrMapping/>
  </p:clrMapOvr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On-screen Show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Bebas Neue</vt:lpstr>
      <vt:lpstr>Black Han Sans</vt:lpstr>
      <vt:lpstr>Nunito Light</vt:lpstr>
      <vt:lpstr>Arial</vt:lpstr>
      <vt:lpstr>Open Sans</vt:lpstr>
      <vt:lpstr>Anaheim</vt:lpstr>
      <vt:lpstr>Car Dealership Business Plan by Slidesgo</vt:lpstr>
      <vt:lpstr>RentACar</vt:lpstr>
      <vt:lpstr>Съдържание</vt:lpstr>
      <vt:lpstr>Въведение</vt:lpstr>
      <vt:lpstr>RentACar – Уеб приложение за резервации на автомобили </vt:lpstr>
      <vt:lpstr>Описание на проекта</vt:lpstr>
      <vt:lpstr>PowerPoint Presentation</vt:lpstr>
      <vt:lpstr>Технологии</vt:lpstr>
      <vt:lpstr>PowerPoint Presentation</vt:lpstr>
      <vt:lpstr>Основни функции</vt:lpstr>
      <vt:lpstr>PowerPoint Presentation</vt:lpstr>
      <vt:lpstr>Административен панел</vt:lpstr>
      <vt:lpstr>PowerPoint Presentation</vt:lpstr>
      <vt:lpstr>Ползи и предимства</vt:lpstr>
      <vt:lpstr>PowerPoint Presentation</vt:lpstr>
      <vt:lpstr>Заключение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Николай Табальов 06</cp:lastModifiedBy>
  <cp:revision>2</cp:revision>
  <dcterms:modified xsi:type="dcterms:W3CDTF">2025-04-04T16:11:43Z</dcterms:modified>
</cp:coreProperties>
</file>