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4"/>
  </p:sldMasterIdLst>
  <p:notesMasterIdLst>
    <p:notesMasterId r:id="rId18"/>
  </p:notesMasterIdLst>
  <p:sldIdLst>
    <p:sldId id="256" r:id="rId5"/>
    <p:sldId id="258" r:id="rId6"/>
    <p:sldId id="259" r:id="rId7"/>
    <p:sldId id="260" r:id="rId8"/>
    <p:sldId id="266" r:id="rId9"/>
    <p:sldId id="263" r:id="rId10"/>
    <p:sldId id="262" r:id="rId11"/>
    <p:sldId id="261" r:id="rId12"/>
    <p:sldId id="272" r:id="rId13"/>
    <p:sldId id="309" r:id="rId14"/>
    <p:sldId id="284" r:id="rId15"/>
    <p:sldId id="310" r:id="rId16"/>
    <p:sldId id="287" r:id="rId17"/>
  </p:sldIdLst>
  <p:sldSz cx="9144000" cy="5143500" type="screen16x9"/>
  <p:notesSz cx="6858000" cy="9144000"/>
  <p:embeddedFontLst>
    <p:embeddedFont>
      <p:font typeface="Lexend Deca" panose="020B0604020202020204" charset="0"/>
      <p:regular r:id="rId19"/>
      <p:bold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EB07DE-D94C-4E1F-AF4B-1AFAAE610918}" v="3" dt="2024-04-20T15:29:28"/>
  </p1510:revLst>
</p1510:revInfo>
</file>

<file path=ppt/tableStyles.xml><?xml version="1.0" encoding="utf-8"?>
<a:tblStyleLst xmlns:a="http://schemas.openxmlformats.org/drawingml/2006/main" def="{8945C232-8271-457E-BCC0-71F25FD3CA02}">
  <a:tblStyle styleId="{8945C232-8271-457E-BCC0-71F25FD3CA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474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e4f4358ab1_2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e4f4358ab1_2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345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2" name="Google Shape;1572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2" name="Google Shape;1572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530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7" name="Google Shape;1677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e4f4358ab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e4f4358ab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e5180d73a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e5180d73a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e4f4358ab1_0_18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e4f4358ab1_0_18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e4f4358ab1_2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e4f4358ab1_2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56025" y="0"/>
            <a:ext cx="6492062" cy="5143532"/>
          </a:xfrm>
          <a:custGeom>
            <a:avLst/>
            <a:gdLst/>
            <a:ahLst/>
            <a:cxnLst/>
            <a:rect l="l" t="t" r="r" b="b"/>
            <a:pathLst>
              <a:path w="40882" h="32390" extrusionOk="0">
                <a:moveTo>
                  <a:pt x="1" y="1"/>
                </a:moveTo>
                <a:lnTo>
                  <a:pt x="1" y="32389"/>
                </a:lnTo>
                <a:lnTo>
                  <a:pt x="35758" y="32389"/>
                </a:lnTo>
                <a:lnTo>
                  <a:pt x="40882" y="8914"/>
                </a:lnTo>
                <a:lnTo>
                  <a:pt x="34951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8775" y="1424113"/>
            <a:ext cx="4835100" cy="172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100" b="1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8775" y="324357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511050" y="-7443"/>
            <a:ext cx="543814" cy="543814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3325" y="4250554"/>
            <a:ext cx="635436" cy="635436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rot="5400000">
            <a:off x="562097" y="-285083"/>
            <a:ext cx="605662" cy="1648960"/>
            <a:chOff x="758850" y="467950"/>
            <a:chExt cx="368475" cy="1003200"/>
          </a:xfrm>
        </p:grpSpPr>
        <p:sp>
          <p:nvSpPr>
            <p:cNvPr id="15" name="Google Shape;15;p2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4035082" y="3779619"/>
            <a:ext cx="605662" cy="1648960"/>
            <a:chOff x="758850" y="467950"/>
            <a:chExt cx="368475" cy="1003200"/>
          </a:xfrm>
        </p:grpSpPr>
        <p:sp>
          <p:nvSpPr>
            <p:cNvPr id="34" name="Google Shape;34;p2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2"/>
          <p:cNvSpPr/>
          <p:nvPr/>
        </p:nvSpPr>
        <p:spPr>
          <a:xfrm>
            <a:off x="1" y="0"/>
            <a:ext cx="4628650" cy="5143490"/>
          </a:xfrm>
          <a:custGeom>
            <a:avLst/>
            <a:gdLst/>
            <a:ahLst/>
            <a:cxnLst/>
            <a:rect l="l" t="t" r="r" b="b"/>
            <a:pathLst>
              <a:path w="96050" h="56121" extrusionOk="0">
                <a:moveTo>
                  <a:pt x="1" y="0"/>
                </a:moveTo>
                <a:lnTo>
                  <a:pt x="1" y="56120"/>
                </a:lnTo>
                <a:lnTo>
                  <a:pt x="94561" y="56120"/>
                </a:lnTo>
                <a:lnTo>
                  <a:pt x="86842" y="39807"/>
                </a:lnTo>
                <a:lnTo>
                  <a:pt x="9605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2"/>
          <p:cNvSpPr/>
          <p:nvPr/>
        </p:nvSpPr>
        <p:spPr>
          <a:xfrm flipH="1">
            <a:off x="3546162" y="4388489"/>
            <a:ext cx="431213" cy="43121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2"/>
          <p:cNvSpPr/>
          <p:nvPr/>
        </p:nvSpPr>
        <p:spPr>
          <a:xfrm flipH="1">
            <a:off x="181187" y="394314"/>
            <a:ext cx="431213" cy="43121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2"/>
          <p:cNvSpPr/>
          <p:nvPr/>
        </p:nvSpPr>
        <p:spPr>
          <a:xfrm flipH="1">
            <a:off x="123456" y="3937773"/>
            <a:ext cx="844783" cy="84478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6" name="Google Shape;526;p22"/>
          <p:cNvGrpSpPr/>
          <p:nvPr/>
        </p:nvGrpSpPr>
        <p:grpSpPr>
          <a:xfrm rot="-5400000" flipH="1">
            <a:off x="3068531" y="-285082"/>
            <a:ext cx="605662" cy="1648960"/>
            <a:chOff x="758850" y="467950"/>
            <a:chExt cx="368475" cy="1003200"/>
          </a:xfrm>
        </p:grpSpPr>
        <p:sp>
          <p:nvSpPr>
            <p:cNvPr id="527" name="Google Shape;527;p22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5" name="Google Shape;545;p22"/>
          <p:cNvSpPr txBox="1">
            <a:spLocks noGrp="1"/>
          </p:cNvSpPr>
          <p:nvPr>
            <p:ph type="title"/>
          </p:nvPr>
        </p:nvSpPr>
        <p:spPr>
          <a:xfrm>
            <a:off x="720000" y="1669475"/>
            <a:ext cx="277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6" name="Google Shape;546;p22"/>
          <p:cNvSpPr txBox="1">
            <a:spLocks noGrp="1"/>
          </p:cNvSpPr>
          <p:nvPr>
            <p:ph type="subTitle" idx="1"/>
          </p:nvPr>
        </p:nvSpPr>
        <p:spPr>
          <a:xfrm>
            <a:off x="720000" y="2393725"/>
            <a:ext cx="28371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4"/>
          <p:cNvSpPr/>
          <p:nvPr/>
        </p:nvSpPr>
        <p:spPr>
          <a:xfrm>
            <a:off x="-24" y="0"/>
            <a:ext cx="9144095" cy="5143490"/>
          </a:xfrm>
          <a:custGeom>
            <a:avLst/>
            <a:gdLst/>
            <a:ahLst/>
            <a:cxnLst/>
            <a:rect l="l" t="t" r="r" b="b"/>
            <a:pathLst>
              <a:path w="100116" h="56121" extrusionOk="0">
                <a:moveTo>
                  <a:pt x="0" y="1"/>
                </a:moveTo>
                <a:lnTo>
                  <a:pt x="0" y="56121"/>
                </a:lnTo>
                <a:lnTo>
                  <a:pt x="94576" y="56121"/>
                </a:lnTo>
                <a:lnTo>
                  <a:pt x="100115" y="19398"/>
                </a:lnTo>
                <a:lnTo>
                  <a:pt x="89036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5" name="Google Shape;575;p24"/>
          <p:cNvGrpSpPr/>
          <p:nvPr/>
        </p:nvGrpSpPr>
        <p:grpSpPr>
          <a:xfrm rot="10800000">
            <a:off x="206332" y="221618"/>
            <a:ext cx="605662" cy="1648960"/>
            <a:chOff x="758850" y="467950"/>
            <a:chExt cx="368475" cy="1003200"/>
          </a:xfrm>
        </p:grpSpPr>
        <p:sp>
          <p:nvSpPr>
            <p:cNvPr id="576" name="Google Shape;576;p24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4" name="Google Shape;594;p24"/>
          <p:cNvSpPr/>
          <p:nvPr/>
        </p:nvSpPr>
        <p:spPr>
          <a:xfrm>
            <a:off x="8423950" y="1760897"/>
            <a:ext cx="473619" cy="473619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4"/>
          <p:cNvSpPr/>
          <p:nvPr/>
        </p:nvSpPr>
        <p:spPr>
          <a:xfrm>
            <a:off x="7315525" y="4480176"/>
            <a:ext cx="720385" cy="720385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4"/>
          <p:cNvSpPr txBox="1">
            <a:spLocks noGrp="1"/>
          </p:cNvSpPr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24"/>
          <p:cNvSpPr txBox="1">
            <a:spLocks noGrp="1"/>
          </p:cNvSpPr>
          <p:nvPr>
            <p:ph type="title" idx="2"/>
          </p:nvPr>
        </p:nvSpPr>
        <p:spPr>
          <a:xfrm>
            <a:off x="720000" y="280712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98" name="Google Shape;598;p24"/>
          <p:cNvSpPr txBox="1">
            <a:spLocks noGrp="1"/>
          </p:cNvSpPr>
          <p:nvPr>
            <p:ph type="subTitle" idx="1"/>
          </p:nvPr>
        </p:nvSpPr>
        <p:spPr>
          <a:xfrm>
            <a:off x="720000" y="3228975"/>
            <a:ext cx="2305500" cy="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9" name="Google Shape;599;p24"/>
          <p:cNvSpPr txBox="1">
            <a:spLocks noGrp="1"/>
          </p:cNvSpPr>
          <p:nvPr>
            <p:ph type="title" idx="3"/>
          </p:nvPr>
        </p:nvSpPr>
        <p:spPr>
          <a:xfrm>
            <a:off x="3419219" y="280712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00" name="Google Shape;600;p24"/>
          <p:cNvSpPr txBox="1">
            <a:spLocks noGrp="1"/>
          </p:cNvSpPr>
          <p:nvPr>
            <p:ph type="subTitle" idx="4"/>
          </p:nvPr>
        </p:nvSpPr>
        <p:spPr>
          <a:xfrm>
            <a:off x="3419221" y="3228975"/>
            <a:ext cx="2305500" cy="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24"/>
          <p:cNvSpPr txBox="1">
            <a:spLocks noGrp="1"/>
          </p:cNvSpPr>
          <p:nvPr>
            <p:ph type="title" idx="5"/>
          </p:nvPr>
        </p:nvSpPr>
        <p:spPr>
          <a:xfrm>
            <a:off x="6118445" y="280712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02" name="Google Shape;602;p24"/>
          <p:cNvSpPr txBox="1">
            <a:spLocks noGrp="1"/>
          </p:cNvSpPr>
          <p:nvPr>
            <p:ph type="subTitle" idx="6"/>
          </p:nvPr>
        </p:nvSpPr>
        <p:spPr>
          <a:xfrm>
            <a:off x="6118450" y="3228975"/>
            <a:ext cx="2305500" cy="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7"/>
          <p:cNvSpPr/>
          <p:nvPr/>
        </p:nvSpPr>
        <p:spPr>
          <a:xfrm>
            <a:off x="0" y="-25"/>
            <a:ext cx="6143644" cy="5143538"/>
          </a:xfrm>
          <a:custGeom>
            <a:avLst/>
            <a:gdLst/>
            <a:ahLst/>
            <a:cxnLst/>
            <a:rect l="l" t="t" r="r" b="b"/>
            <a:pathLst>
              <a:path w="98444" h="56120" extrusionOk="0">
                <a:moveTo>
                  <a:pt x="1" y="1"/>
                </a:moveTo>
                <a:lnTo>
                  <a:pt x="1" y="56119"/>
                </a:lnTo>
                <a:lnTo>
                  <a:pt x="89313" y="56119"/>
                </a:lnTo>
                <a:lnTo>
                  <a:pt x="98444" y="36922"/>
                </a:lnTo>
                <a:lnTo>
                  <a:pt x="89313" y="19889"/>
                </a:lnTo>
                <a:lnTo>
                  <a:pt x="98444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7"/>
          <p:cNvSpPr txBox="1">
            <a:spLocks noGrp="1"/>
          </p:cNvSpPr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4192876" y="4674601"/>
            <a:ext cx="351904" cy="351904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7"/>
          <p:cNvSpPr/>
          <p:nvPr/>
        </p:nvSpPr>
        <p:spPr>
          <a:xfrm>
            <a:off x="-192514" y="4181711"/>
            <a:ext cx="844783" cy="84478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7"/>
          <p:cNvSpPr txBox="1">
            <a:spLocks noGrp="1"/>
          </p:cNvSpPr>
          <p:nvPr>
            <p:ph type="title" idx="2"/>
          </p:nvPr>
        </p:nvSpPr>
        <p:spPr>
          <a:xfrm>
            <a:off x="1673625" y="1753444"/>
            <a:ext cx="1619100" cy="5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5" name="Google Shape;675;p27"/>
          <p:cNvSpPr txBox="1">
            <a:spLocks noGrp="1"/>
          </p:cNvSpPr>
          <p:nvPr>
            <p:ph type="subTitle" idx="1"/>
          </p:nvPr>
        </p:nvSpPr>
        <p:spPr>
          <a:xfrm>
            <a:off x="1673625" y="2112538"/>
            <a:ext cx="2550900" cy="6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6" name="Google Shape;676;p27"/>
          <p:cNvSpPr txBox="1">
            <a:spLocks noGrp="1"/>
          </p:cNvSpPr>
          <p:nvPr>
            <p:ph type="title" idx="3"/>
          </p:nvPr>
        </p:nvSpPr>
        <p:spPr>
          <a:xfrm>
            <a:off x="1673625" y="3239035"/>
            <a:ext cx="1619100" cy="5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7" name="Google Shape;677;p27"/>
          <p:cNvSpPr txBox="1">
            <a:spLocks noGrp="1"/>
          </p:cNvSpPr>
          <p:nvPr>
            <p:ph type="subTitle" idx="4"/>
          </p:nvPr>
        </p:nvSpPr>
        <p:spPr>
          <a:xfrm>
            <a:off x="1673625" y="3661752"/>
            <a:ext cx="2550900" cy="6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8" name="Google Shape;678;p27"/>
          <p:cNvSpPr/>
          <p:nvPr/>
        </p:nvSpPr>
        <p:spPr>
          <a:xfrm>
            <a:off x="3086030" y="72897"/>
            <a:ext cx="466500" cy="466500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1"/>
          <p:cNvSpPr/>
          <p:nvPr/>
        </p:nvSpPr>
        <p:spPr>
          <a:xfrm>
            <a:off x="-24" y="0"/>
            <a:ext cx="9144095" cy="5143490"/>
          </a:xfrm>
          <a:custGeom>
            <a:avLst/>
            <a:gdLst/>
            <a:ahLst/>
            <a:cxnLst/>
            <a:rect l="l" t="t" r="r" b="b"/>
            <a:pathLst>
              <a:path w="100116" h="56121" extrusionOk="0">
                <a:moveTo>
                  <a:pt x="0" y="1"/>
                </a:moveTo>
                <a:lnTo>
                  <a:pt x="0" y="56121"/>
                </a:lnTo>
                <a:lnTo>
                  <a:pt x="94576" y="56121"/>
                </a:lnTo>
                <a:lnTo>
                  <a:pt x="100115" y="19398"/>
                </a:lnTo>
                <a:lnTo>
                  <a:pt x="89036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1" name="Google Shape;781;p31"/>
          <p:cNvGrpSpPr/>
          <p:nvPr/>
        </p:nvGrpSpPr>
        <p:grpSpPr>
          <a:xfrm rot="10800000">
            <a:off x="206332" y="221618"/>
            <a:ext cx="605662" cy="1648960"/>
            <a:chOff x="758850" y="467950"/>
            <a:chExt cx="368475" cy="1003200"/>
          </a:xfrm>
        </p:grpSpPr>
        <p:sp>
          <p:nvSpPr>
            <p:cNvPr id="782" name="Google Shape;782;p31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0" name="Google Shape;800;p31"/>
          <p:cNvSpPr/>
          <p:nvPr/>
        </p:nvSpPr>
        <p:spPr>
          <a:xfrm>
            <a:off x="8423950" y="1760897"/>
            <a:ext cx="473619" cy="473619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1"/>
          <p:cNvSpPr/>
          <p:nvPr/>
        </p:nvSpPr>
        <p:spPr>
          <a:xfrm>
            <a:off x="7315525" y="4480176"/>
            <a:ext cx="720385" cy="720385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2"/>
          <p:cNvSpPr/>
          <p:nvPr/>
        </p:nvSpPr>
        <p:spPr>
          <a:xfrm rot="10800000" flipH="1">
            <a:off x="0" y="0"/>
            <a:ext cx="5892425" cy="5143490"/>
          </a:xfrm>
          <a:custGeom>
            <a:avLst/>
            <a:gdLst/>
            <a:ahLst/>
            <a:cxnLst/>
            <a:rect l="l" t="t" r="r" b="b"/>
            <a:pathLst>
              <a:path w="103553" h="56121" extrusionOk="0">
                <a:moveTo>
                  <a:pt x="0" y="1"/>
                </a:moveTo>
                <a:lnTo>
                  <a:pt x="0" y="56121"/>
                </a:lnTo>
                <a:lnTo>
                  <a:pt x="94560" y="56121"/>
                </a:lnTo>
                <a:lnTo>
                  <a:pt x="103552" y="42877"/>
                </a:lnTo>
                <a:lnTo>
                  <a:pt x="92289" y="23787"/>
                </a:lnTo>
                <a:lnTo>
                  <a:pt x="96049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4" name="Google Shape;804;p32"/>
          <p:cNvGrpSpPr/>
          <p:nvPr/>
        </p:nvGrpSpPr>
        <p:grpSpPr>
          <a:xfrm rot="5400000">
            <a:off x="4269169" y="-285082"/>
            <a:ext cx="605662" cy="1648960"/>
            <a:chOff x="758850" y="467950"/>
            <a:chExt cx="368475" cy="1003200"/>
          </a:xfrm>
        </p:grpSpPr>
        <p:sp>
          <p:nvSpPr>
            <p:cNvPr id="805" name="Google Shape;805;p32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2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32"/>
          <p:cNvGrpSpPr/>
          <p:nvPr/>
        </p:nvGrpSpPr>
        <p:grpSpPr>
          <a:xfrm rot="5400000">
            <a:off x="976657" y="3779618"/>
            <a:ext cx="605662" cy="1648960"/>
            <a:chOff x="758850" y="467950"/>
            <a:chExt cx="368475" cy="1003200"/>
          </a:xfrm>
        </p:grpSpPr>
        <p:sp>
          <p:nvSpPr>
            <p:cNvPr id="824" name="Google Shape;824;p32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2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2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2" name="Google Shape;842;p32"/>
          <p:cNvSpPr/>
          <p:nvPr/>
        </p:nvSpPr>
        <p:spPr>
          <a:xfrm>
            <a:off x="380575" y="206873"/>
            <a:ext cx="665048" cy="665048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2"/>
          <p:cNvSpPr/>
          <p:nvPr/>
        </p:nvSpPr>
        <p:spPr>
          <a:xfrm>
            <a:off x="4598550" y="4271577"/>
            <a:ext cx="665048" cy="665048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/>
          <p:nvPr/>
        </p:nvSpPr>
        <p:spPr>
          <a:xfrm>
            <a:off x="0" y="0"/>
            <a:ext cx="5534641" cy="5143490"/>
          </a:xfrm>
          <a:custGeom>
            <a:avLst/>
            <a:gdLst/>
            <a:ahLst/>
            <a:cxnLst/>
            <a:rect l="l" t="t" r="r" b="b"/>
            <a:pathLst>
              <a:path w="96050" h="56121" extrusionOk="0">
                <a:moveTo>
                  <a:pt x="1" y="0"/>
                </a:moveTo>
                <a:lnTo>
                  <a:pt x="1" y="56120"/>
                </a:lnTo>
                <a:lnTo>
                  <a:pt x="94561" y="56120"/>
                </a:lnTo>
                <a:lnTo>
                  <a:pt x="86842" y="39807"/>
                </a:lnTo>
                <a:lnTo>
                  <a:pt x="9605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 txBox="1">
            <a:spLocks noGrp="1"/>
          </p:cNvSpPr>
          <p:nvPr>
            <p:ph type="title"/>
          </p:nvPr>
        </p:nvSpPr>
        <p:spPr>
          <a:xfrm>
            <a:off x="720000" y="2198650"/>
            <a:ext cx="2852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 b="1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69450"/>
            <a:ext cx="1434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720000" y="3040450"/>
            <a:ext cx="2852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"/>
          <p:cNvSpPr/>
          <p:nvPr/>
        </p:nvSpPr>
        <p:spPr>
          <a:xfrm>
            <a:off x="3499100" y="4286379"/>
            <a:ext cx="635436" cy="635436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187975" y="308921"/>
            <a:ext cx="460963" cy="46096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575750" y="4755404"/>
            <a:ext cx="274693" cy="27469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/>
          <p:nvPr/>
        </p:nvSpPr>
        <p:spPr>
          <a:xfrm>
            <a:off x="0" y="0"/>
            <a:ext cx="5605147" cy="5143538"/>
          </a:xfrm>
          <a:custGeom>
            <a:avLst/>
            <a:gdLst/>
            <a:ahLst/>
            <a:cxnLst/>
            <a:rect l="l" t="t" r="r" b="b"/>
            <a:pathLst>
              <a:path w="102541" h="56120" extrusionOk="0">
                <a:moveTo>
                  <a:pt x="1" y="0"/>
                </a:moveTo>
                <a:lnTo>
                  <a:pt x="1" y="56120"/>
                </a:lnTo>
                <a:lnTo>
                  <a:pt x="99426" y="56120"/>
                </a:lnTo>
                <a:lnTo>
                  <a:pt x="95958" y="49536"/>
                </a:lnTo>
                <a:lnTo>
                  <a:pt x="102540" y="36723"/>
                </a:lnTo>
                <a:lnTo>
                  <a:pt x="94577" y="27362"/>
                </a:lnTo>
                <a:lnTo>
                  <a:pt x="101159" y="13858"/>
                </a:lnTo>
                <a:lnTo>
                  <a:pt x="89036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"/>
          <p:cNvSpPr/>
          <p:nvPr/>
        </p:nvSpPr>
        <p:spPr>
          <a:xfrm>
            <a:off x="218025" y="3978281"/>
            <a:ext cx="1019738" cy="1019738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" name="Google Shape;136;p7"/>
          <p:cNvGrpSpPr/>
          <p:nvPr/>
        </p:nvGrpSpPr>
        <p:grpSpPr>
          <a:xfrm rot="5400000">
            <a:off x="890532" y="-285082"/>
            <a:ext cx="605662" cy="1648960"/>
            <a:chOff x="758850" y="467950"/>
            <a:chExt cx="368475" cy="1003200"/>
          </a:xfrm>
        </p:grpSpPr>
        <p:sp>
          <p:nvSpPr>
            <p:cNvPr id="137" name="Google Shape;137;p7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55;p7"/>
          <p:cNvGrpSpPr/>
          <p:nvPr/>
        </p:nvGrpSpPr>
        <p:grpSpPr>
          <a:xfrm rot="5400000">
            <a:off x="3616682" y="3779618"/>
            <a:ext cx="605662" cy="1648960"/>
            <a:chOff x="758850" y="467950"/>
            <a:chExt cx="368475" cy="1003200"/>
          </a:xfrm>
        </p:grpSpPr>
        <p:sp>
          <p:nvSpPr>
            <p:cNvPr id="156" name="Google Shape;156;p7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7"/>
          <p:cNvSpPr txBox="1">
            <a:spLocks noGrp="1"/>
          </p:cNvSpPr>
          <p:nvPr>
            <p:ph type="title"/>
          </p:nvPr>
        </p:nvSpPr>
        <p:spPr>
          <a:xfrm>
            <a:off x="720000" y="1588588"/>
            <a:ext cx="392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7"/>
          <p:cNvSpPr txBox="1">
            <a:spLocks noGrp="1"/>
          </p:cNvSpPr>
          <p:nvPr>
            <p:ph type="subTitle" idx="1"/>
          </p:nvPr>
        </p:nvSpPr>
        <p:spPr>
          <a:xfrm>
            <a:off x="724300" y="2208222"/>
            <a:ext cx="39255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/>
          <p:nvPr/>
        </p:nvSpPr>
        <p:spPr>
          <a:xfrm>
            <a:off x="0" y="25"/>
            <a:ext cx="5924673" cy="5143490"/>
          </a:xfrm>
          <a:custGeom>
            <a:avLst/>
            <a:gdLst/>
            <a:ahLst/>
            <a:cxnLst/>
            <a:rect l="l" t="t" r="r" b="b"/>
            <a:pathLst>
              <a:path w="101851" h="56121" extrusionOk="0">
                <a:moveTo>
                  <a:pt x="0" y="0"/>
                </a:moveTo>
                <a:lnTo>
                  <a:pt x="0" y="56120"/>
                </a:lnTo>
                <a:lnTo>
                  <a:pt x="99425" y="56120"/>
                </a:lnTo>
                <a:lnTo>
                  <a:pt x="96310" y="43997"/>
                </a:lnTo>
                <a:lnTo>
                  <a:pt x="101850" y="20088"/>
                </a:lnTo>
                <a:lnTo>
                  <a:pt x="89036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9"/>
          <p:cNvSpPr/>
          <p:nvPr/>
        </p:nvSpPr>
        <p:spPr>
          <a:xfrm>
            <a:off x="160275" y="190904"/>
            <a:ext cx="635436" cy="635436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9"/>
          <p:cNvSpPr/>
          <p:nvPr/>
        </p:nvSpPr>
        <p:spPr>
          <a:xfrm>
            <a:off x="4763700" y="4286379"/>
            <a:ext cx="635436" cy="635436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9"/>
          <p:cNvGrpSpPr/>
          <p:nvPr/>
        </p:nvGrpSpPr>
        <p:grpSpPr>
          <a:xfrm rot="5400000">
            <a:off x="879732" y="3779618"/>
            <a:ext cx="605662" cy="1648960"/>
            <a:chOff x="758850" y="467950"/>
            <a:chExt cx="368475" cy="1003200"/>
          </a:xfrm>
        </p:grpSpPr>
        <p:sp>
          <p:nvSpPr>
            <p:cNvPr id="206" name="Google Shape;206;p9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9"/>
          <p:cNvGrpSpPr/>
          <p:nvPr/>
        </p:nvGrpSpPr>
        <p:grpSpPr>
          <a:xfrm>
            <a:off x="4310432" y="-764882"/>
            <a:ext cx="605662" cy="1648960"/>
            <a:chOff x="758850" y="467950"/>
            <a:chExt cx="368475" cy="1003200"/>
          </a:xfrm>
        </p:grpSpPr>
        <p:sp>
          <p:nvSpPr>
            <p:cNvPr id="225" name="Google Shape;225;p9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9"/>
          <p:cNvSpPr txBox="1">
            <a:spLocks noGrp="1"/>
          </p:cNvSpPr>
          <p:nvPr>
            <p:ph type="title"/>
          </p:nvPr>
        </p:nvSpPr>
        <p:spPr>
          <a:xfrm>
            <a:off x="720000" y="1618788"/>
            <a:ext cx="494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4" name="Google Shape;244;p9"/>
          <p:cNvSpPr txBox="1">
            <a:spLocks noGrp="1"/>
          </p:cNvSpPr>
          <p:nvPr>
            <p:ph type="subTitle" idx="1"/>
          </p:nvPr>
        </p:nvSpPr>
        <p:spPr>
          <a:xfrm>
            <a:off x="720000" y="2600125"/>
            <a:ext cx="46611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/>
          <p:nvPr/>
        </p:nvSpPr>
        <p:spPr>
          <a:xfrm flipH="1">
            <a:off x="3609350" y="0"/>
            <a:ext cx="5534641" cy="5143490"/>
          </a:xfrm>
          <a:custGeom>
            <a:avLst/>
            <a:gdLst/>
            <a:ahLst/>
            <a:cxnLst/>
            <a:rect l="l" t="t" r="r" b="b"/>
            <a:pathLst>
              <a:path w="96050" h="56121" extrusionOk="0">
                <a:moveTo>
                  <a:pt x="1" y="0"/>
                </a:moveTo>
                <a:lnTo>
                  <a:pt x="1" y="56120"/>
                </a:lnTo>
                <a:lnTo>
                  <a:pt x="94561" y="56120"/>
                </a:lnTo>
                <a:lnTo>
                  <a:pt x="86842" y="39807"/>
                </a:lnTo>
                <a:lnTo>
                  <a:pt x="9605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4"/>
          <p:cNvSpPr txBox="1">
            <a:spLocks noGrp="1"/>
          </p:cNvSpPr>
          <p:nvPr>
            <p:ph type="title"/>
          </p:nvPr>
        </p:nvSpPr>
        <p:spPr>
          <a:xfrm>
            <a:off x="4210350" y="2245200"/>
            <a:ext cx="4220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2" name="Google Shape;322;p14"/>
          <p:cNvSpPr txBox="1">
            <a:spLocks noGrp="1"/>
          </p:cNvSpPr>
          <p:nvPr>
            <p:ph type="title" idx="2" hasCustomPrompt="1"/>
          </p:nvPr>
        </p:nvSpPr>
        <p:spPr>
          <a:xfrm>
            <a:off x="6956800" y="1663800"/>
            <a:ext cx="1474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3" name="Google Shape;323;p14"/>
          <p:cNvSpPr txBox="1">
            <a:spLocks noGrp="1"/>
          </p:cNvSpPr>
          <p:nvPr>
            <p:ph type="subTitle" idx="1"/>
          </p:nvPr>
        </p:nvSpPr>
        <p:spPr>
          <a:xfrm>
            <a:off x="5818575" y="3118800"/>
            <a:ext cx="2612100" cy="5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14"/>
          <p:cNvSpPr/>
          <p:nvPr/>
        </p:nvSpPr>
        <p:spPr>
          <a:xfrm flipH="1">
            <a:off x="5009455" y="4286379"/>
            <a:ext cx="635436" cy="635436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4"/>
          <p:cNvSpPr/>
          <p:nvPr/>
        </p:nvSpPr>
        <p:spPr>
          <a:xfrm flipH="1">
            <a:off x="8495053" y="308921"/>
            <a:ext cx="460963" cy="46096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4"/>
          <p:cNvSpPr/>
          <p:nvPr/>
        </p:nvSpPr>
        <p:spPr>
          <a:xfrm flipH="1">
            <a:off x="8293548" y="4755404"/>
            <a:ext cx="274693" cy="27469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"/>
          <p:cNvSpPr/>
          <p:nvPr/>
        </p:nvSpPr>
        <p:spPr>
          <a:xfrm>
            <a:off x="-59050" y="-513074"/>
            <a:ext cx="9435232" cy="5656576"/>
          </a:xfrm>
          <a:custGeom>
            <a:avLst/>
            <a:gdLst/>
            <a:ahLst/>
            <a:cxnLst/>
            <a:rect l="l" t="t" r="r" b="b"/>
            <a:pathLst>
              <a:path w="103553" h="56121" extrusionOk="0">
                <a:moveTo>
                  <a:pt x="0" y="1"/>
                </a:moveTo>
                <a:lnTo>
                  <a:pt x="0" y="56121"/>
                </a:lnTo>
                <a:lnTo>
                  <a:pt x="94560" y="56121"/>
                </a:lnTo>
                <a:lnTo>
                  <a:pt x="103552" y="42877"/>
                </a:lnTo>
                <a:lnTo>
                  <a:pt x="92289" y="23787"/>
                </a:lnTo>
                <a:lnTo>
                  <a:pt x="96049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5" name="Google Shape;375;p16"/>
          <p:cNvGrpSpPr/>
          <p:nvPr/>
        </p:nvGrpSpPr>
        <p:grpSpPr>
          <a:xfrm rot="5400000">
            <a:off x="6504232" y="-369257"/>
            <a:ext cx="605662" cy="1648960"/>
            <a:chOff x="758850" y="467950"/>
            <a:chExt cx="368475" cy="1003200"/>
          </a:xfrm>
        </p:grpSpPr>
        <p:sp>
          <p:nvSpPr>
            <p:cNvPr id="376" name="Google Shape;376;p16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" name="Google Shape;394;p16"/>
          <p:cNvSpPr/>
          <p:nvPr/>
        </p:nvSpPr>
        <p:spPr>
          <a:xfrm>
            <a:off x="121800" y="4681720"/>
            <a:ext cx="332541" cy="332541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6"/>
          <p:cNvSpPr/>
          <p:nvPr/>
        </p:nvSpPr>
        <p:spPr>
          <a:xfrm>
            <a:off x="8606650" y="3565795"/>
            <a:ext cx="332541" cy="332541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6"/>
          <p:cNvSpPr txBox="1">
            <a:spLocks noGrp="1"/>
          </p:cNvSpPr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16"/>
          <p:cNvSpPr txBox="1">
            <a:spLocks noGrp="1"/>
          </p:cNvSpPr>
          <p:nvPr>
            <p:ph type="title" idx="2"/>
          </p:nvPr>
        </p:nvSpPr>
        <p:spPr>
          <a:xfrm>
            <a:off x="720000" y="19876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8" name="Google Shape;398;p16"/>
          <p:cNvSpPr txBox="1">
            <a:spLocks noGrp="1"/>
          </p:cNvSpPr>
          <p:nvPr>
            <p:ph type="subTitle" idx="1"/>
          </p:nvPr>
        </p:nvSpPr>
        <p:spPr>
          <a:xfrm>
            <a:off x="720000" y="2421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16"/>
          <p:cNvSpPr txBox="1">
            <a:spLocks noGrp="1"/>
          </p:cNvSpPr>
          <p:nvPr>
            <p:ph type="title" idx="3"/>
          </p:nvPr>
        </p:nvSpPr>
        <p:spPr>
          <a:xfrm>
            <a:off x="3419269" y="19876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0" name="Google Shape;400;p16"/>
          <p:cNvSpPr txBox="1">
            <a:spLocks noGrp="1"/>
          </p:cNvSpPr>
          <p:nvPr>
            <p:ph type="subTitle" idx="4"/>
          </p:nvPr>
        </p:nvSpPr>
        <p:spPr>
          <a:xfrm>
            <a:off x="3419269" y="2421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16"/>
          <p:cNvSpPr txBox="1">
            <a:spLocks noGrp="1"/>
          </p:cNvSpPr>
          <p:nvPr>
            <p:ph type="title" idx="5"/>
          </p:nvPr>
        </p:nvSpPr>
        <p:spPr>
          <a:xfrm>
            <a:off x="720000" y="36851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2" name="Google Shape;402;p16"/>
          <p:cNvSpPr txBox="1">
            <a:spLocks noGrp="1"/>
          </p:cNvSpPr>
          <p:nvPr>
            <p:ph type="subTitle" idx="6"/>
          </p:nvPr>
        </p:nvSpPr>
        <p:spPr>
          <a:xfrm>
            <a:off x="720000" y="41193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16"/>
          <p:cNvSpPr txBox="1">
            <a:spLocks noGrp="1"/>
          </p:cNvSpPr>
          <p:nvPr>
            <p:ph type="title" idx="7"/>
          </p:nvPr>
        </p:nvSpPr>
        <p:spPr>
          <a:xfrm>
            <a:off x="3419269" y="36851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4" name="Google Shape;404;p16"/>
          <p:cNvSpPr txBox="1">
            <a:spLocks noGrp="1"/>
          </p:cNvSpPr>
          <p:nvPr>
            <p:ph type="subTitle" idx="8"/>
          </p:nvPr>
        </p:nvSpPr>
        <p:spPr>
          <a:xfrm>
            <a:off x="3419269" y="41193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16"/>
          <p:cNvSpPr txBox="1">
            <a:spLocks noGrp="1"/>
          </p:cNvSpPr>
          <p:nvPr>
            <p:ph type="title" idx="9"/>
          </p:nvPr>
        </p:nvSpPr>
        <p:spPr>
          <a:xfrm>
            <a:off x="6118545" y="19876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6" name="Google Shape;406;p16"/>
          <p:cNvSpPr txBox="1">
            <a:spLocks noGrp="1"/>
          </p:cNvSpPr>
          <p:nvPr>
            <p:ph type="subTitle" idx="13"/>
          </p:nvPr>
        </p:nvSpPr>
        <p:spPr>
          <a:xfrm>
            <a:off x="6118545" y="2421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16"/>
          <p:cNvSpPr txBox="1">
            <a:spLocks noGrp="1"/>
          </p:cNvSpPr>
          <p:nvPr>
            <p:ph type="title" idx="14"/>
          </p:nvPr>
        </p:nvSpPr>
        <p:spPr>
          <a:xfrm>
            <a:off x="6118545" y="36851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8" name="Google Shape;408;p16"/>
          <p:cNvSpPr txBox="1">
            <a:spLocks noGrp="1"/>
          </p:cNvSpPr>
          <p:nvPr>
            <p:ph type="subTitle" idx="15"/>
          </p:nvPr>
        </p:nvSpPr>
        <p:spPr>
          <a:xfrm>
            <a:off x="6118545" y="41193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16"/>
          <p:cNvSpPr txBox="1">
            <a:spLocks noGrp="1"/>
          </p:cNvSpPr>
          <p:nvPr>
            <p:ph type="title" idx="16" hasCustomPrompt="1"/>
          </p:nvPr>
        </p:nvSpPr>
        <p:spPr>
          <a:xfrm>
            <a:off x="720000" y="3204025"/>
            <a:ext cx="188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410" name="Google Shape;410;p16"/>
          <p:cNvSpPr txBox="1">
            <a:spLocks noGrp="1"/>
          </p:cNvSpPr>
          <p:nvPr>
            <p:ph type="title" idx="17" hasCustomPrompt="1"/>
          </p:nvPr>
        </p:nvSpPr>
        <p:spPr>
          <a:xfrm>
            <a:off x="3419275" y="3199950"/>
            <a:ext cx="188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411" name="Google Shape;411;p16"/>
          <p:cNvSpPr txBox="1">
            <a:spLocks noGrp="1"/>
          </p:cNvSpPr>
          <p:nvPr>
            <p:ph type="title" idx="18" hasCustomPrompt="1"/>
          </p:nvPr>
        </p:nvSpPr>
        <p:spPr>
          <a:xfrm>
            <a:off x="6118550" y="3199950"/>
            <a:ext cx="188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412" name="Google Shape;412;p16"/>
          <p:cNvSpPr txBox="1">
            <a:spLocks noGrp="1"/>
          </p:cNvSpPr>
          <p:nvPr>
            <p:ph type="title" idx="19" hasCustomPrompt="1"/>
          </p:nvPr>
        </p:nvSpPr>
        <p:spPr>
          <a:xfrm>
            <a:off x="720000" y="1512125"/>
            <a:ext cx="188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413" name="Google Shape;413;p16"/>
          <p:cNvSpPr txBox="1">
            <a:spLocks noGrp="1"/>
          </p:cNvSpPr>
          <p:nvPr>
            <p:ph type="title" idx="20" hasCustomPrompt="1"/>
          </p:nvPr>
        </p:nvSpPr>
        <p:spPr>
          <a:xfrm>
            <a:off x="3419275" y="1508050"/>
            <a:ext cx="188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414" name="Google Shape;414;p16"/>
          <p:cNvSpPr txBox="1">
            <a:spLocks noGrp="1"/>
          </p:cNvSpPr>
          <p:nvPr>
            <p:ph type="title" idx="21" hasCustomPrompt="1"/>
          </p:nvPr>
        </p:nvSpPr>
        <p:spPr>
          <a:xfrm>
            <a:off x="6118550" y="1508050"/>
            <a:ext cx="188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 ">
  <p:cSld name="ONE_COLUMN_TEXT_1_1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9"/>
          <p:cNvSpPr/>
          <p:nvPr/>
        </p:nvSpPr>
        <p:spPr>
          <a:xfrm rot="10800000" flipH="1">
            <a:off x="-726725" y="0"/>
            <a:ext cx="5892425" cy="5143490"/>
          </a:xfrm>
          <a:custGeom>
            <a:avLst/>
            <a:gdLst/>
            <a:ahLst/>
            <a:cxnLst/>
            <a:rect l="l" t="t" r="r" b="b"/>
            <a:pathLst>
              <a:path w="103553" h="56121" extrusionOk="0">
                <a:moveTo>
                  <a:pt x="0" y="1"/>
                </a:moveTo>
                <a:lnTo>
                  <a:pt x="0" y="56121"/>
                </a:lnTo>
                <a:lnTo>
                  <a:pt x="94560" y="56121"/>
                </a:lnTo>
                <a:lnTo>
                  <a:pt x="103552" y="42877"/>
                </a:lnTo>
                <a:lnTo>
                  <a:pt x="92289" y="23787"/>
                </a:lnTo>
                <a:lnTo>
                  <a:pt x="96049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9"/>
          <p:cNvSpPr/>
          <p:nvPr/>
        </p:nvSpPr>
        <p:spPr>
          <a:xfrm>
            <a:off x="251150" y="4271577"/>
            <a:ext cx="665048" cy="665048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19"/>
          <p:cNvSpPr txBox="1">
            <a:spLocks noGrp="1"/>
          </p:cNvSpPr>
          <p:nvPr>
            <p:ph type="title"/>
          </p:nvPr>
        </p:nvSpPr>
        <p:spPr>
          <a:xfrm>
            <a:off x="713100" y="511850"/>
            <a:ext cx="3858900" cy="5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19"/>
          <p:cNvSpPr txBox="1">
            <a:spLocks noGrp="1"/>
          </p:cNvSpPr>
          <p:nvPr>
            <p:ph type="body" idx="1"/>
          </p:nvPr>
        </p:nvSpPr>
        <p:spPr>
          <a:xfrm>
            <a:off x="713100" y="1211175"/>
            <a:ext cx="3858900" cy="3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0"/>
          <p:cNvSpPr/>
          <p:nvPr/>
        </p:nvSpPr>
        <p:spPr>
          <a:xfrm rot="10800000">
            <a:off x="2796296" y="10"/>
            <a:ext cx="6347704" cy="5143490"/>
          </a:xfrm>
          <a:custGeom>
            <a:avLst/>
            <a:gdLst/>
            <a:ahLst/>
            <a:cxnLst/>
            <a:rect l="l" t="t" r="r" b="b"/>
            <a:pathLst>
              <a:path w="96050" h="56121" extrusionOk="0">
                <a:moveTo>
                  <a:pt x="1" y="0"/>
                </a:moveTo>
                <a:lnTo>
                  <a:pt x="1" y="56120"/>
                </a:lnTo>
                <a:lnTo>
                  <a:pt x="94561" y="56120"/>
                </a:lnTo>
                <a:lnTo>
                  <a:pt x="86842" y="39807"/>
                </a:lnTo>
                <a:lnTo>
                  <a:pt x="9605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0"/>
          <p:cNvSpPr/>
          <p:nvPr/>
        </p:nvSpPr>
        <p:spPr>
          <a:xfrm>
            <a:off x="3309250" y="4505551"/>
            <a:ext cx="431213" cy="43121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0"/>
          <p:cNvSpPr/>
          <p:nvPr/>
        </p:nvSpPr>
        <p:spPr>
          <a:xfrm>
            <a:off x="8531600" y="394314"/>
            <a:ext cx="431213" cy="43121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0"/>
          <p:cNvSpPr/>
          <p:nvPr/>
        </p:nvSpPr>
        <p:spPr>
          <a:xfrm>
            <a:off x="8175761" y="3937773"/>
            <a:ext cx="844783" cy="84478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0"/>
          <p:cNvSpPr txBox="1">
            <a:spLocks noGrp="1"/>
          </p:cNvSpPr>
          <p:nvPr>
            <p:ph type="title"/>
          </p:nvPr>
        </p:nvSpPr>
        <p:spPr>
          <a:xfrm>
            <a:off x="3803025" y="3566025"/>
            <a:ext cx="44847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94" name="Google Shape;494;p20"/>
          <p:cNvSpPr txBox="1">
            <a:spLocks noGrp="1"/>
          </p:cNvSpPr>
          <p:nvPr>
            <p:ph type="subTitle" idx="1"/>
          </p:nvPr>
        </p:nvSpPr>
        <p:spPr>
          <a:xfrm>
            <a:off x="3803025" y="744075"/>
            <a:ext cx="4645200" cy="26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Lexend Deca"/>
              <a:buNone/>
              <a:defRPr sz="35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236723"/>
            <a:ext cx="7717800" cy="3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60" r:id="rId6"/>
    <p:sldLayoutId id="2147483662" r:id="rId7"/>
    <p:sldLayoutId id="2147483665" r:id="rId8"/>
    <p:sldLayoutId id="2147483666" r:id="rId9"/>
    <p:sldLayoutId id="2147483668" r:id="rId10"/>
    <p:sldLayoutId id="2147483670" r:id="rId11"/>
    <p:sldLayoutId id="2147483673" r:id="rId12"/>
    <p:sldLayoutId id="2147483677" r:id="rId13"/>
    <p:sldLayoutId id="2147483678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5"/>
          <p:cNvSpPr txBox="1">
            <a:spLocks noGrp="1"/>
          </p:cNvSpPr>
          <p:nvPr>
            <p:ph type="ctrTitle"/>
          </p:nvPr>
        </p:nvSpPr>
        <p:spPr>
          <a:xfrm>
            <a:off x="718775" y="1424125"/>
            <a:ext cx="5046300" cy="17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Streak</a:t>
            </a:r>
            <a:br>
              <a:rPr lang="en-US" dirty="0"/>
            </a:br>
            <a:r>
              <a:rPr lang="en-US" dirty="0"/>
              <a:t>Guardian</a:t>
            </a:r>
            <a:endParaRPr dirty="0"/>
          </a:p>
        </p:txBody>
      </p:sp>
      <p:sp>
        <p:nvSpPr>
          <p:cNvPr id="853" name="Google Shape;853;p35"/>
          <p:cNvSpPr txBox="1">
            <a:spLocks noGrp="1"/>
          </p:cNvSpPr>
          <p:nvPr>
            <p:ph type="subTitle" idx="1"/>
          </p:nvPr>
        </p:nvSpPr>
        <p:spPr>
          <a:xfrm>
            <a:off x="718775" y="3243575"/>
            <a:ext cx="5028106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/>
              <a:t>A</a:t>
            </a:r>
            <a:r>
              <a:rPr lang="bg-BG" sz="1600" dirty="0"/>
              <a:t>втори: Даниел Бойчев и Николай Табальов</a:t>
            </a:r>
            <a:endParaRPr sz="1600" dirty="0"/>
          </a:p>
        </p:txBody>
      </p:sp>
      <p:sp>
        <p:nvSpPr>
          <p:cNvPr id="854" name="Google Shape;854;p35"/>
          <p:cNvSpPr/>
          <p:nvPr/>
        </p:nvSpPr>
        <p:spPr>
          <a:xfrm>
            <a:off x="5591625" y="1405548"/>
            <a:ext cx="389220" cy="389220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5" name="Google Shape;855;p35"/>
          <p:cNvGrpSpPr/>
          <p:nvPr/>
        </p:nvGrpSpPr>
        <p:grpSpPr>
          <a:xfrm>
            <a:off x="6427900" y="917625"/>
            <a:ext cx="2716088" cy="3686463"/>
            <a:chOff x="6321900" y="917625"/>
            <a:chExt cx="2716088" cy="3686463"/>
          </a:xfrm>
        </p:grpSpPr>
        <p:sp>
          <p:nvSpPr>
            <p:cNvPr id="856" name="Google Shape;856;p35"/>
            <p:cNvSpPr/>
            <p:nvPr/>
          </p:nvSpPr>
          <p:spPr>
            <a:xfrm>
              <a:off x="6457372" y="1565623"/>
              <a:ext cx="400157" cy="708045"/>
            </a:xfrm>
            <a:custGeom>
              <a:avLst/>
              <a:gdLst/>
              <a:ahLst/>
              <a:cxnLst/>
              <a:rect l="l" t="t" r="r" b="b"/>
              <a:pathLst>
                <a:path w="6965" h="12324" extrusionOk="0">
                  <a:moveTo>
                    <a:pt x="5407" y="1"/>
                  </a:moveTo>
                  <a:cubicBezTo>
                    <a:pt x="4861" y="1"/>
                    <a:pt x="4349" y="329"/>
                    <a:pt x="4132" y="860"/>
                  </a:cubicBezTo>
                  <a:lnTo>
                    <a:pt x="285" y="10436"/>
                  </a:lnTo>
                  <a:cubicBezTo>
                    <a:pt x="0" y="11133"/>
                    <a:pt x="348" y="11939"/>
                    <a:pt x="1045" y="12224"/>
                  </a:cubicBezTo>
                  <a:cubicBezTo>
                    <a:pt x="1214" y="12292"/>
                    <a:pt x="1388" y="12324"/>
                    <a:pt x="1559" y="12324"/>
                  </a:cubicBezTo>
                  <a:cubicBezTo>
                    <a:pt x="2105" y="12324"/>
                    <a:pt x="2617" y="11995"/>
                    <a:pt x="2834" y="11465"/>
                  </a:cubicBezTo>
                  <a:lnTo>
                    <a:pt x="6679" y="1889"/>
                  </a:lnTo>
                  <a:cubicBezTo>
                    <a:pt x="6964" y="1177"/>
                    <a:pt x="6616" y="385"/>
                    <a:pt x="5920" y="100"/>
                  </a:cubicBezTo>
                  <a:cubicBezTo>
                    <a:pt x="5751" y="33"/>
                    <a:pt x="5577" y="1"/>
                    <a:pt x="5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6610136" y="1421017"/>
              <a:ext cx="426585" cy="460539"/>
            </a:xfrm>
            <a:custGeom>
              <a:avLst/>
              <a:gdLst/>
              <a:ahLst/>
              <a:cxnLst/>
              <a:rect l="l" t="t" r="r" b="b"/>
              <a:pathLst>
                <a:path w="7425" h="8016" extrusionOk="0">
                  <a:moveTo>
                    <a:pt x="4375" y="1"/>
                  </a:moveTo>
                  <a:cubicBezTo>
                    <a:pt x="3348" y="1"/>
                    <a:pt x="2368" y="587"/>
                    <a:pt x="1916" y="1573"/>
                  </a:cubicBezTo>
                  <a:lnTo>
                    <a:pt x="0" y="5768"/>
                  </a:lnTo>
                  <a:lnTo>
                    <a:pt x="4875" y="8015"/>
                  </a:lnTo>
                  <a:lnTo>
                    <a:pt x="6806" y="3805"/>
                  </a:lnTo>
                  <a:cubicBezTo>
                    <a:pt x="7424" y="2459"/>
                    <a:pt x="6838" y="861"/>
                    <a:pt x="5493" y="243"/>
                  </a:cubicBezTo>
                  <a:cubicBezTo>
                    <a:pt x="5130" y="79"/>
                    <a:pt x="4749" y="1"/>
                    <a:pt x="43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7504892" y="1556833"/>
              <a:ext cx="389241" cy="537009"/>
            </a:xfrm>
            <a:custGeom>
              <a:avLst/>
              <a:gdLst/>
              <a:ahLst/>
              <a:cxnLst/>
              <a:rect l="l" t="t" r="r" b="b"/>
              <a:pathLst>
                <a:path w="6775" h="9347" extrusionOk="0">
                  <a:moveTo>
                    <a:pt x="2455" y="0"/>
                  </a:moveTo>
                  <a:lnTo>
                    <a:pt x="1" y="1346"/>
                  </a:lnTo>
                  <a:lnTo>
                    <a:pt x="3942" y="8610"/>
                  </a:lnTo>
                  <a:cubicBezTo>
                    <a:pt x="4205" y="9080"/>
                    <a:pt x="4685" y="9347"/>
                    <a:pt x="5182" y="9347"/>
                  </a:cubicBezTo>
                  <a:cubicBezTo>
                    <a:pt x="5404" y="9347"/>
                    <a:pt x="5631" y="9293"/>
                    <a:pt x="5842" y="9180"/>
                  </a:cubicBezTo>
                  <a:cubicBezTo>
                    <a:pt x="6522" y="8800"/>
                    <a:pt x="6775" y="7962"/>
                    <a:pt x="6411" y="7281"/>
                  </a:cubicBezTo>
                  <a:lnTo>
                    <a:pt x="24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7719474" y="1648699"/>
              <a:ext cx="508455" cy="445831"/>
            </a:xfrm>
            <a:custGeom>
              <a:avLst/>
              <a:gdLst/>
              <a:ahLst/>
              <a:cxnLst/>
              <a:rect l="l" t="t" r="r" b="b"/>
              <a:pathLst>
                <a:path w="8850" h="7760" extrusionOk="0">
                  <a:moveTo>
                    <a:pt x="7060" y="0"/>
                  </a:moveTo>
                  <a:lnTo>
                    <a:pt x="682" y="5287"/>
                  </a:lnTo>
                  <a:cubicBezTo>
                    <a:pt x="96" y="5777"/>
                    <a:pt x="1" y="6663"/>
                    <a:pt x="492" y="7249"/>
                  </a:cubicBezTo>
                  <a:cubicBezTo>
                    <a:pt x="767" y="7587"/>
                    <a:pt x="1167" y="7760"/>
                    <a:pt x="1572" y="7760"/>
                  </a:cubicBezTo>
                  <a:cubicBezTo>
                    <a:pt x="1888" y="7760"/>
                    <a:pt x="2206" y="7654"/>
                    <a:pt x="2470" y="7439"/>
                  </a:cubicBezTo>
                  <a:lnTo>
                    <a:pt x="8849" y="2153"/>
                  </a:lnTo>
                  <a:lnTo>
                    <a:pt x="70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5"/>
            <p:cNvSpPr/>
            <p:nvPr/>
          </p:nvSpPr>
          <p:spPr>
            <a:xfrm>
              <a:off x="7365801" y="1441011"/>
              <a:ext cx="427447" cy="460539"/>
            </a:xfrm>
            <a:custGeom>
              <a:avLst/>
              <a:gdLst/>
              <a:ahLst/>
              <a:cxnLst/>
              <a:rect l="l" t="t" r="r" b="b"/>
              <a:pathLst>
                <a:path w="7440" h="8016" extrusionOk="0">
                  <a:moveTo>
                    <a:pt x="3055" y="1"/>
                  </a:moveTo>
                  <a:cubicBezTo>
                    <a:pt x="2684" y="1"/>
                    <a:pt x="2306" y="79"/>
                    <a:pt x="1947" y="243"/>
                  </a:cubicBezTo>
                  <a:cubicBezTo>
                    <a:pt x="586" y="861"/>
                    <a:pt x="1" y="2459"/>
                    <a:pt x="617" y="3805"/>
                  </a:cubicBezTo>
                  <a:lnTo>
                    <a:pt x="2548" y="8015"/>
                  </a:lnTo>
                  <a:lnTo>
                    <a:pt x="7440" y="5768"/>
                  </a:lnTo>
                  <a:lnTo>
                    <a:pt x="5509" y="1573"/>
                  </a:lnTo>
                  <a:cubicBezTo>
                    <a:pt x="5056" y="587"/>
                    <a:pt x="4076" y="1"/>
                    <a:pt x="30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7060272" y="998460"/>
              <a:ext cx="250091" cy="287435"/>
            </a:xfrm>
            <a:custGeom>
              <a:avLst/>
              <a:gdLst/>
              <a:ahLst/>
              <a:cxnLst/>
              <a:rect l="l" t="t" r="r" b="b"/>
              <a:pathLst>
                <a:path w="4353" h="5003" extrusionOk="0">
                  <a:moveTo>
                    <a:pt x="2168" y="1"/>
                  </a:moveTo>
                  <a:cubicBezTo>
                    <a:pt x="965" y="1"/>
                    <a:pt x="1" y="1125"/>
                    <a:pt x="1" y="2502"/>
                  </a:cubicBezTo>
                  <a:cubicBezTo>
                    <a:pt x="1" y="3879"/>
                    <a:pt x="965" y="5002"/>
                    <a:pt x="2168" y="5002"/>
                  </a:cubicBezTo>
                  <a:cubicBezTo>
                    <a:pt x="3371" y="5002"/>
                    <a:pt x="4353" y="3879"/>
                    <a:pt x="4353" y="2502"/>
                  </a:cubicBezTo>
                  <a:cubicBezTo>
                    <a:pt x="4353" y="1125"/>
                    <a:pt x="3371" y="1"/>
                    <a:pt x="2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7149379" y="1272217"/>
              <a:ext cx="134669" cy="205565"/>
            </a:xfrm>
            <a:custGeom>
              <a:avLst/>
              <a:gdLst/>
              <a:ahLst/>
              <a:cxnLst/>
              <a:rect l="l" t="t" r="r" b="b"/>
              <a:pathLst>
                <a:path w="2344" h="3578" extrusionOk="0">
                  <a:moveTo>
                    <a:pt x="1" y="1"/>
                  </a:moveTo>
                  <a:lnTo>
                    <a:pt x="1" y="3578"/>
                  </a:lnTo>
                  <a:lnTo>
                    <a:pt x="2343" y="3578"/>
                  </a:lnTo>
                  <a:lnTo>
                    <a:pt x="23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7149379" y="1244928"/>
              <a:ext cx="134669" cy="115250"/>
            </a:xfrm>
            <a:custGeom>
              <a:avLst/>
              <a:gdLst/>
              <a:ahLst/>
              <a:cxnLst/>
              <a:rect l="l" t="t" r="r" b="b"/>
              <a:pathLst>
                <a:path w="2344" h="2006" extrusionOk="0">
                  <a:moveTo>
                    <a:pt x="1" y="1"/>
                  </a:moveTo>
                  <a:lnTo>
                    <a:pt x="1" y="649"/>
                  </a:lnTo>
                  <a:cubicBezTo>
                    <a:pt x="64" y="807"/>
                    <a:pt x="381" y="1489"/>
                    <a:pt x="1140" y="1820"/>
                  </a:cubicBezTo>
                  <a:cubicBezTo>
                    <a:pt x="1462" y="1967"/>
                    <a:pt x="1767" y="2005"/>
                    <a:pt x="2001" y="2005"/>
                  </a:cubicBezTo>
                  <a:cubicBezTo>
                    <a:pt x="2146" y="2005"/>
                    <a:pt x="2264" y="1991"/>
                    <a:pt x="2343" y="1979"/>
                  </a:cubicBezTo>
                  <a:lnTo>
                    <a:pt x="23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7088423" y="1048960"/>
              <a:ext cx="250148" cy="280541"/>
            </a:xfrm>
            <a:custGeom>
              <a:avLst/>
              <a:gdLst/>
              <a:ahLst/>
              <a:cxnLst/>
              <a:rect l="l" t="t" r="r" b="b"/>
              <a:pathLst>
                <a:path w="4354" h="4883" extrusionOk="0">
                  <a:moveTo>
                    <a:pt x="1855" y="0"/>
                  </a:moveTo>
                  <a:cubicBezTo>
                    <a:pt x="1721" y="0"/>
                    <a:pt x="1588" y="18"/>
                    <a:pt x="1457" y="56"/>
                  </a:cubicBezTo>
                  <a:cubicBezTo>
                    <a:pt x="475" y="356"/>
                    <a:pt x="1" y="1671"/>
                    <a:pt x="397" y="2984"/>
                  </a:cubicBezTo>
                  <a:cubicBezTo>
                    <a:pt x="737" y="4115"/>
                    <a:pt x="1617" y="4882"/>
                    <a:pt x="2481" y="4882"/>
                  </a:cubicBezTo>
                  <a:cubicBezTo>
                    <a:pt x="2621" y="4882"/>
                    <a:pt x="2761" y="4862"/>
                    <a:pt x="2898" y="4820"/>
                  </a:cubicBezTo>
                  <a:cubicBezTo>
                    <a:pt x="3879" y="4535"/>
                    <a:pt x="4354" y="3222"/>
                    <a:pt x="3957" y="1908"/>
                  </a:cubicBezTo>
                  <a:cubicBezTo>
                    <a:pt x="3615" y="770"/>
                    <a:pt x="2725" y="0"/>
                    <a:pt x="18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7031201" y="1177422"/>
              <a:ext cx="100082" cy="96922"/>
            </a:xfrm>
            <a:custGeom>
              <a:avLst/>
              <a:gdLst/>
              <a:ahLst/>
              <a:cxnLst/>
              <a:rect l="l" t="t" r="r" b="b"/>
              <a:pathLst>
                <a:path w="1742" h="1687" extrusionOk="0">
                  <a:moveTo>
                    <a:pt x="645" y="0"/>
                  </a:moveTo>
                  <a:cubicBezTo>
                    <a:pt x="518" y="0"/>
                    <a:pt x="399" y="37"/>
                    <a:pt x="300" y="115"/>
                  </a:cubicBezTo>
                  <a:cubicBezTo>
                    <a:pt x="0" y="353"/>
                    <a:pt x="15" y="859"/>
                    <a:pt x="332" y="1254"/>
                  </a:cubicBezTo>
                  <a:cubicBezTo>
                    <a:pt x="544" y="1531"/>
                    <a:pt x="836" y="1686"/>
                    <a:pt x="1095" y="1686"/>
                  </a:cubicBezTo>
                  <a:cubicBezTo>
                    <a:pt x="1222" y="1686"/>
                    <a:pt x="1341" y="1649"/>
                    <a:pt x="1440" y="1571"/>
                  </a:cubicBezTo>
                  <a:cubicBezTo>
                    <a:pt x="1741" y="1349"/>
                    <a:pt x="1725" y="828"/>
                    <a:pt x="1408" y="431"/>
                  </a:cubicBezTo>
                  <a:cubicBezTo>
                    <a:pt x="1195" y="155"/>
                    <a:pt x="905" y="0"/>
                    <a:pt x="6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7199363" y="1248605"/>
              <a:ext cx="41021" cy="12754"/>
            </a:xfrm>
            <a:custGeom>
              <a:avLst/>
              <a:gdLst/>
              <a:ahLst/>
              <a:cxnLst/>
              <a:rect l="l" t="t" r="r" b="b"/>
              <a:pathLst>
                <a:path w="714" h="222" extrusionOk="0">
                  <a:moveTo>
                    <a:pt x="32" y="0"/>
                  </a:moveTo>
                  <a:lnTo>
                    <a:pt x="1" y="32"/>
                  </a:lnTo>
                  <a:cubicBezTo>
                    <a:pt x="112" y="142"/>
                    <a:pt x="222" y="205"/>
                    <a:pt x="349" y="205"/>
                  </a:cubicBezTo>
                  <a:cubicBezTo>
                    <a:pt x="365" y="205"/>
                    <a:pt x="380" y="222"/>
                    <a:pt x="380" y="222"/>
                  </a:cubicBezTo>
                  <a:cubicBezTo>
                    <a:pt x="492" y="222"/>
                    <a:pt x="602" y="174"/>
                    <a:pt x="713" y="110"/>
                  </a:cubicBezTo>
                  <a:lnTo>
                    <a:pt x="682" y="63"/>
                  </a:lnTo>
                  <a:cubicBezTo>
                    <a:pt x="585" y="119"/>
                    <a:pt x="489" y="161"/>
                    <a:pt x="403" y="161"/>
                  </a:cubicBezTo>
                  <a:cubicBezTo>
                    <a:pt x="390" y="161"/>
                    <a:pt x="377" y="160"/>
                    <a:pt x="365" y="158"/>
                  </a:cubicBezTo>
                  <a:cubicBezTo>
                    <a:pt x="239" y="158"/>
                    <a:pt x="144" y="95"/>
                    <a:pt x="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7158457" y="1185637"/>
              <a:ext cx="37344" cy="17523"/>
            </a:xfrm>
            <a:custGeom>
              <a:avLst/>
              <a:gdLst/>
              <a:ahLst/>
              <a:cxnLst/>
              <a:rect l="l" t="t" r="r" b="b"/>
              <a:pathLst>
                <a:path w="650" h="305" extrusionOk="0">
                  <a:moveTo>
                    <a:pt x="397" y="0"/>
                  </a:moveTo>
                  <a:cubicBezTo>
                    <a:pt x="358" y="0"/>
                    <a:pt x="315" y="6"/>
                    <a:pt x="269" y="20"/>
                  </a:cubicBezTo>
                  <a:cubicBezTo>
                    <a:pt x="64" y="83"/>
                    <a:pt x="1" y="273"/>
                    <a:pt x="1" y="288"/>
                  </a:cubicBezTo>
                  <a:lnTo>
                    <a:pt x="48" y="305"/>
                  </a:lnTo>
                  <a:cubicBezTo>
                    <a:pt x="48" y="288"/>
                    <a:pt x="111" y="130"/>
                    <a:pt x="286" y="67"/>
                  </a:cubicBezTo>
                  <a:cubicBezTo>
                    <a:pt x="320" y="57"/>
                    <a:pt x="353" y="54"/>
                    <a:pt x="384" y="54"/>
                  </a:cubicBezTo>
                  <a:cubicBezTo>
                    <a:pt x="511" y="54"/>
                    <a:pt x="605" y="115"/>
                    <a:pt x="618" y="115"/>
                  </a:cubicBezTo>
                  <a:lnTo>
                    <a:pt x="649" y="83"/>
                  </a:lnTo>
                  <a:cubicBezTo>
                    <a:pt x="637" y="70"/>
                    <a:pt x="538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7168453" y="1187418"/>
              <a:ext cx="14593" cy="12352"/>
            </a:xfrm>
            <a:custGeom>
              <a:avLst/>
              <a:gdLst/>
              <a:ahLst/>
              <a:cxnLst/>
              <a:rect l="l" t="t" r="r" b="b"/>
              <a:pathLst>
                <a:path w="254" h="215" extrusionOk="0">
                  <a:moveTo>
                    <a:pt x="120" y="0"/>
                  </a:moveTo>
                  <a:cubicBezTo>
                    <a:pt x="112" y="0"/>
                    <a:pt x="103" y="2"/>
                    <a:pt x="95" y="4"/>
                  </a:cubicBezTo>
                  <a:cubicBezTo>
                    <a:pt x="32" y="36"/>
                    <a:pt x="0" y="84"/>
                    <a:pt x="32" y="147"/>
                  </a:cubicBezTo>
                  <a:cubicBezTo>
                    <a:pt x="46" y="186"/>
                    <a:pt x="91" y="214"/>
                    <a:pt x="133" y="214"/>
                  </a:cubicBezTo>
                  <a:cubicBezTo>
                    <a:pt x="142" y="214"/>
                    <a:pt x="151" y="213"/>
                    <a:pt x="159" y="210"/>
                  </a:cubicBezTo>
                  <a:cubicBezTo>
                    <a:pt x="222" y="194"/>
                    <a:pt x="254" y="131"/>
                    <a:pt x="222" y="84"/>
                  </a:cubicBezTo>
                  <a:cubicBezTo>
                    <a:pt x="209" y="31"/>
                    <a:pt x="163" y="0"/>
                    <a:pt x="1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7251242" y="1154614"/>
              <a:ext cx="37287" cy="18500"/>
            </a:xfrm>
            <a:custGeom>
              <a:avLst/>
              <a:gdLst/>
              <a:ahLst/>
              <a:cxnLst/>
              <a:rect l="l" t="t" r="r" b="b"/>
              <a:pathLst>
                <a:path w="649" h="322" extrusionOk="0">
                  <a:moveTo>
                    <a:pt x="399" y="0"/>
                  </a:moveTo>
                  <a:cubicBezTo>
                    <a:pt x="358" y="0"/>
                    <a:pt x="314" y="7"/>
                    <a:pt x="269" y="22"/>
                  </a:cubicBezTo>
                  <a:cubicBezTo>
                    <a:pt x="64" y="85"/>
                    <a:pt x="0" y="275"/>
                    <a:pt x="0" y="307"/>
                  </a:cubicBezTo>
                  <a:lnTo>
                    <a:pt x="47" y="322"/>
                  </a:lnTo>
                  <a:cubicBezTo>
                    <a:pt x="47" y="290"/>
                    <a:pt x="111" y="132"/>
                    <a:pt x="285" y="69"/>
                  </a:cubicBezTo>
                  <a:cubicBezTo>
                    <a:pt x="319" y="59"/>
                    <a:pt x="352" y="56"/>
                    <a:pt x="382" y="56"/>
                  </a:cubicBezTo>
                  <a:cubicBezTo>
                    <a:pt x="510" y="56"/>
                    <a:pt x="605" y="120"/>
                    <a:pt x="617" y="132"/>
                  </a:cubicBezTo>
                  <a:lnTo>
                    <a:pt x="649" y="85"/>
                  </a:lnTo>
                  <a:cubicBezTo>
                    <a:pt x="625" y="61"/>
                    <a:pt x="528" y="0"/>
                    <a:pt x="3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5"/>
            <p:cNvSpPr/>
            <p:nvPr/>
          </p:nvSpPr>
          <p:spPr>
            <a:xfrm>
              <a:off x="7261181" y="1156509"/>
              <a:ext cx="13731" cy="12410"/>
            </a:xfrm>
            <a:custGeom>
              <a:avLst/>
              <a:gdLst/>
              <a:ahLst/>
              <a:cxnLst/>
              <a:rect l="l" t="t" r="r" b="b"/>
              <a:pathLst>
                <a:path w="239" h="216" extrusionOk="0">
                  <a:moveTo>
                    <a:pt x="121" y="0"/>
                  </a:moveTo>
                  <a:cubicBezTo>
                    <a:pt x="112" y="0"/>
                    <a:pt x="104" y="1"/>
                    <a:pt x="96" y="4"/>
                  </a:cubicBezTo>
                  <a:cubicBezTo>
                    <a:pt x="32" y="36"/>
                    <a:pt x="1" y="84"/>
                    <a:pt x="17" y="147"/>
                  </a:cubicBezTo>
                  <a:cubicBezTo>
                    <a:pt x="29" y="196"/>
                    <a:pt x="69" y="216"/>
                    <a:pt x="115" y="216"/>
                  </a:cubicBezTo>
                  <a:cubicBezTo>
                    <a:pt x="129" y="216"/>
                    <a:pt x="144" y="214"/>
                    <a:pt x="159" y="210"/>
                  </a:cubicBezTo>
                  <a:cubicBezTo>
                    <a:pt x="207" y="194"/>
                    <a:pt x="239" y="131"/>
                    <a:pt x="222" y="84"/>
                  </a:cubicBezTo>
                  <a:cubicBezTo>
                    <a:pt x="210" y="31"/>
                    <a:pt x="164" y="0"/>
                    <a:pt x="1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5"/>
            <p:cNvSpPr/>
            <p:nvPr/>
          </p:nvSpPr>
          <p:spPr>
            <a:xfrm>
              <a:off x="7227571" y="1162140"/>
              <a:ext cx="33667" cy="69173"/>
            </a:xfrm>
            <a:custGeom>
              <a:avLst/>
              <a:gdLst/>
              <a:ahLst/>
              <a:cxnLst/>
              <a:rect l="l" t="t" r="r" b="b"/>
              <a:pathLst>
                <a:path w="586" h="1204" extrusionOk="0">
                  <a:moveTo>
                    <a:pt x="1" y="1"/>
                  </a:moveTo>
                  <a:lnTo>
                    <a:pt x="96" y="1204"/>
                  </a:lnTo>
                  <a:lnTo>
                    <a:pt x="586" y="10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5"/>
            <p:cNvSpPr/>
            <p:nvPr/>
          </p:nvSpPr>
          <p:spPr>
            <a:xfrm>
              <a:off x="7121171" y="1146053"/>
              <a:ext cx="64634" cy="28267"/>
            </a:xfrm>
            <a:custGeom>
              <a:avLst/>
              <a:gdLst/>
              <a:ahLst/>
              <a:cxnLst/>
              <a:rect l="l" t="t" r="r" b="b"/>
              <a:pathLst>
                <a:path w="1125" h="492" extrusionOk="0">
                  <a:moveTo>
                    <a:pt x="1007" y="0"/>
                  </a:moveTo>
                  <a:cubicBezTo>
                    <a:pt x="993" y="0"/>
                    <a:pt x="979" y="4"/>
                    <a:pt x="967" y="12"/>
                  </a:cubicBezTo>
                  <a:lnTo>
                    <a:pt x="95" y="266"/>
                  </a:lnTo>
                  <a:cubicBezTo>
                    <a:pt x="32" y="297"/>
                    <a:pt x="0" y="361"/>
                    <a:pt x="17" y="408"/>
                  </a:cubicBezTo>
                  <a:cubicBezTo>
                    <a:pt x="30" y="460"/>
                    <a:pt x="76" y="491"/>
                    <a:pt x="127" y="491"/>
                  </a:cubicBezTo>
                  <a:cubicBezTo>
                    <a:pt x="138" y="491"/>
                    <a:pt x="148" y="490"/>
                    <a:pt x="159" y="487"/>
                  </a:cubicBezTo>
                  <a:lnTo>
                    <a:pt x="1030" y="218"/>
                  </a:lnTo>
                  <a:cubicBezTo>
                    <a:pt x="1093" y="202"/>
                    <a:pt x="1125" y="139"/>
                    <a:pt x="1108" y="76"/>
                  </a:cubicBezTo>
                  <a:cubicBezTo>
                    <a:pt x="1085" y="29"/>
                    <a:pt x="1045" y="0"/>
                    <a:pt x="10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5"/>
            <p:cNvSpPr/>
            <p:nvPr/>
          </p:nvSpPr>
          <p:spPr>
            <a:xfrm>
              <a:off x="7223952" y="1115202"/>
              <a:ext cx="64577" cy="28152"/>
            </a:xfrm>
            <a:custGeom>
              <a:avLst/>
              <a:gdLst/>
              <a:ahLst/>
              <a:cxnLst/>
              <a:rect l="l" t="t" r="r" b="b"/>
              <a:pathLst>
                <a:path w="1124" h="490" extrusionOk="0">
                  <a:moveTo>
                    <a:pt x="1000" y="1"/>
                  </a:moveTo>
                  <a:cubicBezTo>
                    <a:pt x="988" y="1"/>
                    <a:pt x="976" y="4"/>
                    <a:pt x="965" y="11"/>
                  </a:cubicBezTo>
                  <a:lnTo>
                    <a:pt x="96" y="280"/>
                  </a:lnTo>
                  <a:cubicBezTo>
                    <a:pt x="32" y="296"/>
                    <a:pt x="1" y="360"/>
                    <a:pt x="16" y="423"/>
                  </a:cubicBezTo>
                  <a:cubicBezTo>
                    <a:pt x="29" y="462"/>
                    <a:pt x="75" y="490"/>
                    <a:pt x="126" y="490"/>
                  </a:cubicBezTo>
                  <a:cubicBezTo>
                    <a:pt x="137" y="490"/>
                    <a:pt x="148" y="489"/>
                    <a:pt x="159" y="486"/>
                  </a:cubicBezTo>
                  <a:lnTo>
                    <a:pt x="1029" y="216"/>
                  </a:lnTo>
                  <a:cubicBezTo>
                    <a:pt x="1092" y="201"/>
                    <a:pt x="1124" y="138"/>
                    <a:pt x="1108" y="75"/>
                  </a:cubicBezTo>
                  <a:cubicBezTo>
                    <a:pt x="1084" y="37"/>
                    <a:pt x="1041" y="1"/>
                    <a:pt x="10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5"/>
            <p:cNvSpPr/>
            <p:nvPr/>
          </p:nvSpPr>
          <p:spPr>
            <a:xfrm>
              <a:off x="7141164" y="1212640"/>
              <a:ext cx="57395" cy="48260"/>
            </a:xfrm>
            <a:custGeom>
              <a:avLst/>
              <a:gdLst/>
              <a:ahLst/>
              <a:cxnLst/>
              <a:rect l="l" t="t" r="r" b="b"/>
              <a:pathLst>
                <a:path w="999" h="840" extrusionOk="0">
                  <a:moveTo>
                    <a:pt x="527" y="1"/>
                  </a:moveTo>
                  <a:cubicBezTo>
                    <a:pt x="478" y="1"/>
                    <a:pt x="429" y="8"/>
                    <a:pt x="380" y="25"/>
                  </a:cubicBezTo>
                  <a:cubicBezTo>
                    <a:pt x="144" y="88"/>
                    <a:pt x="1" y="325"/>
                    <a:pt x="64" y="546"/>
                  </a:cubicBezTo>
                  <a:cubicBezTo>
                    <a:pt x="114" y="723"/>
                    <a:pt x="286" y="839"/>
                    <a:pt x="474" y="839"/>
                  </a:cubicBezTo>
                  <a:cubicBezTo>
                    <a:pt x="522" y="839"/>
                    <a:pt x="570" y="832"/>
                    <a:pt x="619" y="816"/>
                  </a:cubicBezTo>
                  <a:cubicBezTo>
                    <a:pt x="855" y="753"/>
                    <a:pt x="998" y="515"/>
                    <a:pt x="935" y="293"/>
                  </a:cubicBezTo>
                  <a:cubicBezTo>
                    <a:pt x="885" y="117"/>
                    <a:pt x="714" y="1"/>
                    <a:pt x="5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7274854" y="1181731"/>
              <a:ext cx="57338" cy="48260"/>
            </a:xfrm>
            <a:custGeom>
              <a:avLst/>
              <a:gdLst/>
              <a:ahLst/>
              <a:cxnLst/>
              <a:rect l="l" t="t" r="r" b="b"/>
              <a:pathLst>
                <a:path w="998" h="840" extrusionOk="0">
                  <a:moveTo>
                    <a:pt x="526" y="1"/>
                  </a:moveTo>
                  <a:cubicBezTo>
                    <a:pt x="478" y="1"/>
                    <a:pt x="429" y="8"/>
                    <a:pt x="381" y="25"/>
                  </a:cubicBezTo>
                  <a:cubicBezTo>
                    <a:pt x="143" y="88"/>
                    <a:pt x="1" y="325"/>
                    <a:pt x="64" y="546"/>
                  </a:cubicBezTo>
                  <a:cubicBezTo>
                    <a:pt x="115" y="723"/>
                    <a:pt x="286" y="839"/>
                    <a:pt x="473" y="839"/>
                  </a:cubicBezTo>
                  <a:cubicBezTo>
                    <a:pt x="521" y="839"/>
                    <a:pt x="570" y="832"/>
                    <a:pt x="618" y="816"/>
                  </a:cubicBezTo>
                  <a:cubicBezTo>
                    <a:pt x="856" y="753"/>
                    <a:pt x="997" y="515"/>
                    <a:pt x="934" y="293"/>
                  </a:cubicBezTo>
                  <a:cubicBezTo>
                    <a:pt x="884" y="117"/>
                    <a:pt x="713" y="1"/>
                    <a:pt x="5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7142141" y="1013052"/>
              <a:ext cx="100082" cy="81870"/>
            </a:xfrm>
            <a:custGeom>
              <a:avLst/>
              <a:gdLst/>
              <a:ahLst/>
              <a:cxnLst/>
              <a:rect l="l" t="t" r="r" b="b"/>
              <a:pathLst>
                <a:path w="1742" h="1425" extrusionOk="0">
                  <a:moveTo>
                    <a:pt x="870" y="0"/>
                  </a:moveTo>
                  <a:cubicBezTo>
                    <a:pt x="395" y="0"/>
                    <a:pt x="0" y="317"/>
                    <a:pt x="0" y="713"/>
                  </a:cubicBezTo>
                  <a:cubicBezTo>
                    <a:pt x="0" y="1108"/>
                    <a:pt x="395" y="1425"/>
                    <a:pt x="870" y="1425"/>
                  </a:cubicBezTo>
                  <a:cubicBezTo>
                    <a:pt x="1345" y="1425"/>
                    <a:pt x="1741" y="1108"/>
                    <a:pt x="1741" y="713"/>
                  </a:cubicBezTo>
                  <a:cubicBezTo>
                    <a:pt x="1741" y="317"/>
                    <a:pt x="1345" y="0"/>
                    <a:pt x="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7012989" y="917625"/>
              <a:ext cx="271061" cy="200969"/>
            </a:xfrm>
            <a:custGeom>
              <a:avLst/>
              <a:gdLst/>
              <a:ahLst/>
              <a:cxnLst/>
              <a:rect l="l" t="t" r="r" b="b"/>
              <a:pathLst>
                <a:path w="4718" h="3498" extrusionOk="0">
                  <a:moveTo>
                    <a:pt x="2438" y="1"/>
                  </a:moveTo>
                  <a:cubicBezTo>
                    <a:pt x="2229" y="1"/>
                    <a:pt x="2016" y="31"/>
                    <a:pt x="1805" y="95"/>
                  </a:cubicBezTo>
                  <a:cubicBezTo>
                    <a:pt x="649" y="443"/>
                    <a:pt x="1" y="1646"/>
                    <a:pt x="349" y="2801"/>
                  </a:cubicBezTo>
                  <a:lnTo>
                    <a:pt x="554" y="3497"/>
                  </a:lnTo>
                  <a:lnTo>
                    <a:pt x="4717" y="2247"/>
                  </a:lnTo>
                  <a:lnTo>
                    <a:pt x="4511" y="1551"/>
                  </a:lnTo>
                  <a:cubicBezTo>
                    <a:pt x="4226" y="606"/>
                    <a:pt x="3371" y="1"/>
                    <a:pt x="2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7016608" y="1002137"/>
              <a:ext cx="282839" cy="116514"/>
            </a:xfrm>
            <a:custGeom>
              <a:avLst/>
              <a:gdLst/>
              <a:ahLst/>
              <a:cxnLst/>
              <a:rect l="l" t="t" r="r" b="b"/>
              <a:pathLst>
                <a:path w="4923" h="2028" extrusionOk="0">
                  <a:moveTo>
                    <a:pt x="4462" y="0"/>
                  </a:moveTo>
                  <a:cubicBezTo>
                    <a:pt x="4426" y="0"/>
                    <a:pt x="4389" y="6"/>
                    <a:pt x="4353" y="17"/>
                  </a:cubicBezTo>
                  <a:lnTo>
                    <a:pt x="333" y="1235"/>
                  </a:lnTo>
                  <a:cubicBezTo>
                    <a:pt x="127" y="1298"/>
                    <a:pt x="1" y="1520"/>
                    <a:pt x="64" y="1726"/>
                  </a:cubicBezTo>
                  <a:cubicBezTo>
                    <a:pt x="116" y="1909"/>
                    <a:pt x="277" y="2027"/>
                    <a:pt x="456" y="2027"/>
                  </a:cubicBezTo>
                  <a:cubicBezTo>
                    <a:pt x="493" y="2027"/>
                    <a:pt x="532" y="2022"/>
                    <a:pt x="571" y="2011"/>
                  </a:cubicBezTo>
                  <a:lnTo>
                    <a:pt x="4574" y="792"/>
                  </a:lnTo>
                  <a:cubicBezTo>
                    <a:pt x="4796" y="728"/>
                    <a:pt x="4923" y="507"/>
                    <a:pt x="4859" y="285"/>
                  </a:cubicBezTo>
                  <a:cubicBezTo>
                    <a:pt x="4795" y="116"/>
                    <a:pt x="4633" y="0"/>
                    <a:pt x="4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5"/>
            <p:cNvSpPr/>
            <p:nvPr/>
          </p:nvSpPr>
          <p:spPr>
            <a:xfrm>
              <a:off x="6591924" y="2237924"/>
              <a:ext cx="1252235" cy="2247944"/>
            </a:xfrm>
            <a:custGeom>
              <a:avLst/>
              <a:gdLst/>
              <a:ahLst/>
              <a:cxnLst/>
              <a:rect l="l" t="t" r="r" b="b"/>
              <a:pathLst>
                <a:path w="21796" h="39127" extrusionOk="0">
                  <a:moveTo>
                    <a:pt x="6222" y="1"/>
                  </a:moveTo>
                  <a:lnTo>
                    <a:pt x="1" y="38192"/>
                  </a:lnTo>
                  <a:lnTo>
                    <a:pt x="5730" y="39126"/>
                  </a:lnTo>
                  <a:lnTo>
                    <a:pt x="10907" y="7408"/>
                  </a:lnTo>
                  <a:lnTo>
                    <a:pt x="16066" y="39126"/>
                  </a:lnTo>
                  <a:lnTo>
                    <a:pt x="21796" y="38192"/>
                  </a:lnTo>
                  <a:lnTo>
                    <a:pt x="15575" y="1"/>
                  </a:lnTo>
                  <a:lnTo>
                    <a:pt x="10907" y="760"/>
                  </a:lnTo>
                  <a:lnTo>
                    <a:pt x="62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5"/>
            <p:cNvSpPr/>
            <p:nvPr/>
          </p:nvSpPr>
          <p:spPr>
            <a:xfrm>
              <a:off x="6941116" y="2143358"/>
              <a:ext cx="543845" cy="493804"/>
            </a:xfrm>
            <a:custGeom>
              <a:avLst/>
              <a:gdLst/>
              <a:ahLst/>
              <a:cxnLst/>
              <a:rect l="l" t="t" r="r" b="b"/>
              <a:pathLst>
                <a:path w="9466" h="8595" extrusionOk="0">
                  <a:moveTo>
                    <a:pt x="1" y="1"/>
                  </a:moveTo>
                  <a:lnTo>
                    <a:pt x="1" y="8136"/>
                  </a:lnTo>
                  <a:cubicBezTo>
                    <a:pt x="1" y="8389"/>
                    <a:pt x="207" y="8594"/>
                    <a:pt x="460" y="8594"/>
                  </a:cubicBezTo>
                  <a:lnTo>
                    <a:pt x="8991" y="8594"/>
                  </a:lnTo>
                  <a:cubicBezTo>
                    <a:pt x="9260" y="8594"/>
                    <a:pt x="9465" y="8389"/>
                    <a:pt x="9465" y="8136"/>
                  </a:cubicBezTo>
                  <a:lnTo>
                    <a:pt x="9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6321900" y="3605563"/>
              <a:ext cx="760269" cy="986632"/>
            </a:xfrm>
            <a:custGeom>
              <a:avLst/>
              <a:gdLst/>
              <a:ahLst/>
              <a:cxnLst/>
              <a:rect l="l" t="t" r="r" b="b"/>
              <a:pathLst>
                <a:path w="13233" h="17173" extrusionOk="0">
                  <a:moveTo>
                    <a:pt x="5840" y="0"/>
                  </a:moveTo>
                  <a:lnTo>
                    <a:pt x="3863" y="15527"/>
                  </a:lnTo>
                  <a:lnTo>
                    <a:pt x="1" y="17173"/>
                  </a:lnTo>
                  <a:lnTo>
                    <a:pt x="10289" y="17094"/>
                  </a:lnTo>
                  <a:lnTo>
                    <a:pt x="10289" y="16050"/>
                  </a:lnTo>
                  <a:lnTo>
                    <a:pt x="13232" y="1377"/>
                  </a:lnTo>
                  <a:lnTo>
                    <a:pt x="58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7326676" y="3617341"/>
              <a:ext cx="760269" cy="986747"/>
            </a:xfrm>
            <a:custGeom>
              <a:avLst/>
              <a:gdLst/>
              <a:ahLst/>
              <a:cxnLst/>
              <a:rect l="l" t="t" r="r" b="b"/>
              <a:pathLst>
                <a:path w="13233" h="17175" extrusionOk="0">
                  <a:moveTo>
                    <a:pt x="7393" y="0"/>
                  </a:moveTo>
                  <a:lnTo>
                    <a:pt x="0" y="1378"/>
                  </a:lnTo>
                  <a:lnTo>
                    <a:pt x="2944" y="16050"/>
                  </a:lnTo>
                  <a:lnTo>
                    <a:pt x="2944" y="17111"/>
                  </a:lnTo>
                  <a:lnTo>
                    <a:pt x="13232" y="17174"/>
                  </a:lnTo>
                  <a:lnTo>
                    <a:pt x="9370" y="15528"/>
                  </a:lnTo>
                  <a:lnTo>
                    <a:pt x="7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5"/>
            <p:cNvSpPr/>
            <p:nvPr/>
          </p:nvSpPr>
          <p:spPr>
            <a:xfrm>
              <a:off x="6910207" y="1432278"/>
              <a:ext cx="575674" cy="781124"/>
            </a:xfrm>
            <a:custGeom>
              <a:avLst/>
              <a:gdLst/>
              <a:ahLst/>
              <a:cxnLst/>
              <a:rect l="l" t="t" r="r" b="b"/>
              <a:pathLst>
                <a:path w="10020" h="13596" extrusionOk="0">
                  <a:moveTo>
                    <a:pt x="0" y="0"/>
                  </a:moveTo>
                  <a:lnTo>
                    <a:pt x="0" y="13596"/>
                  </a:lnTo>
                  <a:lnTo>
                    <a:pt x="10020" y="13596"/>
                  </a:lnTo>
                  <a:lnTo>
                    <a:pt x="100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5"/>
            <p:cNvSpPr/>
            <p:nvPr/>
          </p:nvSpPr>
          <p:spPr>
            <a:xfrm>
              <a:off x="7293067" y="1414066"/>
              <a:ext cx="326445" cy="968477"/>
            </a:xfrm>
            <a:custGeom>
              <a:avLst/>
              <a:gdLst/>
              <a:ahLst/>
              <a:cxnLst/>
              <a:rect l="l" t="t" r="r" b="b"/>
              <a:pathLst>
                <a:path w="5682" h="16857" extrusionOk="0">
                  <a:moveTo>
                    <a:pt x="5682" y="1"/>
                  </a:moveTo>
                  <a:lnTo>
                    <a:pt x="5682" y="1"/>
                  </a:lnTo>
                  <a:cubicBezTo>
                    <a:pt x="3783" y="64"/>
                    <a:pt x="1900" y="143"/>
                    <a:pt x="0" y="206"/>
                  </a:cubicBezTo>
                  <a:lnTo>
                    <a:pt x="0" y="16857"/>
                  </a:lnTo>
                  <a:lnTo>
                    <a:pt x="4637" y="16857"/>
                  </a:lnTo>
                  <a:cubicBezTo>
                    <a:pt x="4749" y="14957"/>
                    <a:pt x="4875" y="13058"/>
                    <a:pt x="4985" y="11175"/>
                  </a:cubicBezTo>
                  <a:cubicBezTo>
                    <a:pt x="5034" y="10542"/>
                    <a:pt x="5065" y="9909"/>
                    <a:pt x="5112" y="9276"/>
                  </a:cubicBezTo>
                  <a:cubicBezTo>
                    <a:pt x="5144" y="8563"/>
                    <a:pt x="5192" y="7866"/>
                    <a:pt x="5239" y="7170"/>
                  </a:cubicBezTo>
                  <a:cubicBezTo>
                    <a:pt x="5270" y="6537"/>
                    <a:pt x="5319" y="5904"/>
                    <a:pt x="5350" y="5271"/>
                  </a:cubicBezTo>
                  <a:lnTo>
                    <a:pt x="56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5"/>
            <p:cNvSpPr/>
            <p:nvPr/>
          </p:nvSpPr>
          <p:spPr>
            <a:xfrm>
              <a:off x="7293067" y="1716837"/>
              <a:ext cx="307428" cy="109217"/>
            </a:xfrm>
            <a:custGeom>
              <a:avLst/>
              <a:gdLst/>
              <a:ahLst/>
              <a:cxnLst/>
              <a:rect l="l" t="t" r="r" b="b"/>
              <a:pathLst>
                <a:path w="5351" h="1901" extrusionOk="0">
                  <a:moveTo>
                    <a:pt x="0" y="1"/>
                  </a:moveTo>
                  <a:lnTo>
                    <a:pt x="0" y="1900"/>
                  </a:lnTo>
                  <a:lnTo>
                    <a:pt x="5239" y="1900"/>
                  </a:lnTo>
                  <a:cubicBezTo>
                    <a:pt x="5270" y="1267"/>
                    <a:pt x="5319" y="634"/>
                    <a:pt x="5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5"/>
            <p:cNvSpPr/>
            <p:nvPr/>
          </p:nvSpPr>
          <p:spPr>
            <a:xfrm>
              <a:off x="7293067" y="1946931"/>
              <a:ext cx="293755" cy="109217"/>
            </a:xfrm>
            <a:custGeom>
              <a:avLst/>
              <a:gdLst/>
              <a:ahLst/>
              <a:cxnLst/>
              <a:rect l="l" t="t" r="r" b="b"/>
              <a:pathLst>
                <a:path w="5113" h="1901" extrusionOk="0">
                  <a:moveTo>
                    <a:pt x="0" y="1"/>
                  </a:moveTo>
                  <a:lnTo>
                    <a:pt x="0" y="1900"/>
                  </a:lnTo>
                  <a:lnTo>
                    <a:pt x="4985" y="1900"/>
                  </a:lnTo>
                  <a:cubicBezTo>
                    <a:pt x="5034" y="1267"/>
                    <a:pt x="5065" y="634"/>
                    <a:pt x="51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5"/>
            <p:cNvSpPr/>
            <p:nvPr/>
          </p:nvSpPr>
          <p:spPr>
            <a:xfrm>
              <a:off x="6832934" y="1414066"/>
              <a:ext cx="326503" cy="968477"/>
            </a:xfrm>
            <a:custGeom>
              <a:avLst/>
              <a:gdLst/>
              <a:ahLst/>
              <a:cxnLst/>
              <a:rect l="l" t="t" r="r" b="b"/>
              <a:pathLst>
                <a:path w="5683" h="16857" extrusionOk="0">
                  <a:moveTo>
                    <a:pt x="1" y="1"/>
                  </a:moveTo>
                  <a:lnTo>
                    <a:pt x="332" y="5271"/>
                  </a:lnTo>
                  <a:cubicBezTo>
                    <a:pt x="364" y="5904"/>
                    <a:pt x="412" y="6537"/>
                    <a:pt x="444" y="7170"/>
                  </a:cubicBezTo>
                  <a:cubicBezTo>
                    <a:pt x="491" y="7866"/>
                    <a:pt x="539" y="8563"/>
                    <a:pt x="570" y="9276"/>
                  </a:cubicBezTo>
                  <a:cubicBezTo>
                    <a:pt x="617" y="9909"/>
                    <a:pt x="649" y="10542"/>
                    <a:pt x="697" y="11175"/>
                  </a:cubicBezTo>
                  <a:cubicBezTo>
                    <a:pt x="807" y="13058"/>
                    <a:pt x="934" y="14957"/>
                    <a:pt x="1045" y="16857"/>
                  </a:cubicBezTo>
                  <a:lnTo>
                    <a:pt x="5682" y="16857"/>
                  </a:lnTo>
                  <a:lnTo>
                    <a:pt x="5682" y="206"/>
                  </a:lnTo>
                  <a:cubicBezTo>
                    <a:pt x="3783" y="143"/>
                    <a:pt x="1900" y="6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5"/>
            <p:cNvSpPr/>
            <p:nvPr/>
          </p:nvSpPr>
          <p:spPr>
            <a:xfrm>
              <a:off x="6852009" y="1716837"/>
              <a:ext cx="307428" cy="109217"/>
            </a:xfrm>
            <a:custGeom>
              <a:avLst/>
              <a:gdLst/>
              <a:ahLst/>
              <a:cxnLst/>
              <a:rect l="l" t="t" r="r" b="b"/>
              <a:pathLst>
                <a:path w="5351" h="1901" extrusionOk="0">
                  <a:moveTo>
                    <a:pt x="0" y="1"/>
                  </a:moveTo>
                  <a:cubicBezTo>
                    <a:pt x="32" y="634"/>
                    <a:pt x="80" y="1267"/>
                    <a:pt x="112" y="1900"/>
                  </a:cubicBezTo>
                  <a:lnTo>
                    <a:pt x="5350" y="1900"/>
                  </a:lnTo>
                  <a:lnTo>
                    <a:pt x="53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5"/>
            <p:cNvSpPr/>
            <p:nvPr/>
          </p:nvSpPr>
          <p:spPr>
            <a:xfrm>
              <a:off x="6865682" y="1946931"/>
              <a:ext cx="293755" cy="109217"/>
            </a:xfrm>
            <a:custGeom>
              <a:avLst/>
              <a:gdLst/>
              <a:ahLst/>
              <a:cxnLst/>
              <a:rect l="l" t="t" r="r" b="b"/>
              <a:pathLst>
                <a:path w="5113" h="1901" extrusionOk="0">
                  <a:moveTo>
                    <a:pt x="0" y="1"/>
                  </a:moveTo>
                  <a:cubicBezTo>
                    <a:pt x="47" y="634"/>
                    <a:pt x="79" y="1267"/>
                    <a:pt x="127" y="1900"/>
                  </a:cubicBezTo>
                  <a:lnTo>
                    <a:pt x="5112" y="1900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5"/>
            <p:cNvSpPr/>
            <p:nvPr/>
          </p:nvSpPr>
          <p:spPr>
            <a:xfrm>
              <a:off x="8187822" y="1528567"/>
              <a:ext cx="130992" cy="172128"/>
            </a:xfrm>
            <a:custGeom>
              <a:avLst/>
              <a:gdLst/>
              <a:ahLst/>
              <a:cxnLst/>
              <a:rect l="l" t="t" r="r" b="b"/>
              <a:pathLst>
                <a:path w="2280" h="2996" extrusionOk="0">
                  <a:moveTo>
                    <a:pt x="1899" y="0"/>
                  </a:moveTo>
                  <a:cubicBezTo>
                    <a:pt x="1787" y="0"/>
                    <a:pt x="1677" y="57"/>
                    <a:pt x="1615" y="160"/>
                  </a:cubicBezTo>
                  <a:lnTo>
                    <a:pt x="96" y="2471"/>
                  </a:lnTo>
                  <a:cubicBezTo>
                    <a:pt x="1" y="2629"/>
                    <a:pt x="48" y="2835"/>
                    <a:pt x="206" y="2946"/>
                  </a:cubicBezTo>
                  <a:cubicBezTo>
                    <a:pt x="256" y="2980"/>
                    <a:pt x="317" y="2995"/>
                    <a:pt x="378" y="2995"/>
                  </a:cubicBezTo>
                  <a:cubicBezTo>
                    <a:pt x="490" y="2995"/>
                    <a:pt x="604" y="2943"/>
                    <a:pt x="666" y="2851"/>
                  </a:cubicBezTo>
                  <a:lnTo>
                    <a:pt x="2169" y="524"/>
                  </a:lnTo>
                  <a:cubicBezTo>
                    <a:pt x="2280" y="365"/>
                    <a:pt x="2232" y="160"/>
                    <a:pt x="2074" y="49"/>
                  </a:cubicBezTo>
                  <a:cubicBezTo>
                    <a:pt x="2019" y="16"/>
                    <a:pt x="1959" y="0"/>
                    <a:pt x="18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5"/>
            <p:cNvSpPr/>
            <p:nvPr/>
          </p:nvSpPr>
          <p:spPr>
            <a:xfrm>
              <a:off x="8152317" y="1488810"/>
              <a:ext cx="108298" cy="195741"/>
            </a:xfrm>
            <a:custGeom>
              <a:avLst/>
              <a:gdLst/>
              <a:ahLst/>
              <a:cxnLst/>
              <a:rect l="l" t="t" r="r" b="b"/>
              <a:pathLst>
                <a:path w="1885" h="3407" extrusionOk="0">
                  <a:moveTo>
                    <a:pt x="1501" y="0"/>
                  </a:moveTo>
                  <a:cubicBezTo>
                    <a:pt x="1370" y="0"/>
                    <a:pt x="1248" y="84"/>
                    <a:pt x="1189" y="203"/>
                  </a:cubicBezTo>
                  <a:lnTo>
                    <a:pt x="64" y="2942"/>
                  </a:lnTo>
                  <a:cubicBezTo>
                    <a:pt x="1" y="3115"/>
                    <a:pt x="81" y="3305"/>
                    <a:pt x="254" y="3385"/>
                  </a:cubicBezTo>
                  <a:cubicBezTo>
                    <a:pt x="294" y="3399"/>
                    <a:pt x="335" y="3406"/>
                    <a:pt x="376" y="3406"/>
                  </a:cubicBezTo>
                  <a:cubicBezTo>
                    <a:pt x="510" y="3406"/>
                    <a:pt x="637" y="3328"/>
                    <a:pt x="697" y="3195"/>
                  </a:cubicBezTo>
                  <a:lnTo>
                    <a:pt x="1822" y="472"/>
                  </a:lnTo>
                  <a:cubicBezTo>
                    <a:pt x="1885" y="298"/>
                    <a:pt x="1805" y="93"/>
                    <a:pt x="1632" y="29"/>
                  </a:cubicBezTo>
                  <a:cubicBezTo>
                    <a:pt x="1588" y="10"/>
                    <a:pt x="1544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5"/>
            <p:cNvSpPr/>
            <p:nvPr/>
          </p:nvSpPr>
          <p:spPr>
            <a:xfrm>
              <a:off x="8116927" y="1481629"/>
              <a:ext cx="77274" cy="189536"/>
            </a:xfrm>
            <a:custGeom>
              <a:avLst/>
              <a:gdLst/>
              <a:ahLst/>
              <a:cxnLst/>
              <a:rect l="l" t="t" r="r" b="b"/>
              <a:pathLst>
                <a:path w="1345" h="3299" extrusionOk="0">
                  <a:moveTo>
                    <a:pt x="958" y="0"/>
                  </a:moveTo>
                  <a:cubicBezTo>
                    <a:pt x="804" y="0"/>
                    <a:pt x="673" y="104"/>
                    <a:pt x="633" y="264"/>
                  </a:cubicBezTo>
                  <a:lnTo>
                    <a:pt x="32" y="2892"/>
                  </a:lnTo>
                  <a:cubicBezTo>
                    <a:pt x="0" y="3067"/>
                    <a:pt x="110" y="3257"/>
                    <a:pt x="285" y="3288"/>
                  </a:cubicBezTo>
                  <a:cubicBezTo>
                    <a:pt x="315" y="3295"/>
                    <a:pt x="344" y="3299"/>
                    <a:pt x="372" y="3299"/>
                  </a:cubicBezTo>
                  <a:cubicBezTo>
                    <a:pt x="526" y="3299"/>
                    <a:pt x="656" y="3195"/>
                    <a:pt x="697" y="3035"/>
                  </a:cubicBezTo>
                  <a:lnTo>
                    <a:pt x="1298" y="408"/>
                  </a:lnTo>
                  <a:cubicBezTo>
                    <a:pt x="1345" y="233"/>
                    <a:pt x="1218" y="59"/>
                    <a:pt x="1045" y="11"/>
                  </a:cubicBezTo>
                  <a:cubicBezTo>
                    <a:pt x="1015" y="4"/>
                    <a:pt x="986" y="0"/>
                    <a:pt x="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5"/>
            <p:cNvSpPr/>
            <p:nvPr/>
          </p:nvSpPr>
          <p:spPr>
            <a:xfrm>
              <a:off x="8098714" y="1612044"/>
              <a:ext cx="180114" cy="179539"/>
            </a:xfrm>
            <a:custGeom>
              <a:avLst/>
              <a:gdLst/>
              <a:ahLst/>
              <a:cxnLst/>
              <a:rect l="l" t="t" r="r" b="b"/>
              <a:pathLst>
                <a:path w="3135" h="3125" extrusionOk="0">
                  <a:moveTo>
                    <a:pt x="646" y="1"/>
                  </a:moveTo>
                  <a:cubicBezTo>
                    <a:pt x="617" y="1"/>
                    <a:pt x="583" y="26"/>
                    <a:pt x="570" y="52"/>
                  </a:cubicBezTo>
                  <a:lnTo>
                    <a:pt x="174" y="1065"/>
                  </a:lnTo>
                  <a:cubicBezTo>
                    <a:pt x="32" y="1413"/>
                    <a:pt x="1" y="1761"/>
                    <a:pt x="64" y="2078"/>
                  </a:cubicBezTo>
                  <a:cubicBezTo>
                    <a:pt x="159" y="2490"/>
                    <a:pt x="396" y="2823"/>
                    <a:pt x="760" y="2964"/>
                  </a:cubicBezTo>
                  <a:lnTo>
                    <a:pt x="966" y="3044"/>
                  </a:lnTo>
                  <a:cubicBezTo>
                    <a:pt x="1097" y="3099"/>
                    <a:pt x="1234" y="3124"/>
                    <a:pt x="1372" y="3124"/>
                  </a:cubicBezTo>
                  <a:cubicBezTo>
                    <a:pt x="1911" y="3124"/>
                    <a:pt x="2458" y="2725"/>
                    <a:pt x="2723" y="2094"/>
                  </a:cubicBezTo>
                  <a:lnTo>
                    <a:pt x="3118" y="1081"/>
                  </a:lnTo>
                  <a:cubicBezTo>
                    <a:pt x="3135" y="1050"/>
                    <a:pt x="3135" y="1018"/>
                    <a:pt x="3103" y="1002"/>
                  </a:cubicBezTo>
                  <a:lnTo>
                    <a:pt x="665" y="5"/>
                  </a:lnTo>
                  <a:cubicBezTo>
                    <a:pt x="659" y="2"/>
                    <a:pt x="653" y="1"/>
                    <a:pt x="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5"/>
            <p:cNvSpPr/>
            <p:nvPr/>
          </p:nvSpPr>
          <p:spPr>
            <a:xfrm>
              <a:off x="8220570" y="1597739"/>
              <a:ext cx="119156" cy="117490"/>
            </a:xfrm>
            <a:custGeom>
              <a:avLst/>
              <a:gdLst/>
              <a:ahLst/>
              <a:cxnLst/>
              <a:rect l="l" t="t" r="r" b="b"/>
              <a:pathLst>
                <a:path w="2074" h="2045" extrusionOk="0">
                  <a:moveTo>
                    <a:pt x="1740" y="1"/>
                  </a:moveTo>
                  <a:cubicBezTo>
                    <a:pt x="1662" y="1"/>
                    <a:pt x="1583" y="33"/>
                    <a:pt x="1520" y="96"/>
                  </a:cubicBezTo>
                  <a:lnTo>
                    <a:pt x="111" y="1536"/>
                  </a:lnTo>
                  <a:cubicBezTo>
                    <a:pt x="1" y="1647"/>
                    <a:pt x="1" y="1837"/>
                    <a:pt x="111" y="1964"/>
                  </a:cubicBezTo>
                  <a:cubicBezTo>
                    <a:pt x="172" y="2017"/>
                    <a:pt x="244" y="2044"/>
                    <a:pt x="317" y="2044"/>
                  </a:cubicBezTo>
                  <a:cubicBezTo>
                    <a:pt x="395" y="2044"/>
                    <a:pt x="473" y="2013"/>
                    <a:pt x="539" y="1947"/>
                  </a:cubicBezTo>
                  <a:lnTo>
                    <a:pt x="1947" y="507"/>
                  </a:lnTo>
                  <a:cubicBezTo>
                    <a:pt x="2073" y="396"/>
                    <a:pt x="2073" y="206"/>
                    <a:pt x="1947" y="96"/>
                  </a:cubicBezTo>
                  <a:cubicBezTo>
                    <a:pt x="1892" y="33"/>
                    <a:pt x="1817" y="1"/>
                    <a:pt x="1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5"/>
            <p:cNvSpPr/>
            <p:nvPr/>
          </p:nvSpPr>
          <p:spPr>
            <a:xfrm>
              <a:off x="8070505" y="1583721"/>
              <a:ext cx="55557" cy="131796"/>
            </a:xfrm>
            <a:custGeom>
              <a:avLst/>
              <a:gdLst/>
              <a:ahLst/>
              <a:cxnLst/>
              <a:rect l="l" t="t" r="r" b="b"/>
              <a:pathLst>
                <a:path w="967" h="2294" extrusionOk="0">
                  <a:moveTo>
                    <a:pt x="285" y="0"/>
                  </a:moveTo>
                  <a:cubicBezTo>
                    <a:pt x="264" y="0"/>
                    <a:pt x="243" y="2"/>
                    <a:pt x="222" y="7"/>
                  </a:cubicBezTo>
                  <a:cubicBezTo>
                    <a:pt x="95" y="39"/>
                    <a:pt x="0" y="165"/>
                    <a:pt x="32" y="308"/>
                  </a:cubicBezTo>
                  <a:lnTo>
                    <a:pt x="428" y="2096"/>
                  </a:lnTo>
                  <a:cubicBezTo>
                    <a:pt x="455" y="2218"/>
                    <a:pt x="551" y="2293"/>
                    <a:pt x="667" y="2293"/>
                  </a:cubicBezTo>
                  <a:cubicBezTo>
                    <a:pt x="687" y="2293"/>
                    <a:pt x="707" y="2291"/>
                    <a:pt x="728" y="2286"/>
                  </a:cubicBezTo>
                  <a:cubicBezTo>
                    <a:pt x="872" y="2254"/>
                    <a:pt x="967" y="2128"/>
                    <a:pt x="935" y="1986"/>
                  </a:cubicBezTo>
                  <a:lnTo>
                    <a:pt x="539" y="197"/>
                  </a:lnTo>
                  <a:cubicBezTo>
                    <a:pt x="512" y="76"/>
                    <a:pt x="404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5"/>
            <p:cNvSpPr/>
            <p:nvPr/>
          </p:nvSpPr>
          <p:spPr>
            <a:xfrm>
              <a:off x="7147598" y="1704140"/>
              <a:ext cx="471915" cy="605664"/>
            </a:xfrm>
            <a:custGeom>
              <a:avLst/>
              <a:gdLst/>
              <a:ahLst/>
              <a:cxnLst/>
              <a:rect l="l" t="t" r="r" b="b"/>
              <a:pathLst>
                <a:path w="8214" h="10542" extrusionOk="0">
                  <a:moveTo>
                    <a:pt x="0" y="0"/>
                  </a:moveTo>
                  <a:lnTo>
                    <a:pt x="0" y="10541"/>
                  </a:lnTo>
                  <a:lnTo>
                    <a:pt x="8214" y="10541"/>
                  </a:lnTo>
                  <a:lnTo>
                    <a:pt x="82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5"/>
            <p:cNvSpPr/>
            <p:nvPr/>
          </p:nvSpPr>
          <p:spPr>
            <a:xfrm>
              <a:off x="6479203" y="1938026"/>
              <a:ext cx="743895" cy="328858"/>
            </a:xfrm>
            <a:custGeom>
              <a:avLst/>
              <a:gdLst/>
              <a:ahLst/>
              <a:cxnLst/>
              <a:rect l="l" t="t" r="r" b="b"/>
              <a:pathLst>
                <a:path w="12948" h="5724" extrusionOk="0">
                  <a:moveTo>
                    <a:pt x="11416" y="1"/>
                  </a:moveTo>
                  <a:cubicBezTo>
                    <a:pt x="11284" y="1"/>
                    <a:pt x="11150" y="20"/>
                    <a:pt x="11016" y="61"/>
                  </a:cubicBezTo>
                  <a:lnTo>
                    <a:pt x="1140" y="3036"/>
                  </a:lnTo>
                  <a:cubicBezTo>
                    <a:pt x="412" y="3258"/>
                    <a:pt x="0" y="4018"/>
                    <a:pt x="207" y="4746"/>
                  </a:cubicBezTo>
                  <a:cubicBezTo>
                    <a:pt x="387" y="5340"/>
                    <a:pt x="937" y="5724"/>
                    <a:pt x="1529" y="5724"/>
                  </a:cubicBezTo>
                  <a:cubicBezTo>
                    <a:pt x="1662" y="5724"/>
                    <a:pt x="1798" y="5704"/>
                    <a:pt x="1931" y="5664"/>
                  </a:cubicBezTo>
                  <a:lnTo>
                    <a:pt x="11807" y="2703"/>
                  </a:lnTo>
                  <a:cubicBezTo>
                    <a:pt x="12536" y="2482"/>
                    <a:pt x="12947" y="1707"/>
                    <a:pt x="12725" y="979"/>
                  </a:cubicBezTo>
                  <a:cubicBezTo>
                    <a:pt x="12545" y="384"/>
                    <a:pt x="12005" y="1"/>
                    <a:pt x="114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5"/>
            <p:cNvSpPr/>
            <p:nvPr/>
          </p:nvSpPr>
          <p:spPr>
            <a:xfrm>
              <a:off x="7181208" y="1996052"/>
              <a:ext cx="198269" cy="41940"/>
            </a:xfrm>
            <a:custGeom>
              <a:avLst/>
              <a:gdLst/>
              <a:ahLst/>
              <a:cxnLst/>
              <a:rect l="l" t="t" r="r" b="b"/>
              <a:pathLst>
                <a:path w="3451" h="730" extrusionOk="0">
                  <a:moveTo>
                    <a:pt x="348" y="0"/>
                  </a:moveTo>
                  <a:cubicBezTo>
                    <a:pt x="158" y="0"/>
                    <a:pt x="16" y="142"/>
                    <a:pt x="0" y="332"/>
                  </a:cubicBezTo>
                  <a:cubicBezTo>
                    <a:pt x="0" y="522"/>
                    <a:pt x="143" y="665"/>
                    <a:pt x="333" y="680"/>
                  </a:cubicBezTo>
                  <a:lnTo>
                    <a:pt x="3102" y="729"/>
                  </a:lnTo>
                  <a:cubicBezTo>
                    <a:pt x="3111" y="729"/>
                    <a:pt x="3119" y="730"/>
                    <a:pt x="3127" y="730"/>
                  </a:cubicBezTo>
                  <a:cubicBezTo>
                    <a:pt x="3306" y="730"/>
                    <a:pt x="3450" y="578"/>
                    <a:pt x="3450" y="412"/>
                  </a:cubicBezTo>
                  <a:cubicBezTo>
                    <a:pt x="3450" y="222"/>
                    <a:pt x="3309" y="64"/>
                    <a:pt x="3119" y="64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5"/>
            <p:cNvSpPr/>
            <p:nvPr/>
          </p:nvSpPr>
          <p:spPr>
            <a:xfrm>
              <a:off x="7174831" y="1929351"/>
              <a:ext cx="209242" cy="67047"/>
            </a:xfrm>
            <a:custGeom>
              <a:avLst/>
              <a:gdLst/>
              <a:ahLst/>
              <a:cxnLst/>
              <a:rect l="l" t="t" r="r" b="b"/>
              <a:pathLst>
                <a:path w="3642" h="1167" extrusionOk="0">
                  <a:moveTo>
                    <a:pt x="3283" y="1"/>
                  </a:moveTo>
                  <a:cubicBezTo>
                    <a:pt x="3265" y="1"/>
                    <a:pt x="3248" y="2"/>
                    <a:pt x="3230" y="5"/>
                  </a:cubicBezTo>
                  <a:lnTo>
                    <a:pt x="317" y="497"/>
                  </a:lnTo>
                  <a:cubicBezTo>
                    <a:pt x="127" y="528"/>
                    <a:pt x="1" y="702"/>
                    <a:pt x="33" y="877"/>
                  </a:cubicBezTo>
                  <a:cubicBezTo>
                    <a:pt x="61" y="1047"/>
                    <a:pt x="203" y="1166"/>
                    <a:pt x="369" y="1166"/>
                  </a:cubicBezTo>
                  <a:cubicBezTo>
                    <a:pt x="389" y="1166"/>
                    <a:pt x="408" y="1165"/>
                    <a:pt x="428" y="1161"/>
                  </a:cubicBezTo>
                  <a:lnTo>
                    <a:pt x="3340" y="670"/>
                  </a:lnTo>
                  <a:cubicBezTo>
                    <a:pt x="3515" y="639"/>
                    <a:pt x="3641" y="465"/>
                    <a:pt x="3610" y="290"/>
                  </a:cubicBezTo>
                  <a:cubicBezTo>
                    <a:pt x="3581" y="120"/>
                    <a:pt x="3438" y="1"/>
                    <a:pt x="32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5"/>
            <p:cNvSpPr/>
            <p:nvPr/>
          </p:nvSpPr>
          <p:spPr>
            <a:xfrm>
              <a:off x="7166615" y="1869428"/>
              <a:ext cx="190168" cy="88649"/>
            </a:xfrm>
            <a:custGeom>
              <a:avLst/>
              <a:gdLst/>
              <a:ahLst/>
              <a:cxnLst/>
              <a:rect l="l" t="t" r="r" b="b"/>
              <a:pathLst>
                <a:path w="3310" h="1543" extrusionOk="0">
                  <a:moveTo>
                    <a:pt x="2930" y="1"/>
                  </a:moveTo>
                  <a:cubicBezTo>
                    <a:pt x="2893" y="1"/>
                    <a:pt x="2855" y="7"/>
                    <a:pt x="2818" y="20"/>
                  </a:cubicBezTo>
                  <a:lnTo>
                    <a:pt x="270" y="890"/>
                  </a:lnTo>
                  <a:cubicBezTo>
                    <a:pt x="81" y="953"/>
                    <a:pt x="1" y="1143"/>
                    <a:pt x="49" y="1318"/>
                  </a:cubicBezTo>
                  <a:cubicBezTo>
                    <a:pt x="99" y="1455"/>
                    <a:pt x="228" y="1543"/>
                    <a:pt x="365" y="1543"/>
                  </a:cubicBezTo>
                  <a:cubicBezTo>
                    <a:pt x="402" y="1543"/>
                    <a:pt x="439" y="1537"/>
                    <a:pt x="476" y="1523"/>
                  </a:cubicBezTo>
                  <a:lnTo>
                    <a:pt x="3024" y="653"/>
                  </a:lnTo>
                  <a:cubicBezTo>
                    <a:pt x="3214" y="605"/>
                    <a:pt x="3309" y="400"/>
                    <a:pt x="3246" y="225"/>
                  </a:cubicBezTo>
                  <a:cubicBezTo>
                    <a:pt x="3196" y="89"/>
                    <a:pt x="3067" y="1"/>
                    <a:pt x="29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5"/>
            <p:cNvSpPr/>
            <p:nvPr/>
          </p:nvSpPr>
          <p:spPr>
            <a:xfrm>
              <a:off x="7075726" y="1914183"/>
              <a:ext cx="170979" cy="167991"/>
            </a:xfrm>
            <a:custGeom>
              <a:avLst/>
              <a:gdLst/>
              <a:ahLst/>
              <a:cxnLst/>
              <a:rect l="l" t="t" r="r" b="b"/>
              <a:pathLst>
                <a:path w="2976" h="2924" extrusionOk="0">
                  <a:moveTo>
                    <a:pt x="2454" y="1"/>
                  </a:moveTo>
                  <a:lnTo>
                    <a:pt x="1378" y="191"/>
                  </a:lnTo>
                  <a:cubicBezTo>
                    <a:pt x="998" y="254"/>
                    <a:pt x="681" y="412"/>
                    <a:pt x="443" y="634"/>
                  </a:cubicBezTo>
                  <a:cubicBezTo>
                    <a:pt x="158" y="919"/>
                    <a:pt x="0" y="1299"/>
                    <a:pt x="63" y="1679"/>
                  </a:cubicBezTo>
                  <a:lnTo>
                    <a:pt x="111" y="1915"/>
                  </a:lnTo>
                  <a:cubicBezTo>
                    <a:pt x="208" y="2510"/>
                    <a:pt x="812" y="2924"/>
                    <a:pt x="1521" y="2924"/>
                  </a:cubicBezTo>
                  <a:cubicBezTo>
                    <a:pt x="1624" y="2924"/>
                    <a:pt x="1730" y="2915"/>
                    <a:pt x="1836" y="2897"/>
                  </a:cubicBezTo>
                  <a:lnTo>
                    <a:pt x="2912" y="2723"/>
                  </a:lnTo>
                  <a:cubicBezTo>
                    <a:pt x="2944" y="2707"/>
                    <a:pt x="2976" y="2675"/>
                    <a:pt x="2976" y="2644"/>
                  </a:cubicBezTo>
                  <a:lnTo>
                    <a:pt x="2532" y="48"/>
                  </a:lnTo>
                  <a:cubicBezTo>
                    <a:pt x="2517" y="16"/>
                    <a:pt x="2486" y="1"/>
                    <a:pt x="2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5"/>
            <p:cNvSpPr/>
            <p:nvPr/>
          </p:nvSpPr>
          <p:spPr>
            <a:xfrm>
              <a:off x="7182989" y="2032074"/>
              <a:ext cx="151043" cy="59808"/>
            </a:xfrm>
            <a:custGeom>
              <a:avLst/>
              <a:gdLst/>
              <a:ahLst/>
              <a:cxnLst/>
              <a:rect l="l" t="t" r="r" b="b"/>
              <a:pathLst>
                <a:path w="2629" h="1041" extrusionOk="0">
                  <a:moveTo>
                    <a:pt x="336" y="0"/>
                  </a:moveTo>
                  <a:cubicBezTo>
                    <a:pt x="200" y="0"/>
                    <a:pt x="76" y="90"/>
                    <a:pt x="49" y="228"/>
                  </a:cubicBezTo>
                  <a:cubicBezTo>
                    <a:pt x="1" y="386"/>
                    <a:pt x="112" y="545"/>
                    <a:pt x="270" y="592"/>
                  </a:cubicBezTo>
                  <a:lnTo>
                    <a:pt x="2248" y="1035"/>
                  </a:lnTo>
                  <a:cubicBezTo>
                    <a:pt x="2269" y="1039"/>
                    <a:pt x="2289" y="1041"/>
                    <a:pt x="2309" y="1041"/>
                  </a:cubicBezTo>
                  <a:cubicBezTo>
                    <a:pt x="2445" y="1041"/>
                    <a:pt x="2569" y="951"/>
                    <a:pt x="2596" y="813"/>
                  </a:cubicBezTo>
                  <a:cubicBezTo>
                    <a:pt x="2628" y="640"/>
                    <a:pt x="2533" y="481"/>
                    <a:pt x="2375" y="450"/>
                  </a:cubicBezTo>
                  <a:lnTo>
                    <a:pt x="397" y="7"/>
                  </a:lnTo>
                  <a:cubicBezTo>
                    <a:pt x="377" y="2"/>
                    <a:pt x="356" y="0"/>
                    <a:pt x="3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5"/>
            <p:cNvSpPr/>
            <p:nvPr/>
          </p:nvSpPr>
          <p:spPr>
            <a:xfrm rot="1550292">
              <a:off x="7494968" y="2557114"/>
              <a:ext cx="1321158" cy="1321158"/>
            </a:xfrm>
            <a:prstGeom prst="lightningBol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3" name="Google Shape;1363;p51"/>
          <p:cNvPicPr preferRelativeResize="0"/>
          <p:nvPr/>
        </p:nvPicPr>
        <p:blipFill rotWithShape="1">
          <a:blip r:embed="rId3">
            <a:alphaModFix/>
          </a:blip>
          <a:srcRect r="45590"/>
          <a:stretch/>
        </p:blipFill>
        <p:spPr>
          <a:xfrm>
            <a:off x="5059775" y="-2250"/>
            <a:ext cx="4195425" cy="5143500"/>
          </a:xfrm>
          <a:prstGeom prst="flowChartPunchedCard">
            <a:avLst/>
          </a:prstGeom>
          <a:noFill/>
          <a:ln>
            <a:noFill/>
          </a:ln>
        </p:spPr>
      </p:pic>
      <p:sp>
        <p:nvSpPr>
          <p:cNvPr id="1364" name="Google Shape;1364;p51"/>
          <p:cNvSpPr/>
          <p:nvPr/>
        </p:nvSpPr>
        <p:spPr>
          <a:xfrm flipH="1">
            <a:off x="7891100" y="3779400"/>
            <a:ext cx="1364100" cy="13641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B1243F6D-716C-90EB-49C3-417AADCAC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98" y="815970"/>
            <a:ext cx="4499564" cy="3645480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808755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63"/>
          <p:cNvSpPr txBox="1">
            <a:spLocks noGrp="1"/>
          </p:cNvSpPr>
          <p:nvPr>
            <p:ph type="subTitle" idx="1"/>
          </p:nvPr>
        </p:nvSpPr>
        <p:spPr>
          <a:xfrm>
            <a:off x="1052976" y="1098325"/>
            <a:ext cx="28371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7000"/>
              </a:lnSpc>
            </a:pPr>
            <a:r>
              <a:rPr lang="bg-BG" b="1" dirty="0"/>
              <a:t>Функция </a:t>
            </a:r>
            <a:r>
              <a:rPr lang="bg-BG" b="1" dirty="0" err="1"/>
              <a:t>void</a:t>
            </a:r>
            <a:r>
              <a:rPr lang="bg-BG" b="1" dirty="0"/>
              <a:t> </a:t>
            </a:r>
            <a:r>
              <a:rPr lang="bg-BG" b="1" dirty="0" err="1"/>
              <a:t>removeTask</a:t>
            </a:r>
            <a:r>
              <a:rPr lang="bg-BG" b="1" dirty="0"/>
              <a:t>():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bg-BG" dirty="0"/>
              <a:t>Тази функция се използва за премахване на съществуваща задача от системата.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bg-BG" dirty="0"/>
              <a:t>Потребителят избира коя задача да бъде премахната, като въведе идентификатора ѝ през </a:t>
            </a:r>
            <a:r>
              <a:rPr lang="bg-BG" dirty="0" err="1"/>
              <a:t>Serial</a:t>
            </a:r>
            <a:r>
              <a:rPr lang="bg-BG" dirty="0"/>
              <a:t> порта.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bg-BG" dirty="0"/>
              <a:t>След това задачата се премахва от масивите за задачите и времето за нея се нулира.</a:t>
            </a:r>
          </a:p>
        </p:txBody>
      </p:sp>
      <p:grpSp>
        <p:nvGrpSpPr>
          <p:cNvPr id="1576" name="Google Shape;1576;p63"/>
          <p:cNvGrpSpPr/>
          <p:nvPr/>
        </p:nvGrpSpPr>
        <p:grpSpPr>
          <a:xfrm>
            <a:off x="5383850" y="516750"/>
            <a:ext cx="2331300" cy="4087500"/>
            <a:chOff x="5059375" y="516750"/>
            <a:chExt cx="2331300" cy="4087500"/>
          </a:xfrm>
        </p:grpSpPr>
        <p:sp>
          <p:nvSpPr>
            <p:cNvPr id="1577" name="Google Shape;1577;p63"/>
            <p:cNvSpPr/>
            <p:nvPr/>
          </p:nvSpPr>
          <p:spPr>
            <a:xfrm>
              <a:off x="5059375" y="516750"/>
              <a:ext cx="2331300" cy="4087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3"/>
            <p:cNvSpPr/>
            <p:nvPr/>
          </p:nvSpPr>
          <p:spPr>
            <a:xfrm>
              <a:off x="5209550" y="943888"/>
              <a:ext cx="2030972" cy="3059933"/>
            </a:xfrm>
            <a:custGeom>
              <a:avLst/>
              <a:gdLst/>
              <a:ahLst/>
              <a:cxnLst/>
              <a:rect l="l" t="t" r="r" b="b"/>
              <a:pathLst>
                <a:path w="31806" h="47832" extrusionOk="0">
                  <a:moveTo>
                    <a:pt x="1" y="1"/>
                  </a:moveTo>
                  <a:lnTo>
                    <a:pt x="1" y="47831"/>
                  </a:lnTo>
                  <a:lnTo>
                    <a:pt x="31806" y="47831"/>
                  </a:lnTo>
                  <a:lnTo>
                    <a:pt x="318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3"/>
            <p:cNvSpPr/>
            <p:nvPr/>
          </p:nvSpPr>
          <p:spPr>
            <a:xfrm>
              <a:off x="5734147" y="693253"/>
              <a:ext cx="688033" cy="75750"/>
            </a:xfrm>
            <a:custGeom>
              <a:avLst/>
              <a:gdLst/>
              <a:ahLst/>
              <a:cxnLst/>
              <a:rect l="l" t="t" r="r" b="b"/>
              <a:pathLst>
                <a:path w="13570" h="1494" extrusionOk="0">
                  <a:moveTo>
                    <a:pt x="1" y="0"/>
                  </a:moveTo>
                  <a:lnTo>
                    <a:pt x="1" y="1493"/>
                  </a:lnTo>
                  <a:lnTo>
                    <a:pt x="13569" y="1493"/>
                  </a:lnTo>
                  <a:lnTo>
                    <a:pt x="135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3"/>
            <p:cNvSpPr/>
            <p:nvPr/>
          </p:nvSpPr>
          <p:spPr>
            <a:xfrm>
              <a:off x="6585103" y="668307"/>
              <a:ext cx="130812" cy="131827"/>
            </a:xfrm>
            <a:custGeom>
              <a:avLst/>
              <a:gdLst/>
              <a:ahLst/>
              <a:cxnLst/>
              <a:rect l="l" t="t" r="r" b="b"/>
              <a:pathLst>
                <a:path w="2580" h="2600" extrusionOk="0">
                  <a:moveTo>
                    <a:pt x="1289" y="1"/>
                  </a:moveTo>
                  <a:cubicBezTo>
                    <a:pt x="573" y="1"/>
                    <a:pt x="0" y="594"/>
                    <a:pt x="0" y="1311"/>
                  </a:cubicBezTo>
                  <a:cubicBezTo>
                    <a:pt x="0" y="2007"/>
                    <a:pt x="573" y="2599"/>
                    <a:pt x="1289" y="2599"/>
                  </a:cubicBezTo>
                  <a:cubicBezTo>
                    <a:pt x="2006" y="2599"/>
                    <a:pt x="2579" y="2026"/>
                    <a:pt x="2579" y="1311"/>
                  </a:cubicBezTo>
                  <a:cubicBezTo>
                    <a:pt x="2579" y="594"/>
                    <a:pt x="2006" y="1"/>
                    <a:pt x="1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3"/>
            <p:cNvSpPr/>
            <p:nvPr/>
          </p:nvSpPr>
          <p:spPr>
            <a:xfrm>
              <a:off x="5911615" y="4185246"/>
              <a:ext cx="626835" cy="193075"/>
            </a:xfrm>
            <a:custGeom>
              <a:avLst/>
              <a:gdLst/>
              <a:ahLst/>
              <a:cxnLst/>
              <a:rect l="l" t="t" r="r" b="b"/>
              <a:pathLst>
                <a:path w="12363" h="3808" extrusionOk="0">
                  <a:moveTo>
                    <a:pt x="0" y="0"/>
                  </a:moveTo>
                  <a:lnTo>
                    <a:pt x="0" y="3807"/>
                  </a:lnTo>
                  <a:lnTo>
                    <a:pt x="12362" y="3807"/>
                  </a:lnTo>
                  <a:lnTo>
                    <a:pt x="123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82" name="Google Shape;1582;p63"/>
          <p:cNvPicPr preferRelativeResize="0"/>
          <p:nvPr/>
        </p:nvPicPr>
        <p:blipFill rotWithShape="1">
          <a:blip r:embed="rId3">
            <a:alphaModFix/>
          </a:blip>
          <a:srcRect l="58746" r="4128"/>
          <a:stretch/>
        </p:blipFill>
        <p:spPr>
          <a:xfrm>
            <a:off x="5534299" y="963650"/>
            <a:ext cx="2010149" cy="304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6" name="Google Shape;1576;p63"/>
          <p:cNvGrpSpPr/>
          <p:nvPr/>
        </p:nvGrpSpPr>
        <p:grpSpPr>
          <a:xfrm>
            <a:off x="5383850" y="516750"/>
            <a:ext cx="2331300" cy="4087500"/>
            <a:chOff x="5059375" y="516750"/>
            <a:chExt cx="2331300" cy="4087500"/>
          </a:xfrm>
        </p:grpSpPr>
        <p:sp>
          <p:nvSpPr>
            <p:cNvPr id="1577" name="Google Shape;1577;p63"/>
            <p:cNvSpPr/>
            <p:nvPr/>
          </p:nvSpPr>
          <p:spPr>
            <a:xfrm>
              <a:off x="5059375" y="516750"/>
              <a:ext cx="2331300" cy="4087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3"/>
            <p:cNvSpPr/>
            <p:nvPr/>
          </p:nvSpPr>
          <p:spPr>
            <a:xfrm>
              <a:off x="5209550" y="943888"/>
              <a:ext cx="2030972" cy="3059933"/>
            </a:xfrm>
            <a:custGeom>
              <a:avLst/>
              <a:gdLst/>
              <a:ahLst/>
              <a:cxnLst/>
              <a:rect l="l" t="t" r="r" b="b"/>
              <a:pathLst>
                <a:path w="31806" h="47832" extrusionOk="0">
                  <a:moveTo>
                    <a:pt x="1" y="1"/>
                  </a:moveTo>
                  <a:lnTo>
                    <a:pt x="1" y="47831"/>
                  </a:lnTo>
                  <a:lnTo>
                    <a:pt x="31806" y="47831"/>
                  </a:lnTo>
                  <a:lnTo>
                    <a:pt x="318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3"/>
            <p:cNvSpPr/>
            <p:nvPr/>
          </p:nvSpPr>
          <p:spPr>
            <a:xfrm>
              <a:off x="5734147" y="693253"/>
              <a:ext cx="688033" cy="75750"/>
            </a:xfrm>
            <a:custGeom>
              <a:avLst/>
              <a:gdLst/>
              <a:ahLst/>
              <a:cxnLst/>
              <a:rect l="l" t="t" r="r" b="b"/>
              <a:pathLst>
                <a:path w="13570" h="1494" extrusionOk="0">
                  <a:moveTo>
                    <a:pt x="1" y="0"/>
                  </a:moveTo>
                  <a:lnTo>
                    <a:pt x="1" y="1493"/>
                  </a:lnTo>
                  <a:lnTo>
                    <a:pt x="13569" y="1493"/>
                  </a:lnTo>
                  <a:lnTo>
                    <a:pt x="135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3"/>
            <p:cNvSpPr/>
            <p:nvPr/>
          </p:nvSpPr>
          <p:spPr>
            <a:xfrm>
              <a:off x="6585103" y="668307"/>
              <a:ext cx="130812" cy="131827"/>
            </a:xfrm>
            <a:custGeom>
              <a:avLst/>
              <a:gdLst/>
              <a:ahLst/>
              <a:cxnLst/>
              <a:rect l="l" t="t" r="r" b="b"/>
              <a:pathLst>
                <a:path w="2580" h="2600" extrusionOk="0">
                  <a:moveTo>
                    <a:pt x="1289" y="1"/>
                  </a:moveTo>
                  <a:cubicBezTo>
                    <a:pt x="573" y="1"/>
                    <a:pt x="0" y="594"/>
                    <a:pt x="0" y="1311"/>
                  </a:cubicBezTo>
                  <a:cubicBezTo>
                    <a:pt x="0" y="2007"/>
                    <a:pt x="573" y="2599"/>
                    <a:pt x="1289" y="2599"/>
                  </a:cubicBezTo>
                  <a:cubicBezTo>
                    <a:pt x="2006" y="2599"/>
                    <a:pt x="2579" y="2026"/>
                    <a:pt x="2579" y="1311"/>
                  </a:cubicBezTo>
                  <a:cubicBezTo>
                    <a:pt x="2579" y="594"/>
                    <a:pt x="2006" y="1"/>
                    <a:pt x="1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3"/>
            <p:cNvSpPr/>
            <p:nvPr/>
          </p:nvSpPr>
          <p:spPr>
            <a:xfrm>
              <a:off x="5911615" y="4185246"/>
              <a:ext cx="626835" cy="193075"/>
            </a:xfrm>
            <a:custGeom>
              <a:avLst/>
              <a:gdLst/>
              <a:ahLst/>
              <a:cxnLst/>
              <a:rect l="l" t="t" r="r" b="b"/>
              <a:pathLst>
                <a:path w="12363" h="3808" extrusionOk="0">
                  <a:moveTo>
                    <a:pt x="0" y="0"/>
                  </a:moveTo>
                  <a:lnTo>
                    <a:pt x="0" y="3807"/>
                  </a:lnTo>
                  <a:lnTo>
                    <a:pt x="12362" y="3807"/>
                  </a:lnTo>
                  <a:lnTo>
                    <a:pt x="123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82" name="Google Shape;1582;p63"/>
          <p:cNvPicPr preferRelativeResize="0"/>
          <p:nvPr/>
        </p:nvPicPr>
        <p:blipFill rotWithShape="1">
          <a:blip r:embed="rId3">
            <a:alphaModFix/>
          </a:blip>
          <a:srcRect l="58746" r="4128"/>
          <a:stretch/>
        </p:blipFill>
        <p:spPr>
          <a:xfrm>
            <a:off x="5534299" y="963650"/>
            <a:ext cx="2010149" cy="304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16548E5E-A384-47CD-DA63-5F5492299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396" y="868680"/>
            <a:ext cx="3681716" cy="3512396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2717687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66"/>
          <p:cNvSpPr txBox="1">
            <a:spLocks noGrp="1"/>
          </p:cNvSpPr>
          <p:nvPr>
            <p:ph type="title"/>
          </p:nvPr>
        </p:nvSpPr>
        <p:spPr>
          <a:xfrm>
            <a:off x="713100" y="511850"/>
            <a:ext cx="3858900" cy="5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bg-BG" dirty="0"/>
              <a:t>Заключение</a:t>
            </a:r>
            <a:br>
              <a:rPr lang="bg-BG" dirty="0"/>
            </a:br>
            <a:endParaRPr dirty="0"/>
          </a:p>
        </p:txBody>
      </p:sp>
      <p:sp>
        <p:nvSpPr>
          <p:cNvPr id="1680" name="Google Shape;1680;p66"/>
          <p:cNvSpPr/>
          <p:nvPr/>
        </p:nvSpPr>
        <p:spPr>
          <a:xfrm>
            <a:off x="6600972" y="739423"/>
            <a:ext cx="657833" cy="1266157"/>
          </a:xfrm>
          <a:custGeom>
            <a:avLst/>
            <a:gdLst/>
            <a:ahLst/>
            <a:cxnLst/>
            <a:rect l="l" t="t" r="r" b="b"/>
            <a:pathLst>
              <a:path w="27672" h="53267" extrusionOk="0">
                <a:moveTo>
                  <a:pt x="20626" y="0"/>
                </a:moveTo>
                <a:lnTo>
                  <a:pt x="1" y="28439"/>
                </a:lnTo>
                <a:lnTo>
                  <a:pt x="14105" y="30797"/>
                </a:lnTo>
                <a:lnTo>
                  <a:pt x="7033" y="53266"/>
                </a:lnTo>
                <a:lnTo>
                  <a:pt x="27672" y="24533"/>
                </a:lnTo>
                <a:lnTo>
                  <a:pt x="12773" y="22176"/>
                </a:lnTo>
                <a:lnTo>
                  <a:pt x="20626" y="0"/>
                </a:lnTo>
                <a:close/>
                <a:moveTo>
                  <a:pt x="7033" y="53266"/>
                </a:moveTo>
                <a:lnTo>
                  <a:pt x="7033" y="53266"/>
                </a:lnTo>
                <a:lnTo>
                  <a:pt x="7033" y="5326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1" name="Google Shape;1681;p66"/>
          <p:cNvGrpSpPr/>
          <p:nvPr/>
        </p:nvGrpSpPr>
        <p:grpSpPr>
          <a:xfrm>
            <a:off x="5447780" y="2382623"/>
            <a:ext cx="943350" cy="2221263"/>
            <a:chOff x="5714100" y="2250322"/>
            <a:chExt cx="999629" cy="2353781"/>
          </a:xfrm>
        </p:grpSpPr>
        <p:sp>
          <p:nvSpPr>
            <p:cNvPr id="1682" name="Google Shape;1682;p66"/>
            <p:cNvSpPr/>
            <p:nvPr/>
          </p:nvSpPr>
          <p:spPr>
            <a:xfrm>
              <a:off x="6189777" y="3340663"/>
              <a:ext cx="156181" cy="1200513"/>
            </a:xfrm>
            <a:custGeom>
              <a:avLst/>
              <a:gdLst/>
              <a:ahLst/>
              <a:cxnLst/>
              <a:rect l="l" t="t" r="r" b="b"/>
              <a:pathLst>
                <a:path w="8840" h="67960" extrusionOk="0">
                  <a:moveTo>
                    <a:pt x="1" y="0"/>
                  </a:moveTo>
                  <a:lnTo>
                    <a:pt x="1" y="67960"/>
                  </a:lnTo>
                  <a:lnTo>
                    <a:pt x="8840" y="67960"/>
                  </a:lnTo>
                  <a:lnTo>
                    <a:pt x="88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66"/>
            <p:cNvSpPr/>
            <p:nvPr/>
          </p:nvSpPr>
          <p:spPr>
            <a:xfrm>
              <a:off x="5916864" y="3340663"/>
              <a:ext cx="156181" cy="1200513"/>
            </a:xfrm>
            <a:custGeom>
              <a:avLst/>
              <a:gdLst/>
              <a:ahLst/>
              <a:cxnLst/>
              <a:rect l="l" t="t" r="r" b="b"/>
              <a:pathLst>
                <a:path w="8840" h="67960" extrusionOk="0">
                  <a:moveTo>
                    <a:pt x="0" y="0"/>
                  </a:moveTo>
                  <a:lnTo>
                    <a:pt x="0" y="67960"/>
                  </a:lnTo>
                  <a:lnTo>
                    <a:pt x="8839" y="67960"/>
                  </a:lnTo>
                  <a:lnTo>
                    <a:pt x="88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66"/>
            <p:cNvSpPr/>
            <p:nvPr/>
          </p:nvSpPr>
          <p:spPr>
            <a:xfrm>
              <a:off x="5904180" y="2956159"/>
              <a:ext cx="448154" cy="1506259"/>
            </a:xfrm>
            <a:custGeom>
              <a:avLst/>
              <a:gdLst/>
              <a:ahLst/>
              <a:cxnLst/>
              <a:rect l="l" t="t" r="r" b="b"/>
              <a:pathLst>
                <a:path w="25366" h="85268" extrusionOk="0">
                  <a:moveTo>
                    <a:pt x="5471" y="0"/>
                  </a:moveTo>
                  <a:lnTo>
                    <a:pt x="5471" y="7379"/>
                  </a:lnTo>
                  <a:cubicBezTo>
                    <a:pt x="4664" y="8276"/>
                    <a:pt x="3972" y="9160"/>
                    <a:pt x="3396" y="10006"/>
                  </a:cubicBezTo>
                  <a:cubicBezTo>
                    <a:pt x="2935" y="10698"/>
                    <a:pt x="2525" y="11351"/>
                    <a:pt x="2179" y="11991"/>
                  </a:cubicBezTo>
                  <a:cubicBezTo>
                    <a:pt x="2153" y="12042"/>
                    <a:pt x="2127" y="12094"/>
                    <a:pt x="2089" y="12145"/>
                  </a:cubicBezTo>
                  <a:cubicBezTo>
                    <a:pt x="1475" y="13311"/>
                    <a:pt x="1039" y="14374"/>
                    <a:pt x="744" y="15258"/>
                  </a:cubicBezTo>
                  <a:cubicBezTo>
                    <a:pt x="680" y="15424"/>
                    <a:pt x="629" y="15591"/>
                    <a:pt x="578" y="15757"/>
                  </a:cubicBezTo>
                  <a:cubicBezTo>
                    <a:pt x="578" y="15757"/>
                    <a:pt x="578" y="15771"/>
                    <a:pt x="564" y="15771"/>
                  </a:cubicBezTo>
                  <a:cubicBezTo>
                    <a:pt x="180" y="17052"/>
                    <a:pt x="1" y="18384"/>
                    <a:pt x="1" y="19716"/>
                  </a:cubicBezTo>
                  <a:lnTo>
                    <a:pt x="1" y="85267"/>
                  </a:lnTo>
                  <a:lnTo>
                    <a:pt x="10967" y="85267"/>
                  </a:lnTo>
                  <a:lnTo>
                    <a:pt x="10967" y="18384"/>
                  </a:lnTo>
                  <a:lnTo>
                    <a:pt x="14400" y="18384"/>
                  </a:lnTo>
                  <a:lnTo>
                    <a:pt x="14400" y="85267"/>
                  </a:lnTo>
                  <a:lnTo>
                    <a:pt x="25366" y="85267"/>
                  </a:lnTo>
                  <a:lnTo>
                    <a:pt x="25366" y="19716"/>
                  </a:lnTo>
                  <a:cubicBezTo>
                    <a:pt x="25366" y="18384"/>
                    <a:pt x="25186" y="17052"/>
                    <a:pt x="24790" y="15771"/>
                  </a:cubicBezTo>
                  <a:lnTo>
                    <a:pt x="24790" y="15757"/>
                  </a:lnTo>
                  <a:cubicBezTo>
                    <a:pt x="24738" y="15591"/>
                    <a:pt x="24687" y="15424"/>
                    <a:pt x="24623" y="15258"/>
                  </a:cubicBezTo>
                  <a:cubicBezTo>
                    <a:pt x="24328" y="14374"/>
                    <a:pt x="23893" y="13311"/>
                    <a:pt x="23265" y="12145"/>
                  </a:cubicBezTo>
                  <a:lnTo>
                    <a:pt x="23188" y="11991"/>
                  </a:lnTo>
                  <a:cubicBezTo>
                    <a:pt x="22842" y="11351"/>
                    <a:pt x="22432" y="10698"/>
                    <a:pt x="21971" y="10006"/>
                  </a:cubicBezTo>
                  <a:cubicBezTo>
                    <a:pt x="21394" y="9160"/>
                    <a:pt x="20703" y="8276"/>
                    <a:pt x="19896" y="7379"/>
                  </a:cubicBezTo>
                  <a:lnTo>
                    <a:pt x="19896" y="6688"/>
                  </a:lnTo>
                  <a:lnTo>
                    <a:pt x="19883" y="6688"/>
                  </a:lnTo>
                  <a:lnTo>
                    <a:pt x="198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66"/>
            <p:cNvSpPr/>
            <p:nvPr/>
          </p:nvSpPr>
          <p:spPr>
            <a:xfrm>
              <a:off x="5714100" y="4481897"/>
              <a:ext cx="368261" cy="122206"/>
            </a:xfrm>
            <a:custGeom>
              <a:avLst/>
              <a:gdLst/>
              <a:ahLst/>
              <a:cxnLst/>
              <a:rect l="l" t="t" r="r" b="b"/>
              <a:pathLst>
                <a:path w="20844" h="6918" extrusionOk="0">
                  <a:moveTo>
                    <a:pt x="11568" y="0"/>
                  </a:moveTo>
                  <a:lnTo>
                    <a:pt x="346" y="4779"/>
                  </a:lnTo>
                  <a:lnTo>
                    <a:pt x="0" y="4779"/>
                  </a:lnTo>
                  <a:lnTo>
                    <a:pt x="0" y="5739"/>
                  </a:lnTo>
                  <a:lnTo>
                    <a:pt x="0" y="5958"/>
                  </a:lnTo>
                  <a:lnTo>
                    <a:pt x="0" y="6918"/>
                  </a:lnTo>
                  <a:lnTo>
                    <a:pt x="20843" y="6918"/>
                  </a:lnTo>
                  <a:lnTo>
                    <a:pt x="20843" y="5958"/>
                  </a:lnTo>
                  <a:lnTo>
                    <a:pt x="20843" y="5739"/>
                  </a:lnTo>
                  <a:lnTo>
                    <a:pt x="20843" y="4779"/>
                  </a:lnTo>
                  <a:lnTo>
                    <a:pt x="20522" y="4779"/>
                  </a:lnTo>
                  <a:lnTo>
                    <a:pt x="205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66"/>
            <p:cNvSpPr/>
            <p:nvPr/>
          </p:nvSpPr>
          <p:spPr>
            <a:xfrm>
              <a:off x="6347971" y="4482339"/>
              <a:ext cx="57278" cy="51158"/>
            </a:xfrm>
            <a:custGeom>
              <a:avLst/>
              <a:gdLst/>
              <a:ahLst/>
              <a:cxnLst/>
              <a:rect l="l" t="t" r="r" b="b"/>
              <a:pathLst>
                <a:path w="3242" h="2896" extrusionOk="0">
                  <a:moveTo>
                    <a:pt x="1" y="1"/>
                  </a:moveTo>
                  <a:lnTo>
                    <a:pt x="346" y="2896"/>
                  </a:lnTo>
                  <a:lnTo>
                    <a:pt x="359" y="2896"/>
                  </a:lnTo>
                  <a:lnTo>
                    <a:pt x="26" y="26"/>
                  </a:lnTo>
                  <a:lnTo>
                    <a:pt x="3241" y="2576"/>
                  </a:lnTo>
                  <a:lnTo>
                    <a:pt x="3241" y="25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66"/>
            <p:cNvSpPr/>
            <p:nvPr/>
          </p:nvSpPr>
          <p:spPr>
            <a:xfrm>
              <a:off x="6183683" y="4481897"/>
              <a:ext cx="368244" cy="122206"/>
            </a:xfrm>
            <a:custGeom>
              <a:avLst/>
              <a:gdLst/>
              <a:ahLst/>
              <a:cxnLst/>
              <a:rect l="l" t="t" r="r" b="b"/>
              <a:pathLst>
                <a:path w="20843" h="6918" extrusionOk="0">
                  <a:moveTo>
                    <a:pt x="333" y="0"/>
                  </a:moveTo>
                  <a:lnTo>
                    <a:pt x="333" y="4779"/>
                  </a:lnTo>
                  <a:lnTo>
                    <a:pt x="0" y="4779"/>
                  </a:lnTo>
                  <a:lnTo>
                    <a:pt x="0" y="5739"/>
                  </a:lnTo>
                  <a:lnTo>
                    <a:pt x="0" y="5958"/>
                  </a:lnTo>
                  <a:lnTo>
                    <a:pt x="0" y="6918"/>
                  </a:lnTo>
                  <a:lnTo>
                    <a:pt x="20842" y="6918"/>
                  </a:lnTo>
                  <a:lnTo>
                    <a:pt x="20842" y="5958"/>
                  </a:lnTo>
                  <a:lnTo>
                    <a:pt x="20842" y="5739"/>
                  </a:lnTo>
                  <a:lnTo>
                    <a:pt x="20842" y="4779"/>
                  </a:lnTo>
                  <a:lnTo>
                    <a:pt x="20497" y="4779"/>
                  </a:lnTo>
                  <a:lnTo>
                    <a:pt x="92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66"/>
            <p:cNvSpPr/>
            <p:nvPr/>
          </p:nvSpPr>
          <p:spPr>
            <a:xfrm>
              <a:off x="6031601" y="2352622"/>
              <a:ext cx="206886" cy="211591"/>
            </a:xfrm>
            <a:custGeom>
              <a:avLst/>
              <a:gdLst/>
              <a:ahLst/>
              <a:cxnLst/>
              <a:rect l="l" t="t" r="r" b="b"/>
              <a:pathLst>
                <a:path w="11710" h="11978" extrusionOk="0">
                  <a:moveTo>
                    <a:pt x="5855" y="0"/>
                  </a:moveTo>
                  <a:cubicBezTo>
                    <a:pt x="2626" y="0"/>
                    <a:pt x="1" y="2677"/>
                    <a:pt x="1" y="5995"/>
                  </a:cubicBezTo>
                  <a:cubicBezTo>
                    <a:pt x="1" y="9301"/>
                    <a:pt x="2626" y="11978"/>
                    <a:pt x="5855" y="11978"/>
                  </a:cubicBezTo>
                  <a:cubicBezTo>
                    <a:pt x="9083" y="11978"/>
                    <a:pt x="11709" y="9301"/>
                    <a:pt x="11709" y="5995"/>
                  </a:cubicBezTo>
                  <a:cubicBezTo>
                    <a:pt x="11709" y="2677"/>
                    <a:pt x="9083" y="0"/>
                    <a:pt x="5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66"/>
            <p:cNvSpPr/>
            <p:nvPr/>
          </p:nvSpPr>
          <p:spPr>
            <a:xfrm>
              <a:off x="6003301" y="2250322"/>
              <a:ext cx="129944" cy="132858"/>
            </a:xfrm>
            <a:custGeom>
              <a:avLst/>
              <a:gdLst/>
              <a:ahLst/>
              <a:cxnLst/>
              <a:rect l="l" t="t" r="r" b="b"/>
              <a:pathLst>
                <a:path w="7355" h="7521" extrusionOk="0">
                  <a:moveTo>
                    <a:pt x="3678" y="1"/>
                  </a:moveTo>
                  <a:cubicBezTo>
                    <a:pt x="1654" y="1"/>
                    <a:pt x="1" y="1692"/>
                    <a:pt x="1" y="3767"/>
                  </a:cubicBezTo>
                  <a:cubicBezTo>
                    <a:pt x="1" y="5842"/>
                    <a:pt x="1654" y="7520"/>
                    <a:pt x="3678" y="7520"/>
                  </a:cubicBezTo>
                  <a:cubicBezTo>
                    <a:pt x="5702" y="7520"/>
                    <a:pt x="7354" y="5842"/>
                    <a:pt x="7354" y="3767"/>
                  </a:cubicBezTo>
                  <a:cubicBezTo>
                    <a:pt x="7354" y="1692"/>
                    <a:pt x="5702" y="1"/>
                    <a:pt x="3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66"/>
            <p:cNvSpPr/>
            <p:nvPr/>
          </p:nvSpPr>
          <p:spPr>
            <a:xfrm>
              <a:off x="6098359" y="2546093"/>
              <a:ext cx="83302" cy="94402"/>
            </a:xfrm>
            <a:custGeom>
              <a:avLst/>
              <a:gdLst/>
              <a:ahLst/>
              <a:cxnLst/>
              <a:rect l="l" t="t" r="r" b="b"/>
              <a:pathLst>
                <a:path w="4715" h="5344" extrusionOk="0">
                  <a:moveTo>
                    <a:pt x="0" y="1"/>
                  </a:moveTo>
                  <a:lnTo>
                    <a:pt x="0" y="5343"/>
                  </a:lnTo>
                  <a:lnTo>
                    <a:pt x="4714" y="5343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66"/>
            <p:cNvSpPr/>
            <p:nvPr/>
          </p:nvSpPr>
          <p:spPr>
            <a:xfrm>
              <a:off x="6098359" y="2546093"/>
              <a:ext cx="83302" cy="54249"/>
            </a:xfrm>
            <a:custGeom>
              <a:avLst/>
              <a:gdLst/>
              <a:ahLst/>
              <a:cxnLst/>
              <a:rect l="l" t="t" r="r" b="b"/>
              <a:pathLst>
                <a:path w="4715" h="3071" extrusionOk="0">
                  <a:moveTo>
                    <a:pt x="0" y="1"/>
                  </a:moveTo>
                  <a:lnTo>
                    <a:pt x="0" y="1000"/>
                  </a:lnTo>
                  <a:cubicBezTo>
                    <a:pt x="205" y="1307"/>
                    <a:pt x="820" y="2089"/>
                    <a:pt x="2076" y="2614"/>
                  </a:cubicBezTo>
                  <a:cubicBezTo>
                    <a:pt x="3008" y="2996"/>
                    <a:pt x="3888" y="3071"/>
                    <a:pt x="4426" y="3071"/>
                  </a:cubicBezTo>
                  <a:cubicBezTo>
                    <a:pt x="4538" y="3071"/>
                    <a:pt x="4635" y="3067"/>
                    <a:pt x="4714" y="3063"/>
                  </a:cubicBezTo>
                  <a:lnTo>
                    <a:pt x="47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66"/>
            <p:cNvSpPr/>
            <p:nvPr/>
          </p:nvSpPr>
          <p:spPr>
            <a:xfrm>
              <a:off x="6070076" y="2403728"/>
              <a:ext cx="133089" cy="176138"/>
            </a:xfrm>
            <a:custGeom>
              <a:avLst/>
              <a:gdLst/>
              <a:ahLst/>
              <a:cxnLst/>
              <a:rect l="l" t="t" r="r" b="b"/>
              <a:pathLst>
                <a:path w="7533" h="9971" extrusionOk="0">
                  <a:moveTo>
                    <a:pt x="3727" y="1"/>
                  </a:moveTo>
                  <a:cubicBezTo>
                    <a:pt x="3698" y="1"/>
                    <a:pt x="3668" y="1"/>
                    <a:pt x="3639" y="2"/>
                  </a:cubicBezTo>
                  <a:cubicBezTo>
                    <a:pt x="1589" y="66"/>
                    <a:pt x="0" y="2359"/>
                    <a:pt x="90" y="5113"/>
                  </a:cubicBezTo>
                  <a:cubicBezTo>
                    <a:pt x="115" y="5588"/>
                    <a:pt x="180" y="6036"/>
                    <a:pt x="282" y="6471"/>
                  </a:cubicBezTo>
                  <a:cubicBezTo>
                    <a:pt x="538" y="7509"/>
                    <a:pt x="1038" y="8393"/>
                    <a:pt x="1678" y="9021"/>
                  </a:cubicBezTo>
                  <a:cubicBezTo>
                    <a:pt x="2310" y="9615"/>
                    <a:pt x="3073" y="9970"/>
                    <a:pt x="3887" y="9970"/>
                  </a:cubicBezTo>
                  <a:cubicBezTo>
                    <a:pt x="3915" y="9970"/>
                    <a:pt x="3943" y="9970"/>
                    <a:pt x="3972" y="9969"/>
                  </a:cubicBezTo>
                  <a:cubicBezTo>
                    <a:pt x="4753" y="9943"/>
                    <a:pt x="5458" y="9597"/>
                    <a:pt x="6034" y="9033"/>
                  </a:cubicBezTo>
                  <a:cubicBezTo>
                    <a:pt x="6674" y="8406"/>
                    <a:pt x="7161" y="7509"/>
                    <a:pt x="7379" y="6459"/>
                  </a:cubicBezTo>
                  <a:cubicBezTo>
                    <a:pt x="7494" y="5959"/>
                    <a:pt x="7533" y="5421"/>
                    <a:pt x="7520" y="4870"/>
                  </a:cubicBezTo>
                  <a:cubicBezTo>
                    <a:pt x="7432" y="2155"/>
                    <a:pt x="5738" y="1"/>
                    <a:pt x="37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66"/>
            <p:cNvSpPr/>
            <p:nvPr/>
          </p:nvSpPr>
          <p:spPr>
            <a:xfrm>
              <a:off x="6023457" y="2461123"/>
              <a:ext cx="58409" cy="63135"/>
            </a:xfrm>
            <a:custGeom>
              <a:avLst/>
              <a:gdLst/>
              <a:ahLst/>
              <a:cxnLst/>
              <a:rect l="l" t="t" r="r" b="b"/>
              <a:pathLst>
                <a:path w="3306" h="3574" extrusionOk="0">
                  <a:moveTo>
                    <a:pt x="1336" y="1"/>
                  </a:moveTo>
                  <a:cubicBezTo>
                    <a:pt x="1194" y="1"/>
                    <a:pt x="1055" y="28"/>
                    <a:pt x="923" y="84"/>
                  </a:cubicBezTo>
                  <a:cubicBezTo>
                    <a:pt x="231" y="378"/>
                    <a:pt x="0" y="1377"/>
                    <a:pt x="397" y="2313"/>
                  </a:cubicBezTo>
                  <a:cubicBezTo>
                    <a:pt x="730" y="3083"/>
                    <a:pt x="1375" y="3573"/>
                    <a:pt x="1977" y="3573"/>
                  </a:cubicBezTo>
                  <a:cubicBezTo>
                    <a:pt x="2116" y="3573"/>
                    <a:pt x="2253" y="3547"/>
                    <a:pt x="2383" y="3492"/>
                  </a:cubicBezTo>
                  <a:cubicBezTo>
                    <a:pt x="3075" y="3197"/>
                    <a:pt x="3306" y="2197"/>
                    <a:pt x="2908" y="1249"/>
                  </a:cubicBezTo>
                  <a:cubicBezTo>
                    <a:pt x="2576" y="483"/>
                    <a:pt x="1935" y="1"/>
                    <a:pt x="1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66"/>
            <p:cNvSpPr/>
            <p:nvPr/>
          </p:nvSpPr>
          <p:spPr>
            <a:xfrm>
              <a:off x="6188417" y="2461123"/>
              <a:ext cx="58409" cy="63135"/>
            </a:xfrm>
            <a:custGeom>
              <a:avLst/>
              <a:gdLst/>
              <a:ahLst/>
              <a:cxnLst/>
              <a:rect l="l" t="t" r="r" b="b"/>
              <a:pathLst>
                <a:path w="3306" h="3574" extrusionOk="0">
                  <a:moveTo>
                    <a:pt x="1971" y="1"/>
                  </a:moveTo>
                  <a:cubicBezTo>
                    <a:pt x="1372" y="1"/>
                    <a:pt x="732" y="483"/>
                    <a:pt x="411" y="1249"/>
                  </a:cubicBezTo>
                  <a:cubicBezTo>
                    <a:pt x="1" y="2197"/>
                    <a:pt x="231" y="3197"/>
                    <a:pt x="923" y="3492"/>
                  </a:cubicBezTo>
                  <a:cubicBezTo>
                    <a:pt x="1053" y="3547"/>
                    <a:pt x="1191" y="3573"/>
                    <a:pt x="1331" y="3573"/>
                  </a:cubicBezTo>
                  <a:cubicBezTo>
                    <a:pt x="1935" y="3573"/>
                    <a:pt x="2586" y="3083"/>
                    <a:pt x="2909" y="2313"/>
                  </a:cubicBezTo>
                  <a:cubicBezTo>
                    <a:pt x="3306" y="1377"/>
                    <a:pt x="3075" y="378"/>
                    <a:pt x="2384" y="84"/>
                  </a:cubicBezTo>
                  <a:cubicBezTo>
                    <a:pt x="2251" y="28"/>
                    <a:pt x="2112" y="1"/>
                    <a:pt x="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66"/>
            <p:cNvSpPr/>
            <p:nvPr/>
          </p:nvSpPr>
          <p:spPr>
            <a:xfrm>
              <a:off x="6154924" y="2488363"/>
              <a:ext cx="24010" cy="7508"/>
            </a:xfrm>
            <a:custGeom>
              <a:avLst/>
              <a:gdLst/>
              <a:ahLst/>
              <a:cxnLst/>
              <a:rect l="l" t="t" r="r" b="b"/>
              <a:pathLst>
                <a:path w="1359" h="425" extrusionOk="0">
                  <a:moveTo>
                    <a:pt x="719" y="1"/>
                  </a:moveTo>
                  <a:cubicBezTo>
                    <a:pt x="702" y="1"/>
                    <a:pt x="685" y="1"/>
                    <a:pt x="667" y="2"/>
                  </a:cubicBezTo>
                  <a:cubicBezTo>
                    <a:pt x="245" y="28"/>
                    <a:pt x="26" y="348"/>
                    <a:pt x="1" y="387"/>
                  </a:cubicBezTo>
                  <a:lnTo>
                    <a:pt x="78" y="425"/>
                  </a:lnTo>
                  <a:cubicBezTo>
                    <a:pt x="91" y="387"/>
                    <a:pt x="296" y="105"/>
                    <a:pt x="667" y="79"/>
                  </a:cubicBezTo>
                  <a:cubicBezTo>
                    <a:pt x="684" y="78"/>
                    <a:pt x="700" y="78"/>
                    <a:pt x="717" y="78"/>
                  </a:cubicBezTo>
                  <a:cubicBezTo>
                    <a:pt x="1060" y="78"/>
                    <a:pt x="1271" y="323"/>
                    <a:pt x="1295" y="348"/>
                  </a:cubicBezTo>
                  <a:lnTo>
                    <a:pt x="1359" y="297"/>
                  </a:lnTo>
                  <a:cubicBezTo>
                    <a:pt x="1334" y="260"/>
                    <a:pt x="1099" y="1"/>
                    <a:pt x="7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66"/>
            <p:cNvSpPr/>
            <p:nvPr/>
          </p:nvSpPr>
          <p:spPr>
            <a:xfrm>
              <a:off x="6162626" y="2488610"/>
              <a:ext cx="7950" cy="7720"/>
            </a:xfrm>
            <a:custGeom>
              <a:avLst/>
              <a:gdLst/>
              <a:ahLst/>
              <a:cxnLst/>
              <a:rect l="l" t="t" r="r" b="b"/>
              <a:pathLst>
                <a:path w="450" h="437" extrusionOk="0">
                  <a:moveTo>
                    <a:pt x="205" y="1"/>
                  </a:moveTo>
                  <a:cubicBezTo>
                    <a:pt x="91" y="14"/>
                    <a:pt x="0" y="117"/>
                    <a:pt x="14" y="231"/>
                  </a:cubicBezTo>
                  <a:cubicBezTo>
                    <a:pt x="14" y="347"/>
                    <a:pt x="116" y="436"/>
                    <a:pt x="231" y="436"/>
                  </a:cubicBezTo>
                  <a:cubicBezTo>
                    <a:pt x="359" y="424"/>
                    <a:pt x="449" y="322"/>
                    <a:pt x="436" y="206"/>
                  </a:cubicBezTo>
                  <a:cubicBezTo>
                    <a:pt x="424" y="91"/>
                    <a:pt x="321" y="1"/>
                    <a:pt x="2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66"/>
            <p:cNvSpPr/>
            <p:nvPr/>
          </p:nvSpPr>
          <p:spPr>
            <a:xfrm>
              <a:off x="6096999" y="2491984"/>
              <a:ext cx="24010" cy="7508"/>
            </a:xfrm>
            <a:custGeom>
              <a:avLst/>
              <a:gdLst/>
              <a:ahLst/>
              <a:cxnLst/>
              <a:rect l="l" t="t" r="r" b="b"/>
              <a:pathLst>
                <a:path w="1359" h="425" extrusionOk="0">
                  <a:moveTo>
                    <a:pt x="705" y="1"/>
                  </a:moveTo>
                  <a:cubicBezTo>
                    <a:pt x="688" y="1"/>
                    <a:pt x="671" y="1"/>
                    <a:pt x="654" y="2"/>
                  </a:cubicBezTo>
                  <a:cubicBezTo>
                    <a:pt x="244" y="28"/>
                    <a:pt x="26" y="348"/>
                    <a:pt x="0" y="387"/>
                  </a:cubicBezTo>
                  <a:lnTo>
                    <a:pt x="65" y="425"/>
                  </a:lnTo>
                  <a:cubicBezTo>
                    <a:pt x="91" y="399"/>
                    <a:pt x="282" y="105"/>
                    <a:pt x="666" y="79"/>
                  </a:cubicBezTo>
                  <a:cubicBezTo>
                    <a:pt x="683" y="78"/>
                    <a:pt x="700" y="78"/>
                    <a:pt x="716" y="78"/>
                  </a:cubicBezTo>
                  <a:cubicBezTo>
                    <a:pt x="1059" y="78"/>
                    <a:pt x="1270" y="323"/>
                    <a:pt x="1295" y="348"/>
                  </a:cubicBezTo>
                  <a:lnTo>
                    <a:pt x="1358" y="297"/>
                  </a:lnTo>
                  <a:cubicBezTo>
                    <a:pt x="1322" y="272"/>
                    <a:pt x="1085" y="1"/>
                    <a:pt x="7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66"/>
            <p:cNvSpPr/>
            <p:nvPr/>
          </p:nvSpPr>
          <p:spPr>
            <a:xfrm>
              <a:off x="6104683" y="2492444"/>
              <a:ext cx="7721" cy="7525"/>
            </a:xfrm>
            <a:custGeom>
              <a:avLst/>
              <a:gdLst/>
              <a:ahLst/>
              <a:cxnLst/>
              <a:rect l="l" t="t" r="r" b="b"/>
              <a:pathLst>
                <a:path w="437" h="426" extrusionOk="0">
                  <a:moveTo>
                    <a:pt x="229" y="1"/>
                  </a:moveTo>
                  <a:cubicBezTo>
                    <a:pt x="221" y="1"/>
                    <a:pt x="214" y="1"/>
                    <a:pt x="206" y="2"/>
                  </a:cubicBezTo>
                  <a:cubicBezTo>
                    <a:pt x="91" y="2"/>
                    <a:pt x="1" y="105"/>
                    <a:pt x="1" y="219"/>
                  </a:cubicBezTo>
                  <a:cubicBezTo>
                    <a:pt x="13" y="339"/>
                    <a:pt x="104" y="426"/>
                    <a:pt x="209" y="426"/>
                  </a:cubicBezTo>
                  <a:cubicBezTo>
                    <a:pt x="216" y="426"/>
                    <a:pt x="224" y="425"/>
                    <a:pt x="231" y="424"/>
                  </a:cubicBezTo>
                  <a:cubicBezTo>
                    <a:pt x="347" y="412"/>
                    <a:pt x="436" y="322"/>
                    <a:pt x="436" y="194"/>
                  </a:cubicBezTo>
                  <a:cubicBezTo>
                    <a:pt x="425" y="87"/>
                    <a:pt x="335" y="1"/>
                    <a:pt x="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66"/>
            <p:cNvSpPr/>
            <p:nvPr/>
          </p:nvSpPr>
          <p:spPr>
            <a:xfrm>
              <a:off x="6147928" y="2465981"/>
              <a:ext cx="40300" cy="8850"/>
            </a:xfrm>
            <a:custGeom>
              <a:avLst/>
              <a:gdLst/>
              <a:ahLst/>
              <a:cxnLst/>
              <a:rect l="l" t="t" r="r" b="b"/>
              <a:pathLst>
                <a:path w="2281" h="501" extrusionOk="0">
                  <a:moveTo>
                    <a:pt x="2050" y="1"/>
                  </a:moveTo>
                  <a:lnTo>
                    <a:pt x="231" y="52"/>
                  </a:lnTo>
                  <a:cubicBezTo>
                    <a:pt x="103" y="52"/>
                    <a:pt x="0" y="154"/>
                    <a:pt x="13" y="283"/>
                  </a:cubicBezTo>
                  <a:cubicBezTo>
                    <a:pt x="13" y="411"/>
                    <a:pt x="115" y="501"/>
                    <a:pt x="243" y="501"/>
                  </a:cubicBezTo>
                  <a:lnTo>
                    <a:pt x="2050" y="462"/>
                  </a:lnTo>
                  <a:cubicBezTo>
                    <a:pt x="2178" y="450"/>
                    <a:pt x="2280" y="347"/>
                    <a:pt x="2280" y="219"/>
                  </a:cubicBezTo>
                  <a:cubicBezTo>
                    <a:pt x="2267" y="103"/>
                    <a:pt x="2165" y="1"/>
                    <a:pt x="2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66"/>
            <p:cNvSpPr/>
            <p:nvPr/>
          </p:nvSpPr>
          <p:spPr>
            <a:xfrm>
              <a:off x="6080481" y="2468012"/>
              <a:ext cx="40300" cy="9327"/>
            </a:xfrm>
            <a:custGeom>
              <a:avLst/>
              <a:gdLst/>
              <a:ahLst/>
              <a:cxnLst/>
              <a:rect l="l" t="t" r="r" b="b"/>
              <a:pathLst>
                <a:path w="2281" h="528" extrusionOk="0">
                  <a:moveTo>
                    <a:pt x="2059" y="0"/>
                  </a:moveTo>
                  <a:cubicBezTo>
                    <a:pt x="2052" y="0"/>
                    <a:pt x="2045" y="1"/>
                    <a:pt x="2037" y="2"/>
                  </a:cubicBezTo>
                  <a:lnTo>
                    <a:pt x="218" y="78"/>
                  </a:lnTo>
                  <a:cubicBezTo>
                    <a:pt x="90" y="78"/>
                    <a:pt x="1" y="181"/>
                    <a:pt x="1" y="309"/>
                  </a:cubicBezTo>
                  <a:cubicBezTo>
                    <a:pt x="12" y="430"/>
                    <a:pt x="104" y="527"/>
                    <a:pt x="221" y="527"/>
                  </a:cubicBezTo>
                  <a:cubicBezTo>
                    <a:pt x="229" y="527"/>
                    <a:pt x="236" y="527"/>
                    <a:pt x="244" y="526"/>
                  </a:cubicBezTo>
                  <a:lnTo>
                    <a:pt x="2050" y="449"/>
                  </a:lnTo>
                  <a:cubicBezTo>
                    <a:pt x="2178" y="449"/>
                    <a:pt x="2281" y="347"/>
                    <a:pt x="2268" y="219"/>
                  </a:cubicBezTo>
                  <a:cubicBezTo>
                    <a:pt x="2268" y="98"/>
                    <a:pt x="2177" y="0"/>
                    <a:pt x="2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66"/>
            <p:cNvSpPr/>
            <p:nvPr/>
          </p:nvSpPr>
          <p:spPr>
            <a:xfrm>
              <a:off x="6122578" y="2542030"/>
              <a:ext cx="29664" cy="12489"/>
            </a:xfrm>
            <a:custGeom>
              <a:avLst/>
              <a:gdLst/>
              <a:ahLst/>
              <a:cxnLst/>
              <a:rect l="l" t="t" r="r" b="b"/>
              <a:pathLst>
                <a:path w="1679" h="707" extrusionOk="0">
                  <a:moveTo>
                    <a:pt x="0" y="0"/>
                  </a:moveTo>
                  <a:cubicBezTo>
                    <a:pt x="74" y="407"/>
                    <a:pt x="432" y="707"/>
                    <a:pt x="835" y="707"/>
                  </a:cubicBezTo>
                  <a:cubicBezTo>
                    <a:pt x="851" y="707"/>
                    <a:pt x="867" y="706"/>
                    <a:pt x="884" y="705"/>
                  </a:cubicBezTo>
                  <a:cubicBezTo>
                    <a:pt x="1268" y="692"/>
                    <a:pt x="1601" y="398"/>
                    <a:pt x="1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66"/>
            <p:cNvSpPr/>
            <p:nvPr/>
          </p:nvSpPr>
          <p:spPr>
            <a:xfrm>
              <a:off x="6122578" y="2536413"/>
              <a:ext cx="29664" cy="8338"/>
            </a:xfrm>
            <a:custGeom>
              <a:avLst/>
              <a:gdLst/>
              <a:ahLst/>
              <a:cxnLst/>
              <a:rect l="l" t="t" r="r" b="b"/>
              <a:pathLst>
                <a:path w="1679" h="472" extrusionOk="0">
                  <a:moveTo>
                    <a:pt x="550" y="0"/>
                  </a:moveTo>
                  <a:cubicBezTo>
                    <a:pt x="506" y="0"/>
                    <a:pt x="460" y="14"/>
                    <a:pt x="423" y="36"/>
                  </a:cubicBezTo>
                  <a:lnTo>
                    <a:pt x="0" y="318"/>
                  </a:lnTo>
                  <a:cubicBezTo>
                    <a:pt x="180" y="383"/>
                    <a:pt x="487" y="472"/>
                    <a:pt x="858" y="472"/>
                  </a:cubicBezTo>
                  <a:cubicBezTo>
                    <a:pt x="1217" y="472"/>
                    <a:pt x="1499" y="383"/>
                    <a:pt x="1678" y="318"/>
                  </a:cubicBezTo>
                  <a:cubicBezTo>
                    <a:pt x="1563" y="229"/>
                    <a:pt x="1448" y="139"/>
                    <a:pt x="1345" y="50"/>
                  </a:cubicBezTo>
                  <a:cubicBezTo>
                    <a:pt x="1307" y="19"/>
                    <a:pt x="1258" y="1"/>
                    <a:pt x="1209" y="1"/>
                  </a:cubicBezTo>
                  <a:cubicBezTo>
                    <a:pt x="1177" y="1"/>
                    <a:pt x="1145" y="9"/>
                    <a:pt x="1114" y="24"/>
                  </a:cubicBezTo>
                  <a:lnTo>
                    <a:pt x="846" y="139"/>
                  </a:lnTo>
                  <a:lnTo>
                    <a:pt x="641" y="24"/>
                  </a:lnTo>
                  <a:cubicBezTo>
                    <a:pt x="614" y="8"/>
                    <a:pt x="583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66"/>
            <p:cNvSpPr/>
            <p:nvPr/>
          </p:nvSpPr>
          <p:spPr>
            <a:xfrm>
              <a:off x="6082301" y="2509438"/>
              <a:ext cx="28286" cy="16994"/>
            </a:xfrm>
            <a:custGeom>
              <a:avLst/>
              <a:gdLst/>
              <a:ahLst/>
              <a:cxnLst/>
              <a:rect l="l" t="t" r="r" b="b"/>
              <a:pathLst>
                <a:path w="1601" h="962" extrusionOk="0">
                  <a:moveTo>
                    <a:pt x="794" y="0"/>
                  </a:moveTo>
                  <a:cubicBezTo>
                    <a:pt x="346" y="0"/>
                    <a:pt x="0" y="219"/>
                    <a:pt x="0" y="487"/>
                  </a:cubicBezTo>
                  <a:cubicBezTo>
                    <a:pt x="0" y="743"/>
                    <a:pt x="346" y="962"/>
                    <a:pt x="794" y="962"/>
                  </a:cubicBezTo>
                  <a:cubicBezTo>
                    <a:pt x="1242" y="962"/>
                    <a:pt x="1601" y="743"/>
                    <a:pt x="1601" y="487"/>
                  </a:cubicBezTo>
                  <a:cubicBezTo>
                    <a:pt x="1601" y="219"/>
                    <a:pt x="1242" y="0"/>
                    <a:pt x="7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66"/>
            <p:cNvSpPr/>
            <p:nvPr/>
          </p:nvSpPr>
          <p:spPr>
            <a:xfrm>
              <a:off x="6161495" y="2509438"/>
              <a:ext cx="28303" cy="16994"/>
            </a:xfrm>
            <a:custGeom>
              <a:avLst/>
              <a:gdLst/>
              <a:ahLst/>
              <a:cxnLst/>
              <a:rect l="l" t="t" r="r" b="b"/>
              <a:pathLst>
                <a:path w="1602" h="962" extrusionOk="0">
                  <a:moveTo>
                    <a:pt x="795" y="0"/>
                  </a:moveTo>
                  <a:cubicBezTo>
                    <a:pt x="360" y="0"/>
                    <a:pt x="1" y="219"/>
                    <a:pt x="1" y="487"/>
                  </a:cubicBezTo>
                  <a:cubicBezTo>
                    <a:pt x="1" y="743"/>
                    <a:pt x="360" y="962"/>
                    <a:pt x="795" y="962"/>
                  </a:cubicBezTo>
                  <a:cubicBezTo>
                    <a:pt x="1243" y="962"/>
                    <a:pt x="1602" y="743"/>
                    <a:pt x="1602" y="487"/>
                  </a:cubicBezTo>
                  <a:cubicBezTo>
                    <a:pt x="1602" y="219"/>
                    <a:pt x="1243" y="0"/>
                    <a:pt x="7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66"/>
            <p:cNvSpPr/>
            <p:nvPr/>
          </p:nvSpPr>
          <p:spPr>
            <a:xfrm>
              <a:off x="5827477" y="2633219"/>
              <a:ext cx="220685" cy="399582"/>
            </a:xfrm>
            <a:custGeom>
              <a:avLst/>
              <a:gdLst/>
              <a:ahLst/>
              <a:cxnLst/>
              <a:rect l="l" t="t" r="r" b="b"/>
              <a:pathLst>
                <a:path w="12491" h="22620" extrusionOk="0">
                  <a:moveTo>
                    <a:pt x="9217" y="0"/>
                  </a:moveTo>
                  <a:cubicBezTo>
                    <a:pt x="8014" y="0"/>
                    <a:pt x="6894" y="755"/>
                    <a:pt x="6469" y="1948"/>
                  </a:cubicBezTo>
                  <a:lnTo>
                    <a:pt x="539" y="18743"/>
                  </a:lnTo>
                  <a:cubicBezTo>
                    <a:pt x="1" y="20254"/>
                    <a:pt x="795" y="21920"/>
                    <a:pt x="2319" y="22458"/>
                  </a:cubicBezTo>
                  <a:cubicBezTo>
                    <a:pt x="2635" y="22568"/>
                    <a:pt x="2958" y="22620"/>
                    <a:pt x="3276" y="22620"/>
                  </a:cubicBezTo>
                  <a:cubicBezTo>
                    <a:pt x="4478" y="22620"/>
                    <a:pt x="5608" y="21873"/>
                    <a:pt x="6034" y="20677"/>
                  </a:cubicBezTo>
                  <a:lnTo>
                    <a:pt x="11952" y="3882"/>
                  </a:lnTo>
                  <a:cubicBezTo>
                    <a:pt x="12490" y="2371"/>
                    <a:pt x="11696" y="705"/>
                    <a:pt x="10184" y="167"/>
                  </a:cubicBezTo>
                  <a:cubicBezTo>
                    <a:pt x="9864" y="54"/>
                    <a:pt x="9537" y="0"/>
                    <a:pt x="9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66"/>
            <p:cNvSpPr/>
            <p:nvPr/>
          </p:nvSpPr>
          <p:spPr>
            <a:xfrm>
              <a:off x="6201790" y="2628573"/>
              <a:ext cx="306460" cy="353424"/>
            </a:xfrm>
            <a:custGeom>
              <a:avLst/>
              <a:gdLst/>
              <a:ahLst/>
              <a:cxnLst/>
              <a:rect l="l" t="t" r="r" b="b"/>
              <a:pathLst>
                <a:path w="17346" h="20007" extrusionOk="0">
                  <a:moveTo>
                    <a:pt x="3301" y="1"/>
                  </a:moveTo>
                  <a:cubicBezTo>
                    <a:pt x="2686" y="1"/>
                    <a:pt x="2066" y="196"/>
                    <a:pt x="1537" y="597"/>
                  </a:cubicBezTo>
                  <a:cubicBezTo>
                    <a:pt x="256" y="1558"/>
                    <a:pt x="0" y="3390"/>
                    <a:pt x="974" y="4671"/>
                  </a:cubicBezTo>
                  <a:lnTo>
                    <a:pt x="11747" y="18852"/>
                  </a:lnTo>
                  <a:cubicBezTo>
                    <a:pt x="12314" y="19608"/>
                    <a:pt x="13185" y="20007"/>
                    <a:pt x="14066" y="20007"/>
                  </a:cubicBezTo>
                  <a:cubicBezTo>
                    <a:pt x="14678" y="20007"/>
                    <a:pt x="15296" y="19815"/>
                    <a:pt x="15821" y="19416"/>
                  </a:cubicBezTo>
                  <a:cubicBezTo>
                    <a:pt x="17102" y="18442"/>
                    <a:pt x="17346" y="16611"/>
                    <a:pt x="16372" y="15329"/>
                  </a:cubicBezTo>
                  <a:lnTo>
                    <a:pt x="5611" y="1148"/>
                  </a:lnTo>
                  <a:cubicBezTo>
                    <a:pt x="5039" y="395"/>
                    <a:pt x="4176" y="1"/>
                    <a:pt x="3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66"/>
            <p:cNvSpPr/>
            <p:nvPr/>
          </p:nvSpPr>
          <p:spPr>
            <a:xfrm>
              <a:off x="6394361" y="2611720"/>
              <a:ext cx="237663" cy="369251"/>
            </a:xfrm>
            <a:custGeom>
              <a:avLst/>
              <a:gdLst/>
              <a:ahLst/>
              <a:cxnLst/>
              <a:rect l="l" t="t" r="r" b="b"/>
              <a:pathLst>
                <a:path w="13452" h="20903" extrusionOk="0">
                  <a:moveTo>
                    <a:pt x="8097" y="1"/>
                  </a:moveTo>
                  <a:lnTo>
                    <a:pt x="654" y="16783"/>
                  </a:lnTo>
                  <a:cubicBezTo>
                    <a:pt x="0" y="18269"/>
                    <a:pt x="666" y="19999"/>
                    <a:pt x="2152" y="20651"/>
                  </a:cubicBezTo>
                  <a:cubicBezTo>
                    <a:pt x="2537" y="20822"/>
                    <a:pt x="2939" y="20903"/>
                    <a:pt x="3334" y="20903"/>
                  </a:cubicBezTo>
                  <a:cubicBezTo>
                    <a:pt x="4455" y="20903"/>
                    <a:pt x="5526" y="20255"/>
                    <a:pt x="6009" y="19165"/>
                  </a:cubicBezTo>
                  <a:lnTo>
                    <a:pt x="13451" y="2371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66"/>
            <p:cNvSpPr/>
            <p:nvPr/>
          </p:nvSpPr>
          <p:spPr>
            <a:xfrm>
              <a:off x="5934742" y="2635038"/>
              <a:ext cx="378897" cy="417777"/>
            </a:xfrm>
            <a:custGeom>
              <a:avLst/>
              <a:gdLst/>
              <a:ahLst/>
              <a:cxnLst/>
              <a:rect l="l" t="t" r="r" b="b"/>
              <a:pathLst>
                <a:path w="21446" h="23650" extrusionOk="0">
                  <a:moveTo>
                    <a:pt x="3818" y="1"/>
                  </a:moveTo>
                  <a:lnTo>
                    <a:pt x="1" y="23508"/>
                  </a:lnTo>
                  <a:lnTo>
                    <a:pt x="21445" y="23649"/>
                  </a:lnTo>
                  <a:lnTo>
                    <a:pt x="181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66"/>
            <p:cNvSpPr/>
            <p:nvPr/>
          </p:nvSpPr>
          <p:spPr>
            <a:xfrm>
              <a:off x="5907590" y="2694341"/>
              <a:ext cx="397448" cy="442862"/>
            </a:xfrm>
            <a:custGeom>
              <a:avLst/>
              <a:gdLst/>
              <a:ahLst/>
              <a:cxnLst/>
              <a:rect l="l" t="t" r="r" b="b"/>
              <a:pathLst>
                <a:path w="22496" h="25070" extrusionOk="0">
                  <a:moveTo>
                    <a:pt x="14437" y="0"/>
                  </a:moveTo>
                  <a:lnTo>
                    <a:pt x="0" y="6136"/>
                  </a:lnTo>
                  <a:lnTo>
                    <a:pt x="8058" y="25070"/>
                  </a:lnTo>
                  <a:lnTo>
                    <a:pt x="22496" y="18934"/>
                  </a:lnTo>
                  <a:lnTo>
                    <a:pt x="14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66"/>
            <p:cNvSpPr/>
            <p:nvPr/>
          </p:nvSpPr>
          <p:spPr>
            <a:xfrm>
              <a:off x="5950799" y="2729636"/>
              <a:ext cx="308068" cy="365489"/>
            </a:xfrm>
            <a:custGeom>
              <a:avLst/>
              <a:gdLst/>
              <a:ahLst/>
              <a:cxnLst/>
              <a:rect l="l" t="t" r="r" b="b"/>
              <a:pathLst>
                <a:path w="17437" h="20690" extrusionOk="0">
                  <a:moveTo>
                    <a:pt x="10544" y="1"/>
                  </a:moveTo>
                  <a:lnTo>
                    <a:pt x="1" y="4484"/>
                  </a:lnTo>
                  <a:lnTo>
                    <a:pt x="6893" y="20689"/>
                  </a:lnTo>
                  <a:lnTo>
                    <a:pt x="17436" y="16205"/>
                  </a:lnTo>
                  <a:lnTo>
                    <a:pt x="10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66"/>
            <p:cNvSpPr/>
            <p:nvPr/>
          </p:nvSpPr>
          <p:spPr>
            <a:xfrm>
              <a:off x="5990423" y="2794804"/>
              <a:ext cx="155280" cy="74476"/>
            </a:xfrm>
            <a:custGeom>
              <a:avLst/>
              <a:gdLst/>
              <a:ahLst/>
              <a:cxnLst/>
              <a:rect l="l" t="t" r="r" b="b"/>
              <a:pathLst>
                <a:path w="8789" h="4216" extrusionOk="0">
                  <a:moveTo>
                    <a:pt x="8544" y="1"/>
                  </a:moveTo>
                  <a:lnTo>
                    <a:pt x="0" y="3626"/>
                  </a:lnTo>
                  <a:lnTo>
                    <a:pt x="243" y="4215"/>
                  </a:lnTo>
                  <a:lnTo>
                    <a:pt x="8788" y="590"/>
                  </a:lnTo>
                  <a:lnTo>
                    <a:pt x="85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66"/>
            <p:cNvSpPr/>
            <p:nvPr/>
          </p:nvSpPr>
          <p:spPr>
            <a:xfrm>
              <a:off x="6001729" y="2823086"/>
              <a:ext cx="155280" cy="74705"/>
            </a:xfrm>
            <a:custGeom>
              <a:avLst/>
              <a:gdLst/>
              <a:ahLst/>
              <a:cxnLst/>
              <a:rect l="l" t="t" r="r" b="b"/>
              <a:pathLst>
                <a:path w="8789" h="4229" extrusionOk="0">
                  <a:moveTo>
                    <a:pt x="8545" y="1"/>
                  </a:moveTo>
                  <a:lnTo>
                    <a:pt x="1" y="3627"/>
                  </a:lnTo>
                  <a:lnTo>
                    <a:pt x="244" y="4228"/>
                  </a:lnTo>
                  <a:lnTo>
                    <a:pt x="8789" y="590"/>
                  </a:lnTo>
                  <a:lnTo>
                    <a:pt x="8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66"/>
            <p:cNvSpPr/>
            <p:nvPr/>
          </p:nvSpPr>
          <p:spPr>
            <a:xfrm>
              <a:off x="6013052" y="2851386"/>
              <a:ext cx="155280" cy="74705"/>
            </a:xfrm>
            <a:custGeom>
              <a:avLst/>
              <a:gdLst/>
              <a:ahLst/>
              <a:cxnLst/>
              <a:rect l="l" t="t" r="r" b="b"/>
              <a:pathLst>
                <a:path w="8789" h="4229" extrusionOk="0">
                  <a:moveTo>
                    <a:pt x="8544" y="1"/>
                  </a:moveTo>
                  <a:lnTo>
                    <a:pt x="0" y="3639"/>
                  </a:lnTo>
                  <a:lnTo>
                    <a:pt x="243" y="4228"/>
                  </a:lnTo>
                  <a:lnTo>
                    <a:pt x="8788" y="590"/>
                  </a:lnTo>
                  <a:lnTo>
                    <a:pt x="8544" y="1"/>
                  </a:lnTo>
                  <a:close/>
                </a:path>
              </a:pathLst>
            </a:custGeom>
            <a:solidFill>
              <a:srgbClr val="F1F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66"/>
            <p:cNvSpPr/>
            <p:nvPr/>
          </p:nvSpPr>
          <p:spPr>
            <a:xfrm>
              <a:off x="5983392" y="2711300"/>
              <a:ext cx="114538" cy="92123"/>
            </a:xfrm>
            <a:custGeom>
              <a:avLst/>
              <a:gdLst/>
              <a:ahLst/>
              <a:cxnLst/>
              <a:rect l="l" t="t" r="r" b="b"/>
              <a:pathLst>
                <a:path w="6483" h="5215" extrusionOk="0">
                  <a:moveTo>
                    <a:pt x="4907" y="0"/>
                  </a:moveTo>
                  <a:lnTo>
                    <a:pt x="0" y="2089"/>
                  </a:lnTo>
                  <a:lnTo>
                    <a:pt x="564" y="3396"/>
                  </a:lnTo>
                  <a:lnTo>
                    <a:pt x="296" y="3510"/>
                  </a:lnTo>
                  <a:lnTo>
                    <a:pt x="1025" y="5215"/>
                  </a:lnTo>
                  <a:lnTo>
                    <a:pt x="6483" y="2896"/>
                  </a:lnTo>
                  <a:lnTo>
                    <a:pt x="5765" y="1192"/>
                  </a:lnTo>
                  <a:lnTo>
                    <a:pt x="5471" y="1320"/>
                  </a:lnTo>
                  <a:lnTo>
                    <a:pt x="49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66"/>
            <p:cNvSpPr/>
            <p:nvPr/>
          </p:nvSpPr>
          <p:spPr>
            <a:xfrm>
              <a:off x="5828148" y="2833491"/>
              <a:ext cx="455839" cy="202282"/>
            </a:xfrm>
            <a:custGeom>
              <a:avLst/>
              <a:gdLst/>
              <a:ahLst/>
              <a:cxnLst/>
              <a:rect l="l" t="t" r="r" b="b"/>
              <a:pathLst>
                <a:path w="25801" h="11451" extrusionOk="0">
                  <a:moveTo>
                    <a:pt x="22546" y="0"/>
                  </a:moveTo>
                  <a:cubicBezTo>
                    <a:pt x="22276" y="0"/>
                    <a:pt x="22000" y="38"/>
                    <a:pt x="21727" y="117"/>
                  </a:cubicBezTo>
                  <a:lnTo>
                    <a:pt x="2704" y="5728"/>
                  </a:lnTo>
                  <a:cubicBezTo>
                    <a:pt x="1013" y="6215"/>
                    <a:pt x="0" y="7880"/>
                    <a:pt x="462" y="9417"/>
                  </a:cubicBezTo>
                  <a:cubicBezTo>
                    <a:pt x="825" y="10660"/>
                    <a:pt x="2033" y="11451"/>
                    <a:pt x="3376" y="11451"/>
                  </a:cubicBezTo>
                  <a:cubicBezTo>
                    <a:pt x="3694" y="11451"/>
                    <a:pt x="4020" y="11407"/>
                    <a:pt x="4344" y="11313"/>
                  </a:cubicBezTo>
                  <a:lnTo>
                    <a:pt x="23380" y="5702"/>
                  </a:lnTo>
                  <a:cubicBezTo>
                    <a:pt x="24917" y="5253"/>
                    <a:pt x="25801" y="3639"/>
                    <a:pt x="25340" y="2090"/>
                  </a:cubicBezTo>
                  <a:cubicBezTo>
                    <a:pt x="24971" y="823"/>
                    <a:pt x="23810" y="0"/>
                    <a:pt x="22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66"/>
            <p:cNvSpPr/>
            <p:nvPr/>
          </p:nvSpPr>
          <p:spPr>
            <a:xfrm>
              <a:off x="6068257" y="2388465"/>
              <a:ext cx="105952" cy="70077"/>
            </a:xfrm>
            <a:custGeom>
              <a:avLst/>
              <a:gdLst/>
              <a:ahLst/>
              <a:cxnLst/>
              <a:rect l="l" t="t" r="r" b="b"/>
              <a:pathLst>
                <a:path w="5997" h="3967" extrusionOk="0">
                  <a:moveTo>
                    <a:pt x="4191" y="0"/>
                  </a:moveTo>
                  <a:cubicBezTo>
                    <a:pt x="3450" y="0"/>
                    <a:pt x="2576" y="173"/>
                    <a:pt x="1755" y="764"/>
                  </a:cubicBezTo>
                  <a:cubicBezTo>
                    <a:pt x="167" y="1903"/>
                    <a:pt x="13" y="3710"/>
                    <a:pt x="1" y="3966"/>
                  </a:cubicBezTo>
                  <a:cubicBezTo>
                    <a:pt x="1999" y="2762"/>
                    <a:pt x="3998" y="1545"/>
                    <a:pt x="5996" y="341"/>
                  </a:cubicBezTo>
                  <a:cubicBezTo>
                    <a:pt x="5938" y="311"/>
                    <a:pt x="5185" y="0"/>
                    <a:pt x="4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66"/>
            <p:cNvSpPr/>
            <p:nvPr/>
          </p:nvSpPr>
          <p:spPr>
            <a:xfrm>
              <a:off x="6452745" y="2286748"/>
              <a:ext cx="260984" cy="338567"/>
            </a:xfrm>
            <a:custGeom>
              <a:avLst/>
              <a:gdLst/>
              <a:ahLst/>
              <a:cxnLst/>
              <a:rect l="l" t="t" r="r" b="b"/>
              <a:pathLst>
                <a:path w="14772" h="19166" extrusionOk="0">
                  <a:moveTo>
                    <a:pt x="7393" y="1"/>
                  </a:moveTo>
                  <a:cubicBezTo>
                    <a:pt x="3319" y="1"/>
                    <a:pt x="0" y="3306"/>
                    <a:pt x="0" y="7380"/>
                  </a:cubicBezTo>
                  <a:cubicBezTo>
                    <a:pt x="0" y="9084"/>
                    <a:pt x="603" y="10736"/>
                    <a:pt x="1666" y="12056"/>
                  </a:cubicBezTo>
                  <a:lnTo>
                    <a:pt x="1705" y="12094"/>
                  </a:lnTo>
                  <a:cubicBezTo>
                    <a:pt x="1743" y="12133"/>
                    <a:pt x="4663" y="15348"/>
                    <a:pt x="4805" y="19037"/>
                  </a:cubicBezTo>
                  <a:lnTo>
                    <a:pt x="4817" y="19165"/>
                  </a:lnTo>
                  <a:lnTo>
                    <a:pt x="9980" y="19165"/>
                  </a:lnTo>
                  <a:lnTo>
                    <a:pt x="9980" y="19037"/>
                  </a:lnTo>
                  <a:cubicBezTo>
                    <a:pt x="10121" y="15348"/>
                    <a:pt x="13042" y="12133"/>
                    <a:pt x="13067" y="12094"/>
                  </a:cubicBezTo>
                  <a:lnTo>
                    <a:pt x="13106" y="12056"/>
                  </a:lnTo>
                  <a:cubicBezTo>
                    <a:pt x="14182" y="10736"/>
                    <a:pt x="14771" y="9084"/>
                    <a:pt x="14771" y="7380"/>
                  </a:cubicBezTo>
                  <a:cubicBezTo>
                    <a:pt x="14771" y="3306"/>
                    <a:pt x="11466" y="1"/>
                    <a:pt x="7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66"/>
            <p:cNvSpPr/>
            <p:nvPr/>
          </p:nvSpPr>
          <p:spPr>
            <a:xfrm>
              <a:off x="6502314" y="2427983"/>
              <a:ext cx="158672" cy="195075"/>
            </a:xfrm>
            <a:custGeom>
              <a:avLst/>
              <a:gdLst/>
              <a:ahLst/>
              <a:cxnLst/>
              <a:rect l="l" t="t" r="r" b="b"/>
              <a:pathLst>
                <a:path w="8981" h="11043" extrusionOk="0">
                  <a:moveTo>
                    <a:pt x="3369" y="243"/>
                  </a:moveTo>
                  <a:cubicBezTo>
                    <a:pt x="3459" y="243"/>
                    <a:pt x="3548" y="269"/>
                    <a:pt x="3613" y="320"/>
                  </a:cubicBezTo>
                  <a:cubicBezTo>
                    <a:pt x="3741" y="397"/>
                    <a:pt x="3805" y="512"/>
                    <a:pt x="3779" y="628"/>
                  </a:cubicBezTo>
                  <a:cubicBezTo>
                    <a:pt x="3767" y="730"/>
                    <a:pt x="3664" y="833"/>
                    <a:pt x="3485" y="910"/>
                  </a:cubicBezTo>
                  <a:cubicBezTo>
                    <a:pt x="3152" y="833"/>
                    <a:pt x="2998" y="717"/>
                    <a:pt x="2959" y="602"/>
                  </a:cubicBezTo>
                  <a:cubicBezTo>
                    <a:pt x="2934" y="512"/>
                    <a:pt x="3024" y="384"/>
                    <a:pt x="3177" y="295"/>
                  </a:cubicBezTo>
                  <a:cubicBezTo>
                    <a:pt x="3241" y="256"/>
                    <a:pt x="3306" y="243"/>
                    <a:pt x="3369" y="243"/>
                  </a:cubicBezTo>
                  <a:close/>
                  <a:moveTo>
                    <a:pt x="5611" y="243"/>
                  </a:moveTo>
                  <a:cubicBezTo>
                    <a:pt x="5675" y="243"/>
                    <a:pt x="5740" y="256"/>
                    <a:pt x="5803" y="295"/>
                  </a:cubicBezTo>
                  <a:cubicBezTo>
                    <a:pt x="5957" y="384"/>
                    <a:pt x="6047" y="512"/>
                    <a:pt x="6021" y="602"/>
                  </a:cubicBezTo>
                  <a:cubicBezTo>
                    <a:pt x="5996" y="717"/>
                    <a:pt x="5829" y="833"/>
                    <a:pt x="5496" y="910"/>
                  </a:cubicBezTo>
                  <a:cubicBezTo>
                    <a:pt x="5316" y="833"/>
                    <a:pt x="5214" y="730"/>
                    <a:pt x="5202" y="628"/>
                  </a:cubicBezTo>
                  <a:cubicBezTo>
                    <a:pt x="5176" y="512"/>
                    <a:pt x="5239" y="397"/>
                    <a:pt x="5368" y="320"/>
                  </a:cubicBezTo>
                  <a:cubicBezTo>
                    <a:pt x="5432" y="269"/>
                    <a:pt x="5521" y="243"/>
                    <a:pt x="5611" y="243"/>
                  </a:cubicBezTo>
                  <a:close/>
                  <a:moveTo>
                    <a:pt x="2216" y="307"/>
                  </a:moveTo>
                  <a:cubicBezTo>
                    <a:pt x="2293" y="307"/>
                    <a:pt x="2358" y="346"/>
                    <a:pt x="2358" y="346"/>
                  </a:cubicBezTo>
                  <a:cubicBezTo>
                    <a:pt x="2537" y="563"/>
                    <a:pt x="2472" y="679"/>
                    <a:pt x="2395" y="768"/>
                  </a:cubicBezTo>
                  <a:cubicBezTo>
                    <a:pt x="2344" y="833"/>
                    <a:pt x="2267" y="884"/>
                    <a:pt x="2191" y="922"/>
                  </a:cubicBezTo>
                  <a:cubicBezTo>
                    <a:pt x="2153" y="896"/>
                    <a:pt x="2114" y="858"/>
                    <a:pt x="2076" y="819"/>
                  </a:cubicBezTo>
                  <a:cubicBezTo>
                    <a:pt x="1986" y="705"/>
                    <a:pt x="1973" y="551"/>
                    <a:pt x="2025" y="448"/>
                  </a:cubicBezTo>
                  <a:cubicBezTo>
                    <a:pt x="2076" y="372"/>
                    <a:pt x="2127" y="320"/>
                    <a:pt x="2178" y="307"/>
                  </a:cubicBezTo>
                  <a:close/>
                  <a:moveTo>
                    <a:pt x="6802" y="307"/>
                  </a:moveTo>
                  <a:cubicBezTo>
                    <a:pt x="6854" y="320"/>
                    <a:pt x="6905" y="372"/>
                    <a:pt x="6956" y="448"/>
                  </a:cubicBezTo>
                  <a:cubicBezTo>
                    <a:pt x="7007" y="551"/>
                    <a:pt x="6995" y="705"/>
                    <a:pt x="6905" y="819"/>
                  </a:cubicBezTo>
                  <a:cubicBezTo>
                    <a:pt x="6867" y="858"/>
                    <a:pt x="6841" y="896"/>
                    <a:pt x="6790" y="922"/>
                  </a:cubicBezTo>
                  <a:cubicBezTo>
                    <a:pt x="6713" y="884"/>
                    <a:pt x="6636" y="833"/>
                    <a:pt x="6585" y="768"/>
                  </a:cubicBezTo>
                  <a:cubicBezTo>
                    <a:pt x="6508" y="679"/>
                    <a:pt x="6444" y="551"/>
                    <a:pt x="6611" y="358"/>
                  </a:cubicBezTo>
                  <a:cubicBezTo>
                    <a:pt x="6611" y="358"/>
                    <a:pt x="6688" y="307"/>
                    <a:pt x="6764" y="307"/>
                  </a:cubicBezTo>
                  <a:close/>
                  <a:moveTo>
                    <a:pt x="718" y="384"/>
                  </a:moveTo>
                  <a:cubicBezTo>
                    <a:pt x="986" y="384"/>
                    <a:pt x="1243" y="666"/>
                    <a:pt x="1486" y="1140"/>
                  </a:cubicBezTo>
                  <a:cubicBezTo>
                    <a:pt x="1347" y="1163"/>
                    <a:pt x="1212" y="1173"/>
                    <a:pt x="1097" y="1173"/>
                  </a:cubicBezTo>
                  <a:cubicBezTo>
                    <a:pt x="948" y="1173"/>
                    <a:pt x="832" y="1156"/>
                    <a:pt x="781" y="1127"/>
                  </a:cubicBezTo>
                  <a:cubicBezTo>
                    <a:pt x="538" y="961"/>
                    <a:pt x="282" y="640"/>
                    <a:pt x="334" y="500"/>
                  </a:cubicBezTo>
                  <a:cubicBezTo>
                    <a:pt x="346" y="423"/>
                    <a:pt x="487" y="384"/>
                    <a:pt x="705" y="384"/>
                  </a:cubicBezTo>
                  <a:close/>
                  <a:moveTo>
                    <a:pt x="8276" y="384"/>
                  </a:moveTo>
                  <a:cubicBezTo>
                    <a:pt x="8493" y="384"/>
                    <a:pt x="8635" y="423"/>
                    <a:pt x="8660" y="500"/>
                  </a:cubicBezTo>
                  <a:cubicBezTo>
                    <a:pt x="8698" y="640"/>
                    <a:pt x="8442" y="961"/>
                    <a:pt x="8199" y="1127"/>
                  </a:cubicBezTo>
                  <a:cubicBezTo>
                    <a:pt x="8148" y="1156"/>
                    <a:pt x="8033" y="1173"/>
                    <a:pt x="7884" y="1173"/>
                  </a:cubicBezTo>
                  <a:cubicBezTo>
                    <a:pt x="7769" y="1173"/>
                    <a:pt x="7634" y="1163"/>
                    <a:pt x="7494" y="1140"/>
                  </a:cubicBezTo>
                  <a:cubicBezTo>
                    <a:pt x="7738" y="666"/>
                    <a:pt x="7994" y="384"/>
                    <a:pt x="8276" y="384"/>
                  </a:cubicBezTo>
                  <a:close/>
                  <a:moveTo>
                    <a:pt x="3378" y="1"/>
                  </a:moveTo>
                  <a:cubicBezTo>
                    <a:pt x="3266" y="1"/>
                    <a:pt x="3157" y="30"/>
                    <a:pt x="3062" y="90"/>
                  </a:cubicBezTo>
                  <a:cubicBezTo>
                    <a:pt x="2793" y="243"/>
                    <a:pt x="2677" y="461"/>
                    <a:pt x="2729" y="666"/>
                  </a:cubicBezTo>
                  <a:cubicBezTo>
                    <a:pt x="2780" y="819"/>
                    <a:pt x="2896" y="935"/>
                    <a:pt x="3087" y="1024"/>
                  </a:cubicBezTo>
                  <a:cubicBezTo>
                    <a:pt x="2957" y="1052"/>
                    <a:pt x="2833" y="1065"/>
                    <a:pt x="2721" y="1065"/>
                  </a:cubicBezTo>
                  <a:cubicBezTo>
                    <a:pt x="2625" y="1065"/>
                    <a:pt x="2537" y="1055"/>
                    <a:pt x="2460" y="1038"/>
                  </a:cubicBezTo>
                  <a:lnTo>
                    <a:pt x="2575" y="922"/>
                  </a:lnTo>
                  <a:cubicBezTo>
                    <a:pt x="2691" y="794"/>
                    <a:pt x="2831" y="538"/>
                    <a:pt x="2511" y="167"/>
                  </a:cubicBezTo>
                  <a:cubicBezTo>
                    <a:pt x="2500" y="155"/>
                    <a:pt x="2376" y="69"/>
                    <a:pt x="2211" y="69"/>
                  </a:cubicBezTo>
                  <a:cubicBezTo>
                    <a:pt x="2184" y="69"/>
                    <a:pt x="2156" y="71"/>
                    <a:pt x="2127" y="76"/>
                  </a:cubicBezTo>
                  <a:cubicBezTo>
                    <a:pt x="1999" y="102"/>
                    <a:pt x="1896" y="192"/>
                    <a:pt x="1820" y="333"/>
                  </a:cubicBezTo>
                  <a:cubicBezTo>
                    <a:pt x="1717" y="525"/>
                    <a:pt x="1743" y="768"/>
                    <a:pt x="1896" y="973"/>
                  </a:cubicBezTo>
                  <a:cubicBezTo>
                    <a:pt x="1909" y="986"/>
                    <a:pt x="1922" y="1012"/>
                    <a:pt x="1948" y="1024"/>
                  </a:cubicBezTo>
                  <a:cubicBezTo>
                    <a:pt x="1871" y="1050"/>
                    <a:pt x="1781" y="1076"/>
                    <a:pt x="1704" y="1101"/>
                  </a:cubicBezTo>
                  <a:cubicBezTo>
                    <a:pt x="1410" y="512"/>
                    <a:pt x="1089" y="141"/>
                    <a:pt x="718" y="141"/>
                  </a:cubicBezTo>
                  <a:lnTo>
                    <a:pt x="705" y="141"/>
                  </a:lnTo>
                  <a:cubicBezTo>
                    <a:pt x="359" y="141"/>
                    <a:pt x="154" y="243"/>
                    <a:pt x="103" y="435"/>
                  </a:cubicBezTo>
                  <a:cubicBezTo>
                    <a:pt x="0" y="756"/>
                    <a:pt x="436" y="1178"/>
                    <a:pt x="641" y="1320"/>
                  </a:cubicBezTo>
                  <a:cubicBezTo>
                    <a:pt x="740" y="1381"/>
                    <a:pt x="917" y="1410"/>
                    <a:pt x="1128" y="1410"/>
                  </a:cubicBezTo>
                  <a:cubicBezTo>
                    <a:pt x="1270" y="1410"/>
                    <a:pt x="1428" y="1396"/>
                    <a:pt x="1589" y="1371"/>
                  </a:cubicBezTo>
                  <a:cubicBezTo>
                    <a:pt x="2549" y="3612"/>
                    <a:pt x="3113" y="8622"/>
                    <a:pt x="3280" y="11042"/>
                  </a:cubicBezTo>
                  <a:lnTo>
                    <a:pt x="3511" y="11017"/>
                  </a:lnTo>
                  <a:cubicBezTo>
                    <a:pt x="3459" y="10108"/>
                    <a:pt x="2972" y="4035"/>
                    <a:pt x="1806" y="1320"/>
                  </a:cubicBezTo>
                  <a:cubicBezTo>
                    <a:pt x="1934" y="1294"/>
                    <a:pt x="2062" y="1243"/>
                    <a:pt x="2178" y="1191"/>
                  </a:cubicBezTo>
                  <a:cubicBezTo>
                    <a:pt x="2312" y="1258"/>
                    <a:pt x="2489" y="1308"/>
                    <a:pt x="2724" y="1308"/>
                  </a:cubicBezTo>
                  <a:cubicBezTo>
                    <a:pt x="2894" y="1308"/>
                    <a:pt x="3094" y="1282"/>
                    <a:pt x="3331" y="1217"/>
                  </a:cubicBezTo>
                  <a:cubicBezTo>
                    <a:pt x="3395" y="1204"/>
                    <a:pt x="3459" y="1178"/>
                    <a:pt x="3511" y="1153"/>
                  </a:cubicBezTo>
                  <a:cubicBezTo>
                    <a:pt x="3779" y="1217"/>
                    <a:pt x="4112" y="1243"/>
                    <a:pt x="4496" y="1243"/>
                  </a:cubicBezTo>
                  <a:cubicBezTo>
                    <a:pt x="4881" y="1243"/>
                    <a:pt x="5202" y="1217"/>
                    <a:pt x="5470" y="1153"/>
                  </a:cubicBezTo>
                  <a:cubicBezTo>
                    <a:pt x="5521" y="1178"/>
                    <a:pt x="5586" y="1204"/>
                    <a:pt x="5649" y="1217"/>
                  </a:cubicBezTo>
                  <a:cubicBezTo>
                    <a:pt x="5886" y="1282"/>
                    <a:pt x="6087" y="1308"/>
                    <a:pt x="6257" y="1308"/>
                  </a:cubicBezTo>
                  <a:cubicBezTo>
                    <a:pt x="6492" y="1308"/>
                    <a:pt x="6669" y="1258"/>
                    <a:pt x="6802" y="1191"/>
                  </a:cubicBezTo>
                  <a:cubicBezTo>
                    <a:pt x="6918" y="1243"/>
                    <a:pt x="7046" y="1294"/>
                    <a:pt x="7174" y="1320"/>
                  </a:cubicBezTo>
                  <a:cubicBezTo>
                    <a:pt x="6008" y="4035"/>
                    <a:pt x="5535" y="10108"/>
                    <a:pt x="5470" y="11017"/>
                  </a:cubicBezTo>
                  <a:lnTo>
                    <a:pt x="5701" y="11042"/>
                  </a:lnTo>
                  <a:cubicBezTo>
                    <a:pt x="5868" y="8622"/>
                    <a:pt x="6431" y="3612"/>
                    <a:pt x="7392" y="1371"/>
                  </a:cubicBezTo>
                  <a:cubicBezTo>
                    <a:pt x="7552" y="1396"/>
                    <a:pt x="7710" y="1410"/>
                    <a:pt x="7853" y="1410"/>
                  </a:cubicBezTo>
                  <a:cubicBezTo>
                    <a:pt x="8064" y="1410"/>
                    <a:pt x="8241" y="1381"/>
                    <a:pt x="8340" y="1320"/>
                  </a:cubicBezTo>
                  <a:cubicBezTo>
                    <a:pt x="8545" y="1178"/>
                    <a:pt x="8980" y="756"/>
                    <a:pt x="8878" y="435"/>
                  </a:cubicBezTo>
                  <a:cubicBezTo>
                    <a:pt x="8826" y="243"/>
                    <a:pt x="8621" y="141"/>
                    <a:pt x="8276" y="141"/>
                  </a:cubicBezTo>
                  <a:lnTo>
                    <a:pt x="8263" y="141"/>
                  </a:lnTo>
                  <a:cubicBezTo>
                    <a:pt x="7892" y="141"/>
                    <a:pt x="7571" y="512"/>
                    <a:pt x="7277" y="1101"/>
                  </a:cubicBezTo>
                  <a:cubicBezTo>
                    <a:pt x="7200" y="1076"/>
                    <a:pt x="7110" y="1050"/>
                    <a:pt x="7033" y="1024"/>
                  </a:cubicBezTo>
                  <a:cubicBezTo>
                    <a:pt x="7059" y="1012"/>
                    <a:pt x="7072" y="986"/>
                    <a:pt x="7084" y="973"/>
                  </a:cubicBezTo>
                  <a:cubicBezTo>
                    <a:pt x="7238" y="768"/>
                    <a:pt x="7263" y="525"/>
                    <a:pt x="7161" y="333"/>
                  </a:cubicBezTo>
                  <a:cubicBezTo>
                    <a:pt x="7084" y="192"/>
                    <a:pt x="6982" y="102"/>
                    <a:pt x="6854" y="76"/>
                  </a:cubicBezTo>
                  <a:cubicBezTo>
                    <a:pt x="6827" y="71"/>
                    <a:pt x="6801" y="69"/>
                    <a:pt x="6775" y="69"/>
                  </a:cubicBezTo>
                  <a:cubicBezTo>
                    <a:pt x="6615" y="69"/>
                    <a:pt x="6477" y="159"/>
                    <a:pt x="6444" y="192"/>
                  </a:cubicBezTo>
                  <a:cubicBezTo>
                    <a:pt x="6149" y="538"/>
                    <a:pt x="6290" y="794"/>
                    <a:pt x="6406" y="922"/>
                  </a:cubicBezTo>
                  <a:lnTo>
                    <a:pt x="6520" y="1038"/>
                  </a:lnTo>
                  <a:cubicBezTo>
                    <a:pt x="6444" y="1055"/>
                    <a:pt x="6356" y="1065"/>
                    <a:pt x="6259" y="1065"/>
                  </a:cubicBezTo>
                  <a:cubicBezTo>
                    <a:pt x="6147" y="1065"/>
                    <a:pt x="6024" y="1052"/>
                    <a:pt x="5893" y="1024"/>
                  </a:cubicBezTo>
                  <a:cubicBezTo>
                    <a:pt x="6085" y="935"/>
                    <a:pt x="6213" y="819"/>
                    <a:pt x="6252" y="666"/>
                  </a:cubicBezTo>
                  <a:cubicBezTo>
                    <a:pt x="6303" y="461"/>
                    <a:pt x="6187" y="243"/>
                    <a:pt x="5931" y="90"/>
                  </a:cubicBezTo>
                  <a:cubicBezTo>
                    <a:pt x="5830" y="30"/>
                    <a:pt x="5718" y="1"/>
                    <a:pt x="5605" y="1"/>
                  </a:cubicBezTo>
                  <a:cubicBezTo>
                    <a:pt x="5475" y="1"/>
                    <a:pt x="5343" y="40"/>
                    <a:pt x="5227" y="115"/>
                  </a:cubicBezTo>
                  <a:cubicBezTo>
                    <a:pt x="5034" y="256"/>
                    <a:pt x="4932" y="461"/>
                    <a:pt x="4958" y="666"/>
                  </a:cubicBezTo>
                  <a:cubicBezTo>
                    <a:pt x="4983" y="756"/>
                    <a:pt x="5022" y="871"/>
                    <a:pt x="5137" y="973"/>
                  </a:cubicBezTo>
                  <a:cubicBezTo>
                    <a:pt x="4958" y="986"/>
                    <a:pt x="4740" y="999"/>
                    <a:pt x="4496" y="999"/>
                  </a:cubicBezTo>
                  <a:cubicBezTo>
                    <a:pt x="4240" y="999"/>
                    <a:pt x="4023" y="986"/>
                    <a:pt x="3844" y="973"/>
                  </a:cubicBezTo>
                  <a:cubicBezTo>
                    <a:pt x="3958" y="871"/>
                    <a:pt x="4010" y="756"/>
                    <a:pt x="4023" y="666"/>
                  </a:cubicBezTo>
                  <a:cubicBezTo>
                    <a:pt x="4049" y="461"/>
                    <a:pt x="3946" y="256"/>
                    <a:pt x="3753" y="115"/>
                  </a:cubicBezTo>
                  <a:cubicBezTo>
                    <a:pt x="3637" y="40"/>
                    <a:pt x="3506" y="1"/>
                    <a:pt x="33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66"/>
            <p:cNvSpPr/>
            <p:nvPr/>
          </p:nvSpPr>
          <p:spPr>
            <a:xfrm>
              <a:off x="6537610" y="2684378"/>
              <a:ext cx="91465" cy="30560"/>
            </a:xfrm>
            <a:custGeom>
              <a:avLst/>
              <a:gdLst/>
              <a:ahLst/>
              <a:cxnLst/>
              <a:rect l="l" t="t" r="r" b="b"/>
              <a:pathLst>
                <a:path w="5177" h="1730" extrusionOk="0">
                  <a:moveTo>
                    <a:pt x="1" y="0"/>
                  </a:moveTo>
                  <a:lnTo>
                    <a:pt x="90" y="192"/>
                  </a:lnTo>
                  <a:cubicBezTo>
                    <a:pt x="474" y="1128"/>
                    <a:pt x="1397" y="1729"/>
                    <a:pt x="2409" y="1729"/>
                  </a:cubicBezTo>
                  <a:lnTo>
                    <a:pt x="2768" y="1729"/>
                  </a:lnTo>
                  <a:cubicBezTo>
                    <a:pt x="3779" y="1729"/>
                    <a:pt x="4690" y="1128"/>
                    <a:pt x="5086" y="192"/>
                  </a:cubicBezTo>
                  <a:lnTo>
                    <a:pt x="51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66"/>
            <p:cNvSpPr/>
            <p:nvPr/>
          </p:nvSpPr>
          <p:spPr>
            <a:xfrm>
              <a:off x="6529696" y="2668532"/>
              <a:ext cx="107295" cy="20845"/>
            </a:xfrm>
            <a:custGeom>
              <a:avLst/>
              <a:gdLst/>
              <a:ahLst/>
              <a:cxnLst/>
              <a:rect l="l" t="t" r="r" b="b"/>
              <a:pathLst>
                <a:path w="6073" h="1180" extrusionOk="0">
                  <a:moveTo>
                    <a:pt x="589" y="1"/>
                  </a:moveTo>
                  <a:cubicBezTo>
                    <a:pt x="270" y="1"/>
                    <a:pt x="0" y="257"/>
                    <a:pt x="0" y="590"/>
                  </a:cubicBezTo>
                  <a:cubicBezTo>
                    <a:pt x="0" y="910"/>
                    <a:pt x="270" y="1179"/>
                    <a:pt x="589" y="1179"/>
                  </a:cubicBezTo>
                  <a:lnTo>
                    <a:pt x="5483" y="1179"/>
                  </a:lnTo>
                  <a:cubicBezTo>
                    <a:pt x="5804" y="1179"/>
                    <a:pt x="6072" y="910"/>
                    <a:pt x="6072" y="590"/>
                  </a:cubicBezTo>
                  <a:cubicBezTo>
                    <a:pt x="6072" y="257"/>
                    <a:pt x="5804" y="1"/>
                    <a:pt x="54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66"/>
            <p:cNvSpPr/>
            <p:nvPr/>
          </p:nvSpPr>
          <p:spPr>
            <a:xfrm>
              <a:off x="6529696" y="2652456"/>
              <a:ext cx="107295" cy="20845"/>
            </a:xfrm>
            <a:custGeom>
              <a:avLst/>
              <a:gdLst/>
              <a:ahLst/>
              <a:cxnLst/>
              <a:rect l="l" t="t" r="r" b="b"/>
              <a:pathLst>
                <a:path w="6073" h="1180" extrusionOk="0">
                  <a:moveTo>
                    <a:pt x="589" y="1"/>
                  </a:moveTo>
                  <a:cubicBezTo>
                    <a:pt x="270" y="1"/>
                    <a:pt x="0" y="257"/>
                    <a:pt x="0" y="590"/>
                  </a:cubicBezTo>
                  <a:cubicBezTo>
                    <a:pt x="0" y="911"/>
                    <a:pt x="270" y="1179"/>
                    <a:pt x="589" y="1179"/>
                  </a:cubicBezTo>
                  <a:lnTo>
                    <a:pt x="5483" y="1179"/>
                  </a:lnTo>
                  <a:cubicBezTo>
                    <a:pt x="5804" y="1179"/>
                    <a:pt x="6072" y="911"/>
                    <a:pt x="6072" y="590"/>
                  </a:cubicBezTo>
                  <a:cubicBezTo>
                    <a:pt x="6072" y="257"/>
                    <a:pt x="5804" y="1"/>
                    <a:pt x="5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66"/>
            <p:cNvSpPr/>
            <p:nvPr/>
          </p:nvSpPr>
          <p:spPr>
            <a:xfrm>
              <a:off x="6529696" y="2636399"/>
              <a:ext cx="107295" cy="20845"/>
            </a:xfrm>
            <a:custGeom>
              <a:avLst/>
              <a:gdLst/>
              <a:ahLst/>
              <a:cxnLst/>
              <a:rect l="l" t="t" r="r" b="b"/>
              <a:pathLst>
                <a:path w="6073" h="1180" extrusionOk="0">
                  <a:moveTo>
                    <a:pt x="589" y="1"/>
                  </a:moveTo>
                  <a:cubicBezTo>
                    <a:pt x="270" y="1"/>
                    <a:pt x="0" y="269"/>
                    <a:pt x="0" y="590"/>
                  </a:cubicBezTo>
                  <a:cubicBezTo>
                    <a:pt x="0" y="923"/>
                    <a:pt x="270" y="1179"/>
                    <a:pt x="589" y="1179"/>
                  </a:cubicBezTo>
                  <a:lnTo>
                    <a:pt x="5483" y="1179"/>
                  </a:lnTo>
                  <a:cubicBezTo>
                    <a:pt x="5804" y="1179"/>
                    <a:pt x="6072" y="923"/>
                    <a:pt x="6072" y="590"/>
                  </a:cubicBezTo>
                  <a:cubicBezTo>
                    <a:pt x="6072" y="269"/>
                    <a:pt x="5804" y="1"/>
                    <a:pt x="54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66"/>
            <p:cNvSpPr/>
            <p:nvPr/>
          </p:nvSpPr>
          <p:spPr>
            <a:xfrm>
              <a:off x="6529696" y="2620323"/>
              <a:ext cx="107295" cy="21074"/>
            </a:xfrm>
            <a:custGeom>
              <a:avLst/>
              <a:gdLst/>
              <a:ahLst/>
              <a:cxnLst/>
              <a:rect l="l" t="t" r="r" b="b"/>
              <a:pathLst>
                <a:path w="6073" h="1193" extrusionOk="0">
                  <a:moveTo>
                    <a:pt x="577" y="1"/>
                  </a:moveTo>
                  <a:cubicBezTo>
                    <a:pt x="256" y="14"/>
                    <a:pt x="0" y="270"/>
                    <a:pt x="0" y="590"/>
                  </a:cubicBezTo>
                  <a:cubicBezTo>
                    <a:pt x="0" y="923"/>
                    <a:pt x="270" y="1192"/>
                    <a:pt x="589" y="1192"/>
                  </a:cubicBezTo>
                  <a:lnTo>
                    <a:pt x="5483" y="1192"/>
                  </a:lnTo>
                  <a:cubicBezTo>
                    <a:pt x="5804" y="1192"/>
                    <a:pt x="6072" y="923"/>
                    <a:pt x="6072" y="590"/>
                  </a:cubicBezTo>
                  <a:cubicBezTo>
                    <a:pt x="6072" y="282"/>
                    <a:pt x="5816" y="14"/>
                    <a:pt x="5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66"/>
            <p:cNvSpPr/>
            <p:nvPr/>
          </p:nvSpPr>
          <p:spPr>
            <a:xfrm>
              <a:off x="6507967" y="2434749"/>
              <a:ext cx="20618" cy="14061"/>
            </a:xfrm>
            <a:custGeom>
              <a:avLst/>
              <a:gdLst/>
              <a:ahLst/>
              <a:cxnLst/>
              <a:rect l="l" t="t" r="r" b="b"/>
              <a:pathLst>
                <a:path w="1167" h="796" extrusionOk="0">
                  <a:moveTo>
                    <a:pt x="385" y="1"/>
                  </a:moveTo>
                  <a:cubicBezTo>
                    <a:pt x="167" y="1"/>
                    <a:pt x="26" y="40"/>
                    <a:pt x="14" y="117"/>
                  </a:cubicBezTo>
                  <a:cubicBezTo>
                    <a:pt x="0" y="129"/>
                    <a:pt x="0" y="142"/>
                    <a:pt x="0" y="155"/>
                  </a:cubicBezTo>
                  <a:cubicBezTo>
                    <a:pt x="0" y="308"/>
                    <a:pt x="244" y="590"/>
                    <a:pt x="461" y="744"/>
                  </a:cubicBezTo>
                  <a:cubicBezTo>
                    <a:pt x="526" y="770"/>
                    <a:pt x="628" y="795"/>
                    <a:pt x="769" y="795"/>
                  </a:cubicBezTo>
                  <a:cubicBezTo>
                    <a:pt x="885" y="795"/>
                    <a:pt x="1025" y="783"/>
                    <a:pt x="1166" y="757"/>
                  </a:cubicBezTo>
                  <a:cubicBezTo>
                    <a:pt x="923" y="283"/>
                    <a:pt x="666" y="1"/>
                    <a:pt x="398" y="1"/>
                  </a:cubicBezTo>
                  <a:close/>
                </a:path>
              </a:pathLst>
            </a:custGeom>
            <a:solidFill>
              <a:srgbClr val="F6E2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66"/>
            <p:cNvSpPr/>
            <p:nvPr/>
          </p:nvSpPr>
          <p:spPr>
            <a:xfrm>
              <a:off x="6507967" y="2434749"/>
              <a:ext cx="20618" cy="13390"/>
            </a:xfrm>
            <a:custGeom>
              <a:avLst/>
              <a:gdLst/>
              <a:ahLst/>
              <a:cxnLst/>
              <a:rect l="l" t="t" r="r" b="b"/>
              <a:pathLst>
                <a:path w="1167" h="758" extrusionOk="0">
                  <a:moveTo>
                    <a:pt x="398" y="1"/>
                  </a:moveTo>
                  <a:lnTo>
                    <a:pt x="385" y="1"/>
                  </a:lnTo>
                  <a:cubicBezTo>
                    <a:pt x="167" y="1"/>
                    <a:pt x="26" y="40"/>
                    <a:pt x="14" y="117"/>
                  </a:cubicBezTo>
                  <a:cubicBezTo>
                    <a:pt x="0" y="129"/>
                    <a:pt x="0" y="142"/>
                    <a:pt x="0" y="155"/>
                  </a:cubicBezTo>
                  <a:lnTo>
                    <a:pt x="0" y="155"/>
                  </a:lnTo>
                  <a:cubicBezTo>
                    <a:pt x="0" y="142"/>
                    <a:pt x="0" y="129"/>
                    <a:pt x="14" y="117"/>
                  </a:cubicBezTo>
                  <a:cubicBezTo>
                    <a:pt x="26" y="40"/>
                    <a:pt x="167" y="1"/>
                    <a:pt x="385" y="1"/>
                  </a:cubicBezTo>
                  <a:lnTo>
                    <a:pt x="398" y="1"/>
                  </a:lnTo>
                  <a:cubicBezTo>
                    <a:pt x="666" y="1"/>
                    <a:pt x="923" y="283"/>
                    <a:pt x="1166" y="757"/>
                  </a:cubicBezTo>
                  <a:lnTo>
                    <a:pt x="1166" y="757"/>
                  </a:lnTo>
                  <a:cubicBezTo>
                    <a:pt x="923" y="283"/>
                    <a:pt x="666" y="1"/>
                    <a:pt x="398" y="1"/>
                  </a:cubicBezTo>
                  <a:close/>
                </a:path>
              </a:pathLst>
            </a:custGeom>
            <a:solidFill>
              <a:srgbClr val="FCF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66"/>
            <p:cNvSpPr/>
            <p:nvPr/>
          </p:nvSpPr>
          <p:spPr>
            <a:xfrm>
              <a:off x="6554586" y="2432276"/>
              <a:ext cx="14735" cy="11783"/>
            </a:xfrm>
            <a:custGeom>
              <a:avLst/>
              <a:gdLst/>
              <a:ahLst/>
              <a:cxnLst/>
              <a:rect l="l" t="t" r="r" b="b"/>
              <a:pathLst>
                <a:path w="834" h="667" extrusionOk="0">
                  <a:moveTo>
                    <a:pt x="410" y="0"/>
                  </a:moveTo>
                  <a:cubicBezTo>
                    <a:pt x="347" y="0"/>
                    <a:pt x="282" y="13"/>
                    <a:pt x="218" y="52"/>
                  </a:cubicBezTo>
                  <a:cubicBezTo>
                    <a:pt x="77" y="129"/>
                    <a:pt x="0" y="243"/>
                    <a:pt x="0" y="334"/>
                  </a:cubicBezTo>
                  <a:lnTo>
                    <a:pt x="0" y="359"/>
                  </a:lnTo>
                  <a:cubicBezTo>
                    <a:pt x="39" y="474"/>
                    <a:pt x="193" y="590"/>
                    <a:pt x="526" y="667"/>
                  </a:cubicBezTo>
                  <a:cubicBezTo>
                    <a:pt x="705" y="590"/>
                    <a:pt x="808" y="487"/>
                    <a:pt x="820" y="385"/>
                  </a:cubicBezTo>
                  <a:cubicBezTo>
                    <a:pt x="833" y="371"/>
                    <a:pt x="833" y="359"/>
                    <a:pt x="833" y="346"/>
                  </a:cubicBezTo>
                  <a:cubicBezTo>
                    <a:pt x="833" y="243"/>
                    <a:pt x="769" y="141"/>
                    <a:pt x="654" y="77"/>
                  </a:cubicBezTo>
                  <a:cubicBezTo>
                    <a:pt x="589" y="26"/>
                    <a:pt x="500" y="0"/>
                    <a:pt x="410" y="0"/>
                  </a:cubicBezTo>
                  <a:close/>
                </a:path>
              </a:pathLst>
            </a:custGeom>
            <a:solidFill>
              <a:srgbClr val="F6E2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6"/>
            <p:cNvSpPr/>
            <p:nvPr/>
          </p:nvSpPr>
          <p:spPr>
            <a:xfrm>
              <a:off x="6537610" y="2433406"/>
              <a:ext cx="8392" cy="10864"/>
            </a:xfrm>
            <a:custGeom>
              <a:avLst/>
              <a:gdLst/>
              <a:ahLst/>
              <a:cxnLst/>
              <a:rect l="l" t="t" r="r" b="b"/>
              <a:pathLst>
                <a:path w="475" h="615" extrusionOk="0">
                  <a:moveTo>
                    <a:pt x="180" y="0"/>
                  </a:moveTo>
                  <a:cubicBezTo>
                    <a:pt x="129" y="13"/>
                    <a:pt x="78" y="65"/>
                    <a:pt x="27" y="141"/>
                  </a:cubicBezTo>
                  <a:cubicBezTo>
                    <a:pt x="13" y="179"/>
                    <a:pt x="1" y="231"/>
                    <a:pt x="1" y="282"/>
                  </a:cubicBezTo>
                  <a:cubicBezTo>
                    <a:pt x="1" y="359"/>
                    <a:pt x="27" y="436"/>
                    <a:pt x="78" y="512"/>
                  </a:cubicBezTo>
                  <a:cubicBezTo>
                    <a:pt x="116" y="551"/>
                    <a:pt x="155" y="589"/>
                    <a:pt x="193" y="615"/>
                  </a:cubicBezTo>
                  <a:cubicBezTo>
                    <a:pt x="269" y="577"/>
                    <a:pt x="346" y="526"/>
                    <a:pt x="397" y="461"/>
                  </a:cubicBezTo>
                  <a:cubicBezTo>
                    <a:pt x="436" y="423"/>
                    <a:pt x="474" y="359"/>
                    <a:pt x="474" y="295"/>
                  </a:cubicBezTo>
                  <a:cubicBezTo>
                    <a:pt x="474" y="218"/>
                    <a:pt x="449" y="141"/>
                    <a:pt x="360" y="39"/>
                  </a:cubicBezTo>
                  <a:cubicBezTo>
                    <a:pt x="360" y="39"/>
                    <a:pt x="295" y="0"/>
                    <a:pt x="218" y="0"/>
                  </a:cubicBezTo>
                  <a:close/>
                </a:path>
              </a:pathLst>
            </a:custGeom>
            <a:solidFill>
              <a:srgbClr val="F6E2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66"/>
            <p:cNvSpPr/>
            <p:nvPr/>
          </p:nvSpPr>
          <p:spPr>
            <a:xfrm>
              <a:off x="6513850" y="2427965"/>
              <a:ext cx="67702" cy="192372"/>
            </a:xfrm>
            <a:custGeom>
              <a:avLst/>
              <a:gdLst/>
              <a:ahLst/>
              <a:cxnLst/>
              <a:rect l="l" t="t" r="r" b="b"/>
              <a:pathLst>
                <a:path w="3832" h="10890" extrusionOk="0">
                  <a:moveTo>
                    <a:pt x="2178" y="6841"/>
                  </a:moveTo>
                  <a:cubicBezTo>
                    <a:pt x="2396" y="8366"/>
                    <a:pt x="2537" y="9839"/>
                    <a:pt x="2614" y="10890"/>
                  </a:cubicBezTo>
                  <a:lnTo>
                    <a:pt x="2614" y="10890"/>
                  </a:lnTo>
                  <a:cubicBezTo>
                    <a:pt x="2537" y="9839"/>
                    <a:pt x="2396" y="8366"/>
                    <a:pt x="2178" y="6841"/>
                  </a:cubicBezTo>
                  <a:close/>
                  <a:moveTo>
                    <a:pt x="2178" y="6829"/>
                  </a:moveTo>
                  <a:lnTo>
                    <a:pt x="2178" y="6841"/>
                  </a:lnTo>
                  <a:lnTo>
                    <a:pt x="2178" y="6829"/>
                  </a:lnTo>
                  <a:close/>
                  <a:moveTo>
                    <a:pt x="2178" y="6829"/>
                  </a:moveTo>
                  <a:lnTo>
                    <a:pt x="2178" y="6829"/>
                  </a:lnTo>
                  <a:lnTo>
                    <a:pt x="2178" y="6829"/>
                  </a:lnTo>
                  <a:close/>
                  <a:moveTo>
                    <a:pt x="2178" y="6816"/>
                  </a:moveTo>
                  <a:lnTo>
                    <a:pt x="2178" y="6816"/>
                  </a:lnTo>
                  <a:lnTo>
                    <a:pt x="2178" y="6816"/>
                  </a:lnTo>
                  <a:close/>
                  <a:moveTo>
                    <a:pt x="2178" y="6790"/>
                  </a:moveTo>
                  <a:lnTo>
                    <a:pt x="2178" y="6790"/>
                  </a:lnTo>
                  <a:lnTo>
                    <a:pt x="2178" y="6790"/>
                  </a:lnTo>
                  <a:close/>
                  <a:moveTo>
                    <a:pt x="1167" y="1999"/>
                  </a:moveTo>
                  <a:lnTo>
                    <a:pt x="1167" y="1999"/>
                  </a:lnTo>
                  <a:lnTo>
                    <a:pt x="1167" y="1999"/>
                  </a:lnTo>
                  <a:close/>
                  <a:moveTo>
                    <a:pt x="1167" y="1987"/>
                  </a:moveTo>
                  <a:lnTo>
                    <a:pt x="1167" y="1987"/>
                  </a:lnTo>
                  <a:lnTo>
                    <a:pt x="1167" y="1987"/>
                  </a:lnTo>
                  <a:close/>
                  <a:moveTo>
                    <a:pt x="1167" y="1987"/>
                  </a:moveTo>
                  <a:lnTo>
                    <a:pt x="1167" y="1987"/>
                  </a:lnTo>
                  <a:lnTo>
                    <a:pt x="1167" y="1987"/>
                  </a:lnTo>
                  <a:close/>
                  <a:moveTo>
                    <a:pt x="1167" y="1973"/>
                  </a:moveTo>
                  <a:lnTo>
                    <a:pt x="1167" y="1973"/>
                  </a:lnTo>
                  <a:lnTo>
                    <a:pt x="1167" y="1973"/>
                  </a:lnTo>
                  <a:close/>
                  <a:moveTo>
                    <a:pt x="1153" y="1961"/>
                  </a:moveTo>
                  <a:lnTo>
                    <a:pt x="1167" y="1973"/>
                  </a:lnTo>
                  <a:lnTo>
                    <a:pt x="1153" y="1961"/>
                  </a:lnTo>
                  <a:close/>
                  <a:moveTo>
                    <a:pt x="1153" y="1961"/>
                  </a:moveTo>
                  <a:lnTo>
                    <a:pt x="1153" y="1961"/>
                  </a:lnTo>
                  <a:lnTo>
                    <a:pt x="1153" y="1961"/>
                  </a:lnTo>
                  <a:close/>
                  <a:moveTo>
                    <a:pt x="1153" y="1948"/>
                  </a:moveTo>
                  <a:lnTo>
                    <a:pt x="1153" y="1948"/>
                  </a:lnTo>
                  <a:lnTo>
                    <a:pt x="1153" y="1948"/>
                  </a:lnTo>
                  <a:close/>
                  <a:moveTo>
                    <a:pt x="1153" y="1948"/>
                  </a:moveTo>
                  <a:lnTo>
                    <a:pt x="1153" y="1948"/>
                  </a:lnTo>
                  <a:lnTo>
                    <a:pt x="1153" y="1948"/>
                  </a:lnTo>
                  <a:close/>
                  <a:moveTo>
                    <a:pt x="1153" y="1935"/>
                  </a:moveTo>
                  <a:lnTo>
                    <a:pt x="1153" y="1935"/>
                  </a:lnTo>
                  <a:lnTo>
                    <a:pt x="1153" y="1935"/>
                  </a:lnTo>
                  <a:close/>
                  <a:moveTo>
                    <a:pt x="1141" y="1922"/>
                  </a:moveTo>
                  <a:cubicBezTo>
                    <a:pt x="1141" y="1922"/>
                    <a:pt x="1141" y="1935"/>
                    <a:pt x="1153" y="1935"/>
                  </a:cubicBezTo>
                  <a:cubicBezTo>
                    <a:pt x="1141" y="1935"/>
                    <a:pt x="1141" y="1922"/>
                    <a:pt x="1141" y="1922"/>
                  </a:cubicBezTo>
                  <a:close/>
                  <a:moveTo>
                    <a:pt x="1141" y="1922"/>
                  </a:moveTo>
                  <a:lnTo>
                    <a:pt x="1141" y="1922"/>
                  </a:lnTo>
                  <a:lnTo>
                    <a:pt x="1141" y="1922"/>
                  </a:lnTo>
                  <a:close/>
                  <a:moveTo>
                    <a:pt x="1141" y="1910"/>
                  </a:moveTo>
                  <a:lnTo>
                    <a:pt x="1141" y="1910"/>
                  </a:lnTo>
                  <a:lnTo>
                    <a:pt x="1141" y="1910"/>
                  </a:lnTo>
                  <a:close/>
                  <a:moveTo>
                    <a:pt x="1141" y="1910"/>
                  </a:moveTo>
                  <a:lnTo>
                    <a:pt x="1141" y="1910"/>
                  </a:lnTo>
                  <a:lnTo>
                    <a:pt x="1141" y="1910"/>
                  </a:lnTo>
                  <a:close/>
                  <a:moveTo>
                    <a:pt x="1141" y="1897"/>
                  </a:moveTo>
                  <a:lnTo>
                    <a:pt x="1141" y="1897"/>
                  </a:lnTo>
                  <a:lnTo>
                    <a:pt x="1141" y="1897"/>
                  </a:lnTo>
                  <a:close/>
                  <a:moveTo>
                    <a:pt x="1128" y="1884"/>
                  </a:moveTo>
                  <a:cubicBezTo>
                    <a:pt x="1128" y="1884"/>
                    <a:pt x="1128" y="1897"/>
                    <a:pt x="1141" y="1897"/>
                  </a:cubicBezTo>
                  <a:cubicBezTo>
                    <a:pt x="1128" y="1897"/>
                    <a:pt x="1128" y="1884"/>
                    <a:pt x="1128" y="1884"/>
                  </a:cubicBezTo>
                  <a:close/>
                  <a:moveTo>
                    <a:pt x="1128" y="1884"/>
                  </a:moveTo>
                  <a:lnTo>
                    <a:pt x="1128" y="1884"/>
                  </a:lnTo>
                  <a:lnTo>
                    <a:pt x="1128" y="1884"/>
                  </a:lnTo>
                  <a:close/>
                  <a:moveTo>
                    <a:pt x="1128" y="1871"/>
                  </a:moveTo>
                  <a:lnTo>
                    <a:pt x="1128" y="1884"/>
                  </a:lnTo>
                  <a:lnTo>
                    <a:pt x="1128" y="1871"/>
                  </a:lnTo>
                  <a:close/>
                  <a:moveTo>
                    <a:pt x="1128" y="1871"/>
                  </a:moveTo>
                  <a:lnTo>
                    <a:pt x="1128" y="1871"/>
                  </a:lnTo>
                  <a:lnTo>
                    <a:pt x="1128" y="1871"/>
                  </a:lnTo>
                  <a:close/>
                  <a:moveTo>
                    <a:pt x="1128" y="1859"/>
                  </a:moveTo>
                  <a:lnTo>
                    <a:pt x="1128" y="1859"/>
                  </a:lnTo>
                  <a:lnTo>
                    <a:pt x="1128" y="1859"/>
                  </a:lnTo>
                  <a:close/>
                  <a:moveTo>
                    <a:pt x="1115" y="1845"/>
                  </a:moveTo>
                  <a:cubicBezTo>
                    <a:pt x="1115" y="1859"/>
                    <a:pt x="1115" y="1859"/>
                    <a:pt x="1128" y="1859"/>
                  </a:cubicBezTo>
                  <a:cubicBezTo>
                    <a:pt x="1115" y="1859"/>
                    <a:pt x="1115" y="1859"/>
                    <a:pt x="1115" y="1845"/>
                  </a:cubicBezTo>
                  <a:close/>
                  <a:moveTo>
                    <a:pt x="1115" y="1845"/>
                  </a:moveTo>
                  <a:lnTo>
                    <a:pt x="1115" y="1845"/>
                  </a:lnTo>
                  <a:lnTo>
                    <a:pt x="1115" y="1845"/>
                  </a:lnTo>
                  <a:close/>
                  <a:moveTo>
                    <a:pt x="1115" y="1833"/>
                  </a:moveTo>
                  <a:lnTo>
                    <a:pt x="1115" y="1845"/>
                  </a:lnTo>
                  <a:lnTo>
                    <a:pt x="1115" y="1833"/>
                  </a:lnTo>
                  <a:close/>
                  <a:moveTo>
                    <a:pt x="1115" y="1833"/>
                  </a:moveTo>
                  <a:lnTo>
                    <a:pt x="1115" y="1833"/>
                  </a:lnTo>
                  <a:lnTo>
                    <a:pt x="1115" y="1833"/>
                  </a:lnTo>
                  <a:close/>
                  <a:moveTo>
                    <a:pt x="1115" y="1820"/>
                  </a:moveTo>
                  <a:lnTo>
                    <a:pt x="1115" y="1833"/>
                  </a:lnTo>
                  <a:lnTo>
                    <a:pt x="1115" y="1820"/>
                  </a:lnTo>
                  <a:close/>
                  <a:moveTo>
                    <a:pt x="475" y="1410"/>
                  </a:moveTo>
                  <a:lnTo>
                    <a:pt x="475" y="1410"/>
                  </a:lnTo>
                  <a:lnTo>
                    <a:pt x="475" y="1410"/>
                  </a:lnTo>
                  <a:lnTo>
                    <a:pt x="475" y="1410"/>
                  </a:lnTo>
                  <a:close/>
                  <a:moveTo>
                    <a:pt x="948" y="1410"/>
                  </a:moveTo>
                  <a:cubicBezTo>
                    <a:pt x="999" y="1538"/>
                    <a:pt x="1051" y="1679"/>
                    <a:pt x="1115" y="1820"/>
                  </a:cubicBezTo>
                  <a:cubicBezTo>
                    <a:pt x="1051" y="1679"/>
                    <a:pt x="999" y="1538"/>
                    <a:pt x="948" y="1410"/>
                  </a:cubicBezTo>
                  <a:close/>
                  <a:moveTo>
                    <a:pt x="936" y="1384"/>
                  </a:moveTo>
                  <a:cubicBezTo>
                    <a:pt x="948" y="1397"/>
                    <a:pt x="948" y="1397"/>
                    <a:pt x="948" y="1410"/>
                  </a:cubicBezTo>
                  <a:cubicBezTo>
                    <a:pt x="948" y="1397"/>
                    <a:pt x="948" y="1397"/>
                    <a:pt x="936" y="1384"/>
                  </a:cubicBezTo>
                  <a:close/>
                  <a:moveTo>
                    <a:pt x="936" y="1384"/>
                  </a:moveTo>
                  <a:lnTo>
                    <a:pt x="936" y="1384"/>
                  </a:lnTo>
                  <a:lnTo>
                    <a:pt x="936" y="1384"/>
                  </a:lnTo>
                  <a:close/>
                  <a:moveTo>
                    <a:pt x="923" y="1372"/>
                  </a:moveTo>
                  <a:cubicBezTo>
                    <a:pt x="769" y="1397"/>
                    <a:pt x="615" y="1410"/>
                    <a:pt x="475" y="1410"/>
                  </a:cubicBezTo>
                  <a:cubicBezTo>
                    <a:pt x="615" y="1410"/>
                    <a:pt x="769" y="1397"/>
                    <a:pt x="923" y="1372"/>
                  </a:cubicBezTo>
                  <a:close/>
                  <a:moveTo>
                    <a:pt x="1167" y="1346"/>
                  </a:moveTo>
                  <a:cubicBezTo>
                    <a:pt x="2281" y="3960"/>
                    <a:pt x="2767" y="9647"/>
                    <a:pt x="2858" y="10890"/>
                  </a:cubicBezTo>
                  <a:lnTo>
                    <a:pt x="2858" y="10890"/>
                  </a:lnTo>
                  <a:cubicBezTo>
                    <a:pt x="2767" y="9647"/>
                    <a:pt x="2281" y="3960"/>
                    <a:pt x="1167" y="1346"/>
                  </a:cubicBezTo>
                  <a:close/>
                  <a:moveTo>
                    <a:pt x="1153" y="1333"/>
                  </a:moveTo>
                  <a:cubicBezTo>
                    <a:pt x="1167" y="1333"/>
                    <a:pt x="1167" y="1346"/>
                    <a:pt x="1167" y="1346"/>
                  </a:cubicBezTo>
                  <a:cubicBezTo>
                    <a:pt x="1167" y="1346"/>
                    <a:pt x="1167" y="1333"/>
                    <a:pt x="1153" y="1333"/>
                  </a:cubicBezTo>
                  <a:close/>
                  <a:moveTo>
                    <a:pt x="1153" y="1333"/>
                  </a:moveTo>
                  <a:lnTo>
                    <a:pt x="1153" y="1333"/>
                  </a:lnTo>
                  <a:lnTo>
                    <a:pt x="1153" y="1333"/>
                  </a:lnTo>
                  <a:close/>
                  <a:moveTo>
                    <a:pt x="0" y="1321"/>
                  </a:moveTo>
                  <a:lnTo>
                    <a:pt x="0" y="1321"/>
                  </a:lnTo>
                  <a:lnTo>
                    <a:pt x="0" y="1321"/>
                  </a:lnTo>
                  <a:close/>
                  <a:moveTo>
                    <a:pt x="2076" y="1307"/>
                  </a:moveTo>
                  <a:lnTo>
                    <a:pt x="2076" y="1307"/>
                  </a:lnTo>
                  <a:lnTo>
                    <a:pt x="2076" y="1307"/>
                  </a:lnTo>
                  <a:lnTo>
                    <a:pt x="2076" y="1307"/>
                  </a:lnTo>
                  <a:close/>
                  <a:moveTo>
                    <a:pt x="3831" y="1244"/>
                  </a:moveTo>
                  <a:lnTo>
                    <a:pt x="3831" y="1244"/>
                  </a:lnTo>
                  <a:lnTo>
                    <a:pt x="3831" y="1244"/>
                  </a:lnTo>
                  <a:lnTo>
                    <a:pt x="3831" y="1244"/>
                  </a:lnTo>
                  <a:close/>
                  <a:moveTo>
                    <a:pt x="2653" y="1218"/>
                  </a:moveTo>
                  <a:cubicBezTo>
                    <a:pt x="2434" y="1282"/>
                    <a:pt x="2243" y="1307"/>
                    <a:pt x="2076" y="1307"/>
                  </a:cubicBezTo>
                  <a:cubicBezTo>
                    <a:pt x="2243" y="1307"/>
                    <a:pt x="2434" y="1282"/>
                    <a:pt x="2653" y="1218"/>
                  </a:cubicBezTo>
                  <a:close/>
                  <a:moveTo>
                    <a:pt x="436" y="1179"/>
                  </a:moveTo>
                  <a:lnTo>
                    <a:pt x="436" y="1179"/>
                  </a:lnTo>
                  <a:lnTo>
                    <a:pt x="436" y="1179"/>
                  </a:lnTo>
                  <a:lnTo>
                    <a:pt x="436" y="1179"/>
                  </a:lnTo>
                  <a:lnTo>
                    <a:pt x="436" y="1179"/>
                  </a:lnTo>
                  <a:lnTo>
                    <a:pt x="436" y="1179"/>
                  </a:lnTo>
                  <a:close/>
                  <a:moveTo>
                    <a:pt x="833" y="1141"/>
                  </a:moveTo>
                  <a:cubicBezTo>
                    <a:pt x="692" y="1167"/>
                    <a:pt x="552" y="1179"/>
                    <a:pt x="436" y="1179"/>
                  </a:cubicBezTo>
                  <a:lnTo>
                    <a:pt x="436" y="1179"/>
                  </a:lnTo>
                  <a:cubicBezTo>
                    <a:pt x="552" y="1179"/>
                    <a:pt x="692" y="1167"/>
                    <a:pt x="833" y="1141"/>
                  </a:cubicBezTo>
                  <a:lnTo>
                    <a:pt x="833" y="1141"/>
                  </a:lnTo>
                  <a:close/>
                  <a:moveTo>
                    <a:pt x="128" y="1128"/>
                  </a:moveTo>
                  <a:lnTo>
                    <a:pt x="128" y="1128"/>
                  </a:lnTo>
                  <a:lnTo>
                    <a:pt x="128" y="1128"/>
                  </a:lnTo>
                  <a:lnTo>
                    <a:pt x="128" y="1128"/>
                  </a:lnTo>
                  <a:lnTo>
                    <a:pt x="128" y="1128"/>
                  </a:lnTo>
                  <a:close/>
                  <a:moveTo>
                    <a:pt x="128" y="1128"/>
                  </a:moveTo>
                  <a:lnTo>
                    <a:pt x="128" y="1128"/>
                  </a:lnTo>
                  <a:lnTo>
                    <a:pt x="128" y="1128"/>
                  </a:lnTo>
                  <a:lnTo>
                    <a:pt x="128" y="1128"/>
                  </a:lnTo>
                  <a:lnTo>
                    <a:pt x="128" y="1128"/>
                  </a:lnTo>
                  <a:close/>
                  <a:moveTo>
                    <a:pt x="2076" y="1064"/>
                  </a:moveTo>
                  <a:lnTo>
                    <a:pt x="2076" y="1064"/>
                  </a:lnTo>
                  <a:lnTo>
                    <a:pt x="2076" y="1064"/>
                  </a:lnTo>
                  <a:lnTo>
                    <a:pt x="2076" y="1064"/>
                  </a:lnTo>
                  <a:close/>
                  <a:moveTo>
                    <a:pt x="2409" y="1039"/>
                  </a:moveTo>
                  <a:cubicBezTo>
                    <a:pt x="2294" y="1051"/>
                    <a:pt x="2178" y="1064"/>
                    <a:pt x="2076" y="1064"/>
                  </a:cubicBezTo>
                  <a:cubicBezTo>
                    <a:pt x="2178" y="1064"/>
                    <a:pt x="2294" y="1051"/>
                    <a:pt x="2409" y="1039"/>
                  </a:cubicBezTo>
                  <a:close/>
                  <a:moveTo>
                    <a:pt x="3191" y="974"/>
                  </a:moveTo>
                  <a:lnTo>
                    <a:pt x="3191" y="974"/>
                  </a:lnTo>
                  <a:cubicBezTo>
                    <a:pt x="3370" y="987"/>
                    <a:pt x="3587" y="1000"/>
                    <a:pt x="3831" y="1000"/>
                  </a:cubicBezTo>
                  <a:cubicBezTo>
                    <a:pt x="3587" y="1000"/>
                    <a:pt x="3370" y="987"/>
                    <a:pt x="3191" y="974"/>
                  </a:cubicBezTo>
                  <a:close/>
                  <a:moveTo>
                    <a:pt x="1705" y="347"/>
                  </a:moveTo>
                  <a:lnTo>
                    <a:pt x="1705" y="347"/>
                  </a:lnTo>
                  <a:lnTo>
                    <a:pt x="1705" y="347"/>
                  </a:lnTo>
                  <a:lnTo>
                    <a:pt x="1705" y="347"/>
                  </a:lnTo>
                  <a:close/>
                  <a:moveTo>
                    <a:pt x="1563" y="308"/>
                  </a:moveTo>
                  <a:cubicBezTo>
                    <a:pt x="1640" y="308"/>
                    <a:pt x="1705" y="347"/>
                    <a:pt x="1705" y="347"/>
                  </a:cubicBezTo>
                  <a:cubicBezTo>
                    <a:pt x="1705" y="347"/>
                    <a:pt x="1640" y="308"/>
                    <a:pt x="1563" y="308"/>
                  </a:cubicBezTo>
                  <a:close/>
                  <a:moveTo>
                    <a:pt x="1858" y="168"/>
                  </a:moveTo>
                  <a:lnTo>
                    <a:pt x="1858" y="168"/>
                  </a:lnTo>
                  <a:cubicBezTo>
                    <a:pt x="1999" y="334"/>
                    <a:pt x="2050" y="475"/>
                    <a:pt x="2050" y="603"/>
                  </a:cubicBezTo>
                  <a:cubicBezTo>
                    <a:pt x="2050" y="475"/>
                    <a:pt x="1999" y="334"/>
                    <a:pt x="1858" y="168"/>
                  </a:cubicBezTo>
                  <a:lnTo>
                    <a:pt x="1858" y="168"/>
                  </a:lnTo>
                  <a:close/>
                  <a:moveTo>
                    <a:pt x="3100" y="116"/>
                  </a:moveTo>
                  <a:lnTo>
                    <a:pt x="3100" y="116"/>
                  </a:lnTo>
                  <a:cubicBezTo>
                    <a:pt x="3267" y="231"/>
                    <a:pt x="3370" y="410"/>
                    <a:pt x="3370" y="590"/>
                  </a:cubicBezTo>
                  <a:cubicBezTo>
                    <a:pt x="3370" y="410"/>
                    <a:pt x="3267" y="231"/>
                    <a:pt x="3100" y="116"/>
                  </a:cubicBezTo>
                  <a:lnTo>
                    <a:pt x="3100" y="116"/>
                  </a:lnTo>
                  <a:close/>
                  <a:moveTo>
                    <a:pt x="2409" y="91"/>
                  </a:moveTo>
                  <a:lnTo>
                    <a:pt x="2409" y="91"/>
                  </a:lnTo>
                  <a:cubicBezTo>
                    <a:pt x="2191" y="219"/>
                    <a:pt x="2063" y="398"/>
                    <a:pt x="2063" y="578"/>
                  </a:cubicBezTo>
                  <a:cubicBezTo>
                    <a:pt x="2063" y="398"/>
                    <a:pt x="2191" y="219"/>
                    <a:pt x="2409" y="91"/>
                  </a:cubicBezTo>
                  <a:lnTo>
                    <a:pt x="2409" y="91"/>
                  </a:lnTo>
                  <a:close/>
                  <a:moveTo>
                    <a:pt x="2422" y="77"/>
                  </a:moveTo>
                  <a:lnTo>
                    <a:pt x="2409" y="77"/>
                  </a:lnTo>
                  <a:lnTo>
                    <a:pt x="2422" y="77"/>
                  </a:lnTo>
                  <a:close/>
                  <a:moveTo>
                    <a:pt x="1563" y="65"/>
                  </a:moveTo>
                  <a:cubicBezTo>
                    <a:pt x="1538" y="65"/>
                    <a:pt x="1500" y="77"/>
                    <a:pt x="1474" y="77"/>
                  </a:cubicBezTo>
                  <a:cubicBezTo>
                    <a:pt x="1346" y="103"/>
                    <a:pt x="1243" y="193"/>
                    <a:pt x="1167" y="334"/>
                  </a:cubicBezTo>
                  <a:cubicBezTo>
                    <a:pt x="1128" y="410"/>
                    <a:pt x="1102" y="501"/>
                    <a:pt x="1102" y="590"/>
                  </a:cubicBezTo>
                  <a:cubicBezTo>
                    <a:pt x="1102" y="501"/>
                    <a:pt x="1128" y="410"/>
                    <a:pt x="1167" y="334"/>
                  </a:cubicBezTo>
                  <a:cubicBezTo>
                    <a:pt x="1243" y="193"/>
                    <a:pt x="1346" y="103"/>
                    <a:pt x="1474" y="77"/>
                  </a:cubicBezTo>
                  <a:cubicBezTo>
                    <a:pt x="1500" y="77"/>
                    <a:pt x="1538" y="65"/>
                    <a:pt x="1563" y="65"/>
                  </a:cubicBezTo>
                  <a:close/>
                  <a:moveTo>
                    <a:pt x="1563" y="65"/>
                  </a:moveTo>
                  <a:lnTo>
                    <a:pt x="1563" y="65"/>
                  </a:lnTo>
                  <a:lnTo>
                    <a:pt x="1563" y="65"/>
                  </a:lnTo>
                  <a:lnTo>
                    <a:pt x="1563" y="65"/>
                  </a:lnTo>
                  <a:close/>
                  <a:moveTo>
                    <a:pt x="2716" y="1"/>
                  </a:moveTo>
                  <a:cubicBezTo>
                    <a:pt x="2614" y="1"/>
                    <a:pt x="2511" y="26"/>
                    <a:pt x="2422" y="77"/>
                  </a:cubicBezTo>
                  <a:cubicBezTo>
                    <a:pt x="2511" y="26"/>
                    <a:pt x="2614" y="1"/>
                    <a:pt x="2716" y="1"/>
                  </a:cubicBezTo>
                  <a:close/>
                  <a:moveTo>
                    <a:pt x="2716" y="1"/>
                  </a:moveTo>
                  <a:lnTo>
                    <a:pt x="2716" y="1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rgbClr val="F9EB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66"/>
            <p:cNvSpPr/>
            <p:nvPr/>
          </p:nvSpPr>
          <p:spPr>
            <a:xfrm>
              <a:off x="6503674" y="2427965"/>
              <a:ext cx="77878" cy="192372"/>
            </a:xfrm>
            <a:custGeom>
              <a:avLst/>
              <a:gdLst/>
              <a:ahLst/>
              <a:cxnLst/>
              <a:rect l="l" t="t" r="r" b="b"/>
              <a:pathLst>
                <a:path w="4408" h="10890" extrusionOk="0">
                  <a:moveTo>
                    <a:pt x="3292" y="244"/>
                  </a:moveTo>
                  <a:cubicBezTo>
                    <a:pt x="3382" y="244"/>
                    <a:pt x="3471" y="270"/>
                    <a:pt x="3536" y="321"/>
                  </a:cubicBezTo>
                  <a:cubicBezTo>
                    <a:pt x="3651" y="385"/>
                    <a:pt x="3715" y="487"/>
                    <a:pt x="3715" y="590"/>
                  </a:cubicBezTo>
                  <a:cubicBezTo>
                    <a:pt x="3715" y="603"/>
                    <a:pt x="3715" y="615"/>
                    <a:pt x="3702" y="629"/>
                  </a:cubicBezTo>
                  <a:cubicBezTo>
                    <a:pt x="3690" y="731"/>
                    <a:pt x="3587" y="834"/>
                    <a:pt x="3408" y="911"/>
                  </a:cubicBezTo>
                  <a:cubicBezTo>
                    <a:pt x="3075" y="834"/>
                    <a:pt x="2921" y="718"/>
                    <a:pt x="2882" y="603"/>
                  </a:cubicBezTo>
                  <a:lnTo>
                    <a:pt x="2882" y="578"/>
                  </a:lnTo>
                  <a:cubicBezTo>
                    <a:pt x="2882" y="487"/>
                    <a:pt x="2959" y="373"/>
                    <a:pt x="3100" y="296"/>
                  </a:cubicBezTo>
                  <a:cubicBezTo>
                    <a:pt x="3164" y="257"/>
                    <a:pt x="3229" y="244"/>
                    <a:pt x="3292" y="244"/>
                  </a:cubicBezTo>
                  <a:close/>
                  <a:moveTo>
                    <a:pt x="2139" y="308"/>
                  </a:moveTo>
                  <a:cubicBezTo>
                    <a:pt x="2216" y="308"/>
                    <a:pt x="2281" y="347"/>
                    <a:pt x="2281" y="347"/>
                  </a:cubicBezTo>
                  <a:cubicBezTo>
                    <a:pt x="2370" y="449"/>
                    <a:pt x="2395" y="526"/>
                    <a:pt x="2395" y="603"/>
                  </a:cubicBezTo>
                  <a:cubicBezTo>
                    <a:pt x="2395" y="667"/>
                    <a:pt x="2357" y="731"/>
                    <a:pt x="2318" y="769"/>
                  </a:cubicBezTo>
                  <a:cubicBezTo>
                    <a:pt x="2267" y="834"/>
                    <a:pt x="2190" y="885"/>
                    <a:pt x="2114" y="923"/>
                  </a:cubicBezTo>
                  <a:cubicBezTo>
                    <a:pt x="2076" y="897"/>
                    <a:pt x="2037" y="859"/>
                    <a:pt x="1999" y="820"/>
                  </a:cubicBezTo>
                  <a:cubicBezTo>
                    <a:pt x="1948" y="744"/>
                    <a:pt x="1922" y="667"/>
                    <a:pt x="1922" y="590"/>
                  </a:cubicBezTo>
                  <a:cubicBezTo>
                    <a:pt x="1922" y="539"/>
                    <a:pt x="1934" y="487"/>
                    <a:pt x="1948" y="449"/>
                  </a:cubicBezTo>
                  <a:cubicBezTo>
                    <a:pt x="1999" y="373"/>
                    <a:pt x="2050" y="321"/>
                    <a:pt x="2101" y="308"/>
                  </a:cubicBezTo>
                  <a:close/>
                  <a:moveTo>
                    <a:pt x="641" y="385"/>
                  </a:moveTo>
                  <a:cubicBezTo>
                    <a:pt x="909" y="385"/>
                    <a:pt x="1166" y="667"/>
                    <a:pt x="1409" y="1141"/>
                  </a:cubicBezTo>
                  <a:cubicBezTo>
                    <a:pt x="1268" y="1167"/>
                    <a:pt x="1128" y="1179"/>
                    <a:pt x="1012" y="1179"/>
                  </a:cubicBezTo>
                  <a:cubicBezTo>
                    <a:pt x="871" y="1179"/>
                    <a:pt x="769" y="1154"/>
                    <a:pt x="704" y="1128"/>
                  </a:cubicBezTo>
                  <a:cubicBezTo>
                    <a:pt x="487" y="974"/>
                    <a:pt x="243" y="692"/>
                    <a:pt x="243" y="539"/>
                  </a:cubicBezTo>
                  <a:cubicBezTo>
                    <a:pt x="243" y="526"/>
                    <a:pt x="243" y="513"/>
                    <a:pt x="257" y="501"/>
                  </a:cubicBezTo>
                  <a:cubicBezTo>
                    <a:pt x="269" y="424"/>
                    <a:pt x="410" y="385"/>
                    <a:pt x="628" y="385"/>
                  </a:cubicBezTo>
                  <a:close/>
                  <a:moveTo>
                    <a:pt x="3292" y="1"/>
                  </a:moveTo>
                  <a:cubicBezTo>
                    <a:pt x="3190" y="1"/>
                    <a:pt x="3087" y="26"/>
                    <a:pt x="2998" y="77"/>
                  </a:cubicBezTo>
                  <a:lnTo>
                    <a:pt x="2985" y="77"/>
                  </a:lnTo>
                  <a:lnTo>
                    <a:pt x="2985" y="91"/>
                  </a:lnTo>
                  <a:cubicBezTo>
                    <a:pt x="2767" y="219"/>
                    <a:pt x="2639" y="398"/>
                    <a:pt x="2639" y="578"/>
                  </a:cubicBezTo>
                  <a:cubicBezTo>
                    <a:pt x="2639" y="603"/>
                    <a:pt x="2652" y="641"/>
                    <a:pt x="2652" y="667"/>
                  </a:cubicBezTo>
                  <a:cubicBezTo>
                    <a:pt x="2703" y="820"/>
                    <a:pt x="2819" y="936"/>
                    <a:pt x="3010" y="1025"/>
                  </a:cubicBezTo>
                  <a:cubicBezTo>
                    <a:pt x="2998" y="1025"/>
                    <a:pt x="2998" y="1039"/>
                    <a:pt x="2985" y="1039"/>
                  </a:cubicBezTo>
                  <a:cubicBezTo>
                    <a:pt x="2870" y="1051"/>
                    <a:pt x="2754" y="1064"/>
                    <a:pt x="2652" y="1064"/>
                  </a:cubicBezTo>
                  <a:cubicBezTo>
                    <a:pt x="2549" y="1064"/>
                    <a:pt x="2460" y="1051"/>
                    <a:pt x="2383" y="1039"/>
                  </a:cubicBezTo>
                  <a:lnTo>
                    <a:pt x="2498" y="923"/>
                  </a:lnTo>
                  <a:cubicBezTo>
                    <a:pt x="2562" y="859"/>
                    <a:pt x="2626" y="744"/>
                    <a:pt x="2626" y="603"/>
                  </a:cubicBezTo>
                  <a:cubicBezTo>
                    <a:pt x="2626" y="475"/>
                    <a:pt x="2575" y="334"/>
                    <a:pt x="2434" y="168"/>
                  </a:cubicBezTo>
                  <a:cubicBezTo>
                    <a:pt x="2409" y="154"/>
                    <a:pt x="2293" y="65"/>
                    <a:pt x="2139" y="65"/>
                  </a:cubicBezTo>
                  <a:cubicBezTo>
                    <a:pt x="2114" y="65"/>
                    <a:pt x="2076" y="77"/>
                    <a:pt x="2050" y="77"/>
                  </a:cubicBezTo>
                  <a:cubicBezTo>
                    <a:pt x="1922" y="103"/>
                    <a:pt x="1819" y="193"/>
                    <a:pt x="1743" y="334"/>
                  </a:cubicBezTo>
                  <a:cubicBezTo>
                    <a:pt x="1704" y="410"/>
                    <a:pt x="1678" y="501"/>
                    <a:pt x="1678" y="590"/>
                  </a:cubicBezTo>
                  <a:cubicBezTo>
                    <a:pt x="1678" y="718"/>
                    <a:pt x="1729" y="859"/>
                    <a:pt x="1819" y="974"/>
                  </a:cubicBezTo>
                  <a:cubicBezTo>
                    <a:pt x="1832" y="987"/>
                    <a:pt x="1845" y="1013"/>
                    <a:pt x="1871" y="1025"/>
                  </a:cubicBezTo>
                  <a:cubicBezTo>
                    <a:pt x="1794" y="1051"/>
                    <a:pt x="1704" y="1077"/>
                    <a:pt x="1627" y="1102"/>
                  </a:cubicBezTo>
                  <a:cubicBezTo>
                    <a:pt x="1333" y="513"/>
                    <a:pt x="1012" y="142"/>
                    <a:pt x="641" y="142"/>
                  </a:cubicBezTo>
                  <a:lnTo>
                    <a:pt x="628" y="142"/>
                  </a:lnTo>
                  <a:cubicBezTo>
                    <a:pt x="282" y="142"/>
                    <a:pt x="77" y="244"/>
                    <a:pt x="26" y="436"/>
                  </a:cubicBezTo>
                  <a:cubicBezTo>
                    <a:pt x="13" y="462"/>
                    <a:pt x="0" y="501"/>
                    <a:pt x="0" y="526"/>
                  </a:cubicBezTo>
                  <a:cubicBezTo>
                    <a:pt x="0" y="834"/>
                    <a:pt x="371" y="1192"/>
                    <a:pt x="564" y="1321"/>
                  </a:cubicBezTo>
                  <a:lnTo>
                    <a:pt x="576" y="1321"/>
                  </a:lnTo>
                  <a:cubicBezTo>
                    <a:pt x="666" y="1384"/>
                    <a:pt x="846" y="1410"/>
                    <a:pt x="1051" y="1410"/>
                  </a:cubicBezTo>
                  <a:cubicBezTo>
                    <a:pt x="1191" y="1410"/>
                    <a:pt x="1345" y="1397"/>
                    <a:pt x="1499" y="1372"/>
                  </a:cubicBezTo>
                  <a:lnTo>
                    <a:pt x="1512" y="1372"/>
                  </a:lnTo>
                  <a:lnTo>
                    <a:pt x="1512" y="1384"/>
                  </a:lnTo>
                  <a:cubicBezTo>
                    <a:pt x="1524" y="1397"/>
                    <a:pt x="1524" y="1397"/>
                    <a:pt x="1524" y="1410"/>
                  </a:cubicBezTo>
                  <a:cubicBezTo>
                    <a:pt x="1575" y="1538"/>
                    <a:pt x="1627" y="1679"/>
                    <a:pt x="1691" y="1820"/>
                  </a:cubicBezTo>
                  <a:lnTo>
                    <a:pt x="1691" y="1833"/>
                  </a:lnTo>
                  <a:lnTo>
                    <a:pt x="1691" y="1845"/>
                  </a:lnTo>
                  <a:cubicBezTo>
                    <a:pt x="1691" y="1859"/>
                    <a:pt x="1691" y="1859"/>
                    <a:pt x="1704" y="1859"/>
                  </a:cubicBezTo>
                  <a:lnTo>
                    <a:pt x="1704" y="1871"/>
                  </a:lnTo>
                  <a:lnTo>
                    <a:pt x="1704" y="1884"/>
                  </a:lnTo>
                  <a:cubicBezTo>
                    <a:pt x="1704" y="1884"/>
                    <a:pt x="1704" y="1897"/>
                    <a:pt x="1717" y="1897"/>
                  </a:cubicBezTo>
                  <a:lnTo>
                    <a:pt x="1717" y="1910"/>
                  </a:lnTo>
                  <a:lnTo>
                    <a:pt x="1717" y="1922"/>
                  </a:lnTo>
                  <a:cubicBezTo>
                    <a:pt x="1717" y="1922"/>
                    <a:pt x="1717" y="1935"/>
                    <a:pt x="1729" y="1935"/>
                  </a:cubicBezTo>
                  <a:lnTo>
                    <a:pt x="1729" y="1948"/>
                  </a:lnTo>
                  <a:lnTo>
                    <a:pt x="1729" y="1961"/>
                  </a:lnTo>
                  <a:lnTo>
                    <a:pt x="1743" y="1973"/>
                  </a:lnTo>
                  <a:lnTo>
                    <a:pt x="1743" y="1987"/>
                  </a:lnTo>
                  <a:lnTo>
                    <a:pt x="1743" y="1999"/>
                  </a:lnTo>
                  <a:cubicBezTo>
                    <a:pt x="2165" y="3268"/>
                    <a:pt x="2511" y="5048"/>
                    <a:pt x="2754" y="6790"/>
                  </a:cubicBezTo>
                  <a:lnTo>
                    <a:pt x="2754" y="6816"/>
                  </a:lnTo>
                  <a:lnTo>
                    <a:pt x="2754" y="6829"/>
                  </a:lnTo>
                  <a:lnTo>
                    <a:pt x="2754" y="6841"/>
                  </a:lnTo>
                  <a:cubicBezTo>
                    <a:pt x="2972" y="8366"/>
                    <a:pt x="3113" y="9839"/>
                    <a:pt x="3190" y="10890"/>
                  </a:cubicBezTo>
                  <a:lnTo>
                    <a:pt x="3434" y="10890"/>
                  </a:lnTo>
                  <a:cubicBezTo>
                    <a:pt x="3343" y="9647"/>
                    <a:pt x="2857" y="3960"/>
                    <a:pt x="1743" y="1346"/>
                  </a:cubicBezTo>
                  <a:cubicBezTo>
                    <a:pt x="1743" y="1346"/>
                    <a:pt x="1743" y="1333"/>
                    <a:pt x="1729" y="1333"/>
                  </a:cubicBezTo>
                  <a:lnTo>
                    <a:pt x="1729" y="1321"/>
                  </a:lnTo>
                  <a:cubicBezTo>
                    <a:pt x="1857" y="1295"/>
                    <a:pt x="1985" y="1244"/>
                    <a:pt x="2101" y="1192"/>
                  </a:cubicBezTo>
                  <a:cubicBezTo>
                    <a:pt x="2242" y="1256"/>
                    <a:pt x="2409" y="1307"/>
                    <a:pt x="2652" y="1307"/>
                  </a:cubicBezTo>
                  <a:cubicBezTo>
                    <a:pt x="2819" y="1307"/>
                    <a:pt x="3010" y="1282"/>
                    <a:pt x="3229" y="1218"/>
                  </a:cubicBezTo>
                  <a:lnTo>
                    <a:pt x="3254" y="1218"/>
                  </a:lnTo>
                  <a:cubicBezTo>
                    <a:pt x="3318" y="1205"/>
                    <a:pt x="3382" y="1179"/>
                    <a:pt x="3434" y="1154"/>
                  </a:cubicBezTo>
                  <a:cubicBezTo>
                    <a:pt x="3702" y="1218"/>
                    <a:pt x="4023" y="1244"/>
                    <a:pt x="4407" y="1244"/>
                  </a:cubicBezTo>
                  <a:lnTo>
                    <a:pt x="4407" y="1000"/>
                  </a:lnTo>
                  <a:cubicBezTo>
                    <a:pt x="4163" y="1000"/>
                    <a:pt x="3946" y="987"/>
                    <a:pt x="3767" y="974"/>
                  </a:cubicBezTo>
                  <a:cubicBezTo>
                    <a:pt x="3881" y="872"/>
                    <a:pt x="3933" y="757"/>
                    <a:pt x="3946" y="667"/>
                  </a:cubicBezTo>
                  <a:lnTo>
                    <a:pt x="3946" y="590"/>
                  </a:lnTo>
                  <a:cubicBezTo>
                    <a:pt x="3946" y="410"/>
                    <a:pt x="3843" y="231"/>
                    <a:pt x="3676" y="116"/>
                  </a:cubicBezTo>
                  <a:cubicBezTo>
                    <a:pt x="3548" y="39"/>
                    <a:pt x="3420" y="1"/>
                    <a:pt x="32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6"/>
            <p:cNvSpPr/>
            <p:nvPr/>
          </p:nvSpPr>
          <p:spPr>
            <a:xfrm>
              <a:off x="6560010" y="2620323"/>
              <a:ext cx="4329" cy="18"/>
            </a:xfrm>
            <a:custGeom>
              <a:avLst/>
              <a:gdLst/>
              <a:ahLst/>
              <a:cxnLst/>
              <a:rect l="l" t="t" r="r" b="b"/>
              <a:pathLst>
                <a:path w="245" h="1" extrusionOk="0">
                  <a:moveTo>
                    <a:pt x="245" y="1"/>
                  </a:moveTo>
                  <a:lnTo>
                    <a:pt x="245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66"/>
            <p:cNvSpPr/>
            <p:nvPr/>
          </p:nvSpPr>
          <p:spPr>
            <a:xfrm>
              <a:off x="6529696" y="2662649"/>
              <a:ext cx="0" cy="477"/>
            </a:xfrm>
            <a:custGeom>
              <a:avLst/>
              <a:gdLst/>
              <a:ahLst/>
              <a:cxnLst/>
              <a:rect l="l" t="t" r="r" b="b"/>
              <a:pathLst>
                <a:path h="27" extrusionOk="0">
                  <a:moveTo>
                    <a:pt x="0" y="26"/>
                  </a:moveTo>
                  <a:lnTo>
                    <a:pt x="0" y="26"/>
                  </a:lnTo>
                  <a:lnTo>
                    <a:pt x="0" y="26"/>
                  </a:lnTo>
                  <a:close/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lose/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lose/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close/>
                  <a:moveTo>
                    <a:pt x="0" y="1"/>
                  </a:moveTo>
                  <a:lnTo>
                    <a:pt x="0" y="13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A98A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66"/>
            <p:cNvSpPr/>
            <p:nvPr/>
          </p:nvSpPr>
          <p:spPr>
            <a:xfrm>
              <a:off x="6539871" y="2673284"/>
              <a:ext cx="247" cy="18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13" y="0"/>
                  </a:moveTo>
                  <a:lnTo>
                    <a:pt x="13" y="0"/>
                  </a:lnTo>
                  <a:lnTo>
                    <a:pt x="13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6"/>
            <p:cNvSpPr/>
            <p:nvPr/>
          </p:nvSpPr>
          <p:spPr>
            <a:xfrm>
              <a:off x="6529696" y="2654965"/>
              <a:ext cx="51854" cy="18336"/>
            </a:xfrm>
            <a:custGeom>
              <a:avLst/>
              <a:gdLst/>
              <a:ahLst/>
              <a:cxnLst/>
              <a:rect l="l" t="t" r="r" b="b"/>
              <a:pathLst>
                <a:path w="2935" h="1038" extrusionOk="0">
                  <a:moveTo>
                    <a:pt x="218" y="0"/>
                  </a:moveTo>
                  <a:cubicBezTo>
                    <a:pt x="90" y="103"/>
                    <a:pt x="0" y="256"/>
                    <a:pt x="0" y="436"/>
                  </a:cubicBezTo>
                  <a:lnTo>
                    <a:pt x="0" y="448"/>
                  </a:lnTo>
                  <a:lnTo>
                    <a:pt x="0" y="461"/>
                  </a:lnTo>
                  <a:cubicBezTo>
                    <a:pt x="0" y="641"/>
                    <a:pt x="90" y="794"/>
                    <a:pt x="218" y="897"/>
                  </a:cubicBezTo>
                  <a:cubicBezTo>
                    <a:pt x="321" y="986"/>
                    <a:pt x="436" y="1037"/>
                    <a:pt x="577" y="1037"/>
                  </a:cubicBezTo>
                  <a:lnTo>
                    <a:pt x="2934" y="1037"/>
                  </a:lnTo>
                  <a:lnTo>
                    <a:pt x="2934" y="769"/>
                  </a:lnTo>
                  <a:lnTo>
                    <a:pt x="2934" y="128"/>
                  </a:lnTo>
                  <a:lnTo>
                    <a:pt x="577" y="128"/>
                  </a:lnTo>
                  <a:cubicBezTo>
                    <a:pt x="436" y="128"/>
                    <a:pt x="307" y="77"/>
                    <a:pt x="218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66"/>
            <p:cNvSpPr/>
            <p:nvPr/>
          </p:nvSpPr>
          <p:spPr>
            <a:xfrm>
              <a:off x="6533547" y="2654965"/>
              <a:ext cx="6343" cy="2279"/>
            </a:xfrm>
            <a:custGeom>
              <a:avLst/>
              <a:gdLst/>
              <a:ahLst/>
              <a:cxnLst/>
              <a:rect l="l" t="t" r="r" b="b"/>
              <a:pathLst>
                <a:path w="359" h="129" extrusionOk="0">
                  <a:moveTo>
                    <a:pt x="0" y="0"/>
                  </a:moveTo>
                  <a:lnTo>
                    <a:pt x="0" y="0"/>
                  </a:lnTo>
                  <a:cubicBezTo>
                    <a:pt x="89" y="77"/>
                    <a:pt x="218" y="128"/>
                    <a:pt x="359" y="128"/>
                  </a:cubicBezTo>
                  <a:cubicBezTo>
                    <a:pt x="218" y="128"/>
                    <a:pt x="103" y="77"/>
                    <a:pt x="0" y="0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66"/>
            <p:cNvSpPr/>
            <p:nvPr/>
          </p:nvSpPr>
          <p:spPr>
            <a:xfrm>
              <a:off x="6529696" y="2646574"/>
              <a:ext cx="0" cy="477"/>
            </a:xfrm>
            <a:custGeom>
              <a:avLst/>
              <a:gdLst/>
              <a:ahLst/>
              <a:cxnLst/>
              <a:rect l="l" t="t" r="r" b="b"/>
              <a:pathLst>
                <a:path h="27" extrusionOk="0">
                  <a:moveTo>
                    <a:pt x="0" y="26"/>
                  </a:moveTo>
                  <a:lnTo>
                    <a:pt x="0" y="26"/>
                  </a:lnTo>
                  <a:lnTo>
                    <a:pt x="0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lnTo>
                    <a:pt x="0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lnTo>
                    <a:pt x="0" y="26"/>
                  </a:lnTo>
                  <a:close/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close/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close/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close/>
                  <a:moveTo>
                    <a:pt x="0" y="1"/>
                  </a:moveTo>
                  <a:lnTo>
                    <a:pt x="0" y="14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CA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6"/>
            <p:cNvSpPr/>
            <p:nvPr/>
          </p:nvSpPr>
          <p:spPr>
            <a:xfrm>
              <a:off x="6539871" y="2657226"/>
              <a:ext cx="247" cy="18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13" y="0"/>
                  </a:moveTo>
                  <a:lnTo>
                    <a:pt x="13" y="0"/>
                  </a:lnTo>
                  <a:lnTo>
                    <a:pt x="13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66"/>
            <p:cNvSpPr/>
            <p:nvPr/>
          </p:nvSpPr>
          <p:spPr>
            <a:xfrm>
              <a:off x="6529696" y="2638872"/>
              <a:ext cx="51854" cy="18372"/>
            </a:xfrm>
            <a:custGeom>
              <a:avLst/>
              <a:gdLst/>
              <a:ahLst/>
              <a:cxnLst/>
              <a:rect l="l" t="t" r="r" b="b"/>
              <a:pathLst>
                <a:path w="2935" h="1040" extrusionOk="0">
                  <a:moveTo>
                    <a:pt x="218" y="1"/>
                  </a:moveTo>
                  <a:cubicBezTo>
                    <a:pt x="90" y="103"/>
                    <a:pt x="0" y="257"/>
                    <a:pt x="0" y="437"/>
                  </a:cubicBezTo>
                  <a:lnTo>
                    <a:pt x="0" y="450"/>
                  </a:lnTo>
                  <a:lnTo>
                    <a:pt x="0" y="462"/>
                  </a:lnTo>
                  <a:cubicBezTo>
                    <a:pt x="0" y="642"/>
                    <a:pt x="90" y="795"/>
                    <a:pt x="218" y="911"/>
                  </a:cubicBezTo>
                  <a:cubicBezTo>
                    <a:pt x="321" y="988"/>
                    <a:pt x="436" y="1039"/>
                    <a:pt x="577" y="1039"/>
                  </a:cubicBezTo>
                  <a:lnTo>
                    <a:pt x="2934" y="1039"/>
                  </a:lnTo>
                  <a:lnTo>
                    <a:pt x="2934" y="770"/>
                  </a:lnTo>
                  <a:lnTo>
                    <a:pt x="2934" y="142"/>
                  </a:lnTo>
                  <a:lnTo>
                    <a:pt x="577" y="142"/>
                  </a:lnTo>
                  <a:cubicBezTo>
                    <a:pt x="436" y="129"/>
                    <a:pt x="307" y="78"/>
                    <a:pt x="218" y="1"/>
                  </a:cubicBezTo>
                  <a:close/>
                </a:path>
              </a:pathLst>
            </a:custGeom>
            <a:solidFill>
              <a:srgbClr val="9494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66"/>
            <p:cNvSpPr/>
            <p:nvPr/>
          </p:nvSpPr>
          <p:spPr>
            <a:xfrm>
              <a:off x="6533547" y="2638872"/>
              <a:ext cx="6343" cy="2526"/>
            </a:xfrm>
            <a:custGeom>
              <a:avLst/>
              <a:gdLst/>
              <a:ahLst/>
              <a:cxnLst/>
              <a:rect l="l" t="t" r="r" b="b"/>
              <a:pathLst>
                <a:path w="359" h="143" extrusionOk="0">
                  <a:moveTo>
                    <a:pt x="0" y="1"/>
                  </a:moveTo>
                  <a:lnTo>
                    <a:pt x="0" y="1"/>
                  </a:lnTo>
                  <a:cubicBezTo>
                    <a:pt x="89" y="78"/>
                    <a:pt x="218" y="129"/>
                    <a:pt x="359" y="142"/>
                  </a:cubicBezTo>
                  <a:cubicBezTo>
                    <a:pt x="218" y="129"/>
                    <a:pt x="103" y="78"/>
                    <a:pt x="0" y="1"/>
                  </a:cubicBez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66"/>
            <p:cNvSpPr/>
            <p:nvPr/>
          </p:nvSpPr>
          <p:spPr>
            <a:xfrm>
              <a:off x="6501413" y="2642952"/>
              <a:ext cx="97330" cy="34659"/>
            </a:xfrm>
            <a:custGeom>
              <a:avLst/>
              <a:gdLst/>
              <a:ahLst/>
              <a:cxnLst/>
              <a:rect l="l" t="t" r="r" b="b"/>
              <a:pathLst>
                <a:path w="5509" h="1962" extrusionOk="0">
                  <a:moveTo>
                    <a:pt x="666" y="1"/>
                  </a:moveTo>
                  <a:cubicBezTo>
                    <a:pt x="294" y="1"/>
                    <a:pt x="0" y="296"/>
                    <a:pt x="0" y="667"/>
                  </a:cubicBezTo>
                  <a:lnTo>
                    <a:pt x="0" y="1295"/>
                  </a:lnTo>
                  <a:cubicBezTo>
                    <a:pt x="0" y="1666"/>
                    <a:pt x="294" y="1961"/>
                    <a:pt x="666" y="1961"/>
                  </a:cubicBezTo>
                  <a:lnTo>
                    <a:pt x="4843" y="1961"/>
                  </a:lnTo>
                  <a:cubicBezTo>
                    <a:pt x="5201" y="1961"/>
                    <a:pt x="5509" y="1666"/>
                    <a:pt x="5509" y="1295"/>
                  </a:cubicBezTo>
                  <a:lnTo>
                    <a:pt x="5509" y="667"/>
                  </a:lnTo>
                  <a:cubicBezTo>
                    <a:pt x="5509" y="296"/>
                    <a:pt x="5201" y="1"/>
                    <a:pt x="48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66"/>
            <p:cNvSpPr/>
            <p:nvPr/>
          </p:nvSpPr>
          <p:spPr>
            <a:xfrm>
              <a:off x="6570874" y="2649983"/>
              <a:ext cx="27862" cy="20827"/>
            </a:xfrm>
            <a:custGeom>
              <a:avLst/>
              <a:gdLst/>
              <a:ahLst/>
              <a:cxnLst/>
              <a:rect l="l" t="t" r="r" b="b"/>
              <a:pathLst>
                <a:path w="1577" h="1179" extrusionOk="0">
                  <a:moveTo>
                    <a:pt x="14" y="0"/>
                  </a:moveTo>
                  <a:cubicBezTo>
                    <a:pt x="14" y="0"/>
                    <a:pt x="1" y="0"/>
                    <a:pt x="1" y="13"/>
                  </a:cubicBezTo>
                  <a:lnTo>
                    <a:pt x="1" y="1153"/>
                  </a:lnTo>
                  <a:cubicBezTo>
                    <a:pt x="1" y="1165"/>
                    <a:pt x="14" y="1179"/>
                    <a:pt x="14" y="1179"/>
                  </a:cubicBezTo>
                  <a:lnTo>
                    <a:pt x="1167" y="1179"/>
                  </a:lnTo>
                  <a:cubicBezTo>
                    <a:pt x="1397" y="1179"/>
                    <a:pt x="1577" y="999"/>
                    <a:pt x="1577" y="769"/>
                  </a:cubicBezTo>
                  <a:lnTo>
                    <a:pt x="1577" y="397"/>
                  </a:lnTo>
                  <a:cubicBezTo>
                    <a:pt x="1577" y="180"/>
                    <a:pt x="1397" y="0"/>
                    <a:pt x="1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66"/>
            <p:cNvSpPr/>
            <p:nvPr/>
          </p:nvSpPr>
          <p:spPr>
            <a:xfrm>
              <a:off x="6130033" y="2496312"/>
              <a:ext cx="14505" cy="27858"/>
            </a:xfrm>
            <a:custGeom>
              <a:avLst/>
              <a:gdLst/>
              <a:ahLst/>
              <a:cxnLst/>
              <a:rect l="l" t="t" r="r" b="b"/>
              <a:pathLst>
                <a:path w="821" h="1577" extrusionOk="0">
                  <a:moveTo>
                    <a:pt x="411" y="0"/>
                  </a:moveTo>
                  <a:lnTo>
                    <a:pt x="1" y="1577"/>
                  </a:lnTo>
                  <a:lnTo>
                    <a:pt x="821" y="1577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2" name="Google Shape;1742;p66"/>
          <p:cNvSpPr/>
          <p:nvPr/>
        </p:nvSpPr>
        <p:spPr>
          <a:xfrm>
            <a:off x="6836101" y="2784058"/>
            <a:ext cx="123870" cy="262996"/>
          </a:xfrm>
          <a:custGeom>
            <a:avLst/>
            <a:gdLst/>
            <a:ahLst/>
            <a:cxnLst/>
            <a:rect l="l" t="t" r="r" b="b"/>
            <a:pathLst>
              <a:path w="6958" h="14773" extrusionOk="0">
                <a:moveTo>
                  <a:pt x="6957" y="1"/>
                </a:moveTo>
                <a:lnTo>
                  <a:pt x="6957" y="1"/>
                </a:lnTo>
                <a:cubicBezTo>
                  <a:pt x="4715" y="3947"/>
                  <a:pt x="2076" y="8148"/>
                  <a:pt x="0" y="12197"/>
                </a:cubicBezTo>
                <a:lnTo>
                  <a:pt x="6713" y="14772"/>
                </a:lnTo>
                <a:lnTo>
                  <a:pt x="69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3" name="Google Shape;1743;p66"/>
          <p:cNvGrpSpPr/>
          <p:nvPr/>
        </p:nvGrpSpPr>
        <p:grpSpPr>
          <a:xfrm>
            <a:off x="6858358" y="2292518"/>
            <a:ext cx="1401269" cy="2311366"/>
            <a:chOff x="6946036" y="2154842"/>
            <a:chExt cx="1484867" cy="2449259"/>
          </a:xfrm>
        </p:grpSpPr>
        <p:sp>
          <p:nvSpPr>
            <p:cNvPr id="1744" name="Google Shape;1744;p66"/>
            <p:cNvSpPr/>
            <p:nvPr/>
          </p:nvSpPr>
          <p:spPr>
            <a:xfrm>
              <a:off x="7915467" y="2328828"/>
              <a:ext cx="101254" cy="185343"/>
            </a:xfrm>
            <a:custGeom>
              <a:avLst/>
              <a:gdLst/>
              <a:ahLst/>
              <a:cxnLst/>
              <a:rect l="l" t="t" r="r" b="b"/>
              <a:pathLst>
                <a:path w="5368" h="9826" extrusionOk="0">
                  <a:moveTo>
                    <a:pt x="1" y="0"/>
                  </a:moveTo>
                  <a:lnTo>
                    <a:pt x="1" y="7123"/>
                  </a:lnTo>
                  <a:lnTo>
                    <a:pt x="2293" y="9826"/>
                  </a:lnTo>
                  <a:lnTo>
                    <a:pt x="5368" y="7123"/>
                  </a:lnTo>
                  <a:lnTo>
                    <a:pt x="53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66"/>
            <p:cNvSpPr/>
            <p:nvPr/>
          </p:nvSpPr>
          <p:spPr>
            <a:xfrm>
              <a:off x="7866897" y="2231442"/>
              <a:ext cx="154182" cy="196491"/>
            </a:xfrm>
            <a:custGeom>
              <a:avLst/>
              <a:gdLst/>
              <a:ahLst/>
              <a:cxnLst/>
              <a:rect l="l" t="t" r="r" b="b"/>
              <a:pathLst>
                <a:path w="8174" h="10417" extrusionOk="0">
                  <a:moveTo>
                    <a:pt x="4074" y="0"/>
                  </a:moveTo>
                  <a:cubicBezTo>
                    <a:pt x="1653" y="0"/>
                    <a:pt x="282" y="1870"/>
                    <a:pt x="77" y="5215"/>
                  </a:cubicBezTo>
                  <a:cubicBezTo>
                    <a:pt x="77" y="5381"/>
                    <a:pt x="65" y="5534"/>
                    <a:pt x="52" y="5701"/>
                  </a:cubicBezTo>
                  <a:cubicBezTo>
                    <a:pt x="0" y="7507"/>
                    <a:pt x="205" y="9391"/>
                    <a:pt x="1474" y="10172"/>
                  </a:cubicBezTo>
                  <a:cubicBezTo>
                    <a:pt x="1648" y="10281"/>
                    <a:pt x="2261" y="10416"/>
                    <a:pt x="3049" y="10416"/>
                  </a:cubicBezTo>
                  <a:cubicBezTo>
                    <a:pt x="5046" y="10416"/>
                    <a:pt x="8174" y="9547"/>
                    <a:pt x="8174" y="5176"/>
                  </a:cubicBezTo>
                  <a:cubicBezTo>
                    <a:pt x="8174" y="2127"/>
                    <a:pt x="6508" y="0"/>
                    <a:pt x="4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66"/>
            <p:cNvSpPr/>
            <p:nvPr/>
          </p:nvSpPr>
          <p:spPr>
            <a:xfrm>
              <a:off x="7994255" y="2309985"/>
              <a:ext cx="55814" cy="55343"/>
            </a:xfrm>
            <a:custGeom>
              <a:avLst/>
              <a:gdLst/>
              <a:ahLst/>
              <a:cxnLst/>
              <a:rect l="l" t="t" r="r" b="b"/>
              <a:pathLst>
                <a:path w="2959" h="2934" extrusionOk="0">
                  <a:moveTo>
                    <a:pt x="1473" y="0"/>
                  </a:moveTo>
                  <a:cubicBezTo>
                    <a:pt x="653" y="0"/>
                    <a:pt x="0" y="653"/>
                    <a:pt x="0" y="1473"/>
                  </a:cubicBezTo>
                  <a:cubicBezTo>
                    <a:pt x="0" y="2280"/>
                    <a:pt x="653" y="2933"/>
                    <a:pt x="1473" y="2933"/>
                  </a:cubicBezTo>
                  <a:cubicBezTo>
                    <a:pt x="2293" y="2933"/>
                    <a:pt x="2959" y="2280"/>
                    <a:pt x="2959" y="1473"/>
                  </a:cubicBezTo>
                  <a:cubicBezTo>
                    <a:pt x="2959" y="653"/>
                    <a:pt x="2293" y="0"/>
                    <a:pt x="1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66"/>
            <p:cNvSpPr/>
            <p:nvPr/>
          </p:nvSpPr>
          <p:spPr>
            <a:xfrm>
              <a:off x="7893964" y="2387509"/>
              <a:ext cx="33368" cy="10921"/>
            </a:xfrm>
            <a:custGeom>
              <a:avLst/>
              <a:gdLst/>
              <a:ahLst/>
              <a:cxnLst/>
              <a:rect l="l" t="t" r="r" b="b"/>
              <a:pathLst>
                <a:path w="1769" h="579" extrusionOk="0">
                  <a:moveTo>
                    <a:pt x="1630" y="0"/>
                  </a:moveTo>
                  <a:cubicBezTo>
                    <a:pt x="1600" y="0"/>
                    <a:pt x="1567" y="10"/>
                    <a:pt x="1537" y="27"/>
                  </a:cubicBezTo>
                  <a:cubicBezTo>
                    <a:pt x="1328" y="222"/>
                    <a:pt x="1038" y="322"/>
                    <a:pt x="748" y="322"/>
                  </a:cubicBezTo>
                  <a:cubicBezTo>
                    <a:pt x="560" y="322"/>
                    <a:pt x="372" y="280"/>
                    <a:pt x="205" y="194"/>
                  </a:cubicBezTo>
                  <a:cubicBezTo>
                    <a:pt x="185" y="186"/>
                    <a:pt x="163" y="182"/>
                    <a:pt x="142" y="182"/>
                  </a:cubicBezTo>
                  <a:cubicBezTo>
                    <a:pt x="96" y="182"/>
                    <a:pt x="52" y="202"/>
                    <a:pt x="26" y="246"/>
                  </a:cubicBezTo>
                  <a:cubicBezTo>
                    <a:pt x="0" y="309"/>
                    <a:pt x="26" y="386"/>
                    <a:pt x="90" y="425"/>
                  </a:cubicBezTo>
                  <a:cubicBezTo>
                    <a:pt x="295" y="528"/>
                    <a:pt x="513" y="579"/>
                    <a:pt x="743" y="579"/>
                  </a:cubicBezTo>
                  <a:cubicBezTo>
                    <a:pt x="1090" y="579"/>
                    <a:pt x="1448" y="451"/>
                    <a:pt x="1705" y="220"/>
                  </a:cubicBezTo>
                  <a:cubicBezTo>
                    <a:pt x="1768" y="181"/>
                    <a:pt x="1768" y="92"/>
                    <a:pt x="1717" y="41"/>
                  </a:cubicBezTo>
                  <a:cubicBezTo>
                    <a:pt x="1696" y="13"/>
                    <a:pt x="1665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66"/>
            <p:cNvSpPr/>
            <p:nvPr/>
          </p:nvSpPr>
          <p:spPr>
            <a:xfrm>
              <a:off x="7948344" y="2338486"/>
              <a:ext cx="25615" cy="25389"/>
            </a:xfrm>
            <a:custGeom>
              <a:avLst/>
              <a:gdLst/>
              <a:ahLst/>
              <a:cxnLst/>
              <a:rect l="l" t="t" r="r" b="b"/>
              <a:pathLst>
                <a:path w="1358" h="1346" extrusionOk="0">
                  <a:moveTo>
                    <a:pt x="679" y="1"/>
                  </a:moveTo>
                  <a:cubicBezTo>
                    <a:pt x="308" y="1"/>
                    <a:pt x="0" y="295"/>
                    <a:pt x="0" y="679"/>
                  </a:cubicBezTo>
                  <a:cubicBezTo>
                    <a:pt x="0" y="1051"/>
                    <a:pt x="308" y="1345"/>
                    <a:pt x="679" y="1345"/>
                  </a:cubicBezTo>
                  <a:cubicBezTo>
                    <a:pt x="1063" y="1345"/>
                    <a:pt x="1358" y="1051"/>
                    <a:pt x="1358" y="679"/>
                  </a:cubicBezTo>
                  <a:cubicBezTo>
                    <a:pt x="1358" y="295"/>
                    <a:pt x="1063" y="1"/>
                    <a:pt x="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66"/>
            <p:cNvSpPr/>
            <p:nvPr/>
          </p:nvSpPr>
          <p:spPr>
            <a:xfrm>
              <a:off x="7867632" y="2338731"/>
              <a:ext cx="16203" cy="25389"/>
            </a:xfrm>
            <a:custGeom>
              <a:avLst/>
              <a:gdLst/>
              <a:ahLst/>
              <a:cxnLst/>
              <a:rect l="l" t="t" r="r" b="b"/>
              <a:pathLst>
                <a:path w="859" h="1346" extrusionOk="0">
                  <a:moveTo>
                    <a:pt x="180" y="0"/>
                  </a:moveTo>
                  <a:cubicBezTo>
                    <a:pt x="128" y="0"/>
                    <a:pt x="52" y="13"/>
                    <a:pt x="26" y="13"/>
                  </a:cubicBezTo>
                  <a:lnTo>
                    <a:pt x="13" y="13"/>
                  </a:lnTo>
                  <a:cubicBezTo>
                    <a:pt x="13" y="13"/>
                    <a:pt x="0" y="461"/>
                    <a:pt x="0" y="615"/>
                  </a:cubicBezTo>
                  <a:cubicBezTo>
                    <a:pt x="13" y="1089"/>
                    <a:pt x="38" y="1332"/>
                    <a:pt x="38" y="1332"/>
                  </a:cubicBezTo>
                  <a:lnTo>
                    <a:pt x="26" y="1332"/>
                  </a:lnTo>
                  <a:cubicBezTo>
                    <a:pt x="64" y="1332"/>
                    <a:pt x="141" y="1346"/>
                    <a:pt x="180" y="1346"/>
                  </a:cubicBezTo>
                  <a:cubicBezTo>
                    <a:pt x="551" y="1346"/>
                    <a:pt x="858" y="1051"/>
                    <a:pt x="858" y="666"/>
                  </a:cubicBezTo>
                  <a:cubicBezTo>
                    <a:pt x="858" y="295"/>
                    <a:pt x="551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66"/>
            <p:cNvSpPr/>
            <p:nvPr/>
          </p:nvSpPr>
          <p:spPr>
            <a:xfrm>
              <a:off x="7847072" y="2228858"/>
              <a:ext cx="186569" cy="105705"/>
            </a:xfrm>
            <a:custGeom>
              <a:avLst/>
              <a:gdLst/>
              <a:ahLst/>
              <a:cxnLst/>
              <a:rect l="l" t="t" r="r" b="b"/>
              <a:pathLst>
                <a:path w="9891" h="5604" extrusionOk="0">
                  <a:moveTo>
                    <a:pt x="5532" y="1"/>
                  </a:moveTo>
                  <a:cubicBezTo>
                    <a:pt x="5088" y="1"/>
                    <a:pt x="4638" y="62"/>
                    <a:pt x="4177" y="188"/>
                  </a:cubicBezTo>
                  <a:cubicBezTo>
                    <a:pt x="3588" y="342"/>
                    <a:pt x="2986" y="445"/>
                    <a:pt x="2384" y="470"/>
                  </a:cubicBezTo>
                  <a:cubicBezTo>
                    <a:pt x="1538" y="509"/>
                    <a:pt x="641" y="740"/>
                    <a:pt x="219" y="1546"/>
                  </a:cubicBezTo>
                  <a:cubicBezTo>
                    <a:pt x="1" y="1970"/>
                    <a:pt x="27" y="2508"/>
                    <a:pt x="360" y="2866"/>
                  </a:cubicBezTo>
                  <a:cubicBezTo>
                    <a:pt x="788" y="3326"/>
                    <a:pt x="965" y="3545"/>
                    <a:pt x="1400" y="3545"/>
                  </a:cubicBezTo>
                  <a:cubicBezTo>
                    <a:pt x="1486" y="3545"/>
                    <a:pt x="1582" y="3536"/>
                    <a:pt x="1692" y="3519"/>
                  </a:cubicBezTo>
                  <a:cubicBezTo>
                    <a:pt x="2100" y="3459"/>
                    <a:pt x="2802" y="3292"/>
                    <a:pt x="3329" y="3292"/>
                  </a:cubicBezTo>
                  <a:cubicBezTo>
                    <a:pt x="3480" y="3292"/>
                    <a:pt x="3618" y="3305"/>
                    <a:pt x="3729" y="3340"/>
                  </a:cubicBezTo>
                  <a:cubicBezTo>
                    <a:pt x="4038" y="3432"/>
                    <a:pt x="4354" y="3468"/>
                    <a:pt x="4675" y="3468"/>
                  </a:cubicBezTo>
                  <a:cubicBezTo>
                    <a:pt x="5556" y="3468"/>
                    <a:pt x="6472" y="3200"/>
                    <a:pt x="7354" y="3097"/>
                  </a:cubicBezTo>
                  <a:cubicBezTo>
                    <a:pt x="7381" y="3097"/>
                    <a:pt x="7419" y="3133"/>
                    <a:pt x="7436" y="3143"/>
                  </a:cubicBezTo>
                  <a:lnTo>
                    <a:pt x="7436" y="3143"/>
                  </a:lnTo>
                  <a:cubicBezTo>
                    <a:pt x="7491" y="3357"/>
                    <a:pt x="8412" y="5473"/>
                    <a:pt x="8495" y="5543"/>
                  </a:cubicBezTo>
                  <a:cubicBezTo>
                    <a:pt x="8551" y="5588"/>
                    <a:pt x="8655" y="5603"/>
                    <a:pt x="8770" y="5603"/>
                  </a:cubicBezTo>
                  <a:cubicBezTo>
                    <a:pt x="9021" y="5603"/>
                    <a:pt x="9327" y="5531"/>
                    <a:pt x="9327" y="5531"/>
                  </a:cubicBezTo>
                  <a:cubicBezTo>
                    <a:pt x="9327" y="5108"/>
                    <a:pt x="9891" y="1713"/>
                    <a:pt x="8597" y="945"/>
                  </a:cubicBezTo>
                  <a:cubicBezTo>
                    <a:pt x="7574" y="335"/>
                    <a:pt x="6570" y="1"/>
                    <a:pt x="5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66"/>
            <p:cNvSpPr/>
            <p:nvPr/>
          </p:nvSpPr>
          <p:spPr>
            <a:xfrm>
              <a:off x="7851920" y="2154842"/>
              <a:ext cx="182683" cy="106102"/>
            </a:xfrm>
            <a:custGeom>
              <a:avLst/>
              <a:gdLst/>
              <a:ahLst/>
              <a:cxnLst/>
              <a:rect l="l" t="t" r="r" b="b"/>
              <a:pathLst>
                <a:path w="9685" h="5625" extrusionOk="0">
                  <a:moveTo>
                    <a:pt x="4843" y="1"/>
                  </a:moveTo>
                  <a:cubicBezTo>
                    <a:pt x="2166" y="1"/>
                    <a:pt x="0" y="2114"/>
                    <a:pt x="0" y="4727"/>
                  </a:cubicBezTo>
                  <a:lnTo>
                    <a:pt x="26" y="5624"/>
                  </a:lnTo>
                  <a:lnTo>
                    <a:pt x="9685" y="5561"/>
                  </a:lnTo>
                  <a:lnTo>
                    <a:pt x="9685" y="4727"/>
                  </a:lnTo>
                  <a:cubicBezTo>
                    <a:pt x="9685" y="2114"/>
                    <a:pt x="7520" y="1"/>
                    <a:pt x="4843" y="1"/>
                  </a:cubicBezTo>
                  <a:close/>
                </a:path>
              </a:pathLst>
            </a:custGeom>
            <a:solidFill>
              <a:srgbClr val="F6A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66"/>
            <p:cNvSpPr/>
            <p:nvPr/>
          </p:nvSpPr>
          <p:spPr>
            <a:xfrm>
              <a:off x="7817119" y="2257057"/>
              <a:ext cx="229085" cy="12336"/>
            </a:xfrm>
            <a:custGeom>
              <a:avLst/>
              <a:gdLst/>
              <a:ahLst/>
              <a:cxnLst/>
              <a:rect l="l" t="t" r="r" b="b"/>
              <a:pathLst>
                <a:path w="12145" h="654" extrusionOk="0">
                  <a:moveTo>
                    <a:pt x="334" y="0"/>
                  </a:moveTo>
                  <a:cubicBezTo>
                    <a:pt x="154" y="0"/>
                    <a:pt x="0" y="142"/>
                    <a:pt x="0" y="321"/>
                  </a:cubicBezTo>
                  <a:cubicBezTo>
                    <a:pt x="0" y="500"/>
                    <a:pt x="154" y="654"/>
                    <a:pt x="334" y="654"/>
                  </a:cubicBezTo>
                  <a:lnTo>
                    <a:pt x="11825" y="654"/>
                  </a:lnTo>
                  <a:cubicBezTo>
                    <a:pt x="12004" y="654"/>
                    <a:pt x="12145" y="500"/>
                    <a:pt x="12145" y="321"/>
                  </a:cubicBezTo>
                  <a:cubicBezTo>
                    <a:pt x="12145" y="142"/>
                    <a:pt x="12004" y="0"/>
                    <a:pt x="11825" y="0"/>
                  </a:cubicBezTo>
                  <a:close/>
                </a:path>
              </a:pathLst>
            </a:custGeom>
            <a:solidFill>
              <a:srgbClr val="D87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66"/>
            <p:cNvSpPr/>
            <p:nvPr/>
          </p:nvSpPr>
          <p:spPr>
            <a:xfrm>
              <a:off x="7534410" y="2541954"/>
              <a:ext cx="176176" cy="276449"/>
            </a:xfrm>
            <a:custGeom>
              <a:avLst/>
              <a:gdLst/>
              <a:ahLst/>
              <a:cxnLst/>
              <a:rect l="l" t="t" r="r" b="b"/>
              <a:pathLst>
                <a:path w="9340" h="14656" extrusionOk="0">
                  <a:moveTo>
                    <a:pt x="9340" y="0"/>
                  </a:moveTo>
                  <a:cubicBezTo>
                    <a:pt x="5291" y="2409"/>
                    <a:pt x="2665" y="6136"/>
                    <a:pt x="0" y="9864"/>
                  </a:cubicBezTo>
                  <a:cubicBezTo>
                    <a:pt x="0" y="9864"/>
                    <a:pt x="6072" y="13759"/>
                    <a:pt x="8429" y="14656"/>
                  </a:cubicBezTo>
                  <a:cubicBezTo>
                    <a:pt x="8622" y="14322"/>
                    <a:pt x="8904" y="13938"/>
                    <a:pt x="9121" y="13617"/>
                  </a:cubicBezTo>
                  <a:lnTo>
                    <a:pt x="93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66"/>
            <p:cNvSpPr/>
            <p:nvPr/>
          </p:nvSpPr>
          <p:spPr>
            <a:xfrm>
              <a:off x="7716847" y="3188801"/>
              <a:ext cx="503119" cy="1332409"/>
            </a:xfrm>
            <a:custGeom>
              <a:avLst/>
              <a:gdLst/>
              <a:ahLst/>
              <a:cxnLst/>
              <a:rect l="l" t="t" r="r" b="b"/>
              <a:pathLst>
                <a:path w="26673" h="70638" extrusionOk="0">
                  <a:moveTo>
                    <a:pt x="1" y="1"/>
                  </a:moveTo>
                  <a:cubicBezTo>
                    <a:pt x="1" y="1"/>
                    <a:pt x="103" y="46439"/>
                    <a:pt x="1089" y="64771"/>
                  </a:cubicBezTo>
                  <a:cubicBezTo>
                    <a:pt x="1205" y="66820"/>
                    <a:pt x="1294" y="68448"/>
                    <a:pt x="1692" y="70472"/>
                  </a:cubicBezTo>
                  <a:cubicBezTo>
                    <a:pt x="4510" y="70151"/>
                    <a:pt x="6751" y="69946"/>
                    <a:pt x="9570" y="69626"/>
                  </a:cubicBezTo>
                  <a:cubicBezTo>
                    <a:pt x="11764" y="50360"/>
                    <a:pt x="12552" y="29989"/>
                    <a:pt x="13313" y="10526"/>
                  </a:cubicBezTo>
                  <a:lnTo>
                    <a:pt x="13313" y="10526"/>
                  </a:lnTo>
                  <a:cubicBezTo>
                    <a:pt x="13786" y="27866"/>
                    <a:pt x="14976" y="48325"/>
                    <a:pt x="15872" y="64938"/>
                  </a:cubicBezTo>
                  <a:cubicBezTo>
                    <a:pt x="15988" y="66988"/>
                    <a:pt x="16077" y="68614"/>
                    <a:pt x="16475" y="70638"/>
                  </a:cubicBezTo>
                  <a:cubicBezTo>
                    <a:pt x="19306" y="70318"/>
                    <a:pt x="21535" y="70113"/>
                    <a:pt x="24353" y="69793"/>
                  </a:cubicBezTo>
                  <a:cubicBezTo>
                    <a:pt x="26377" y="52037"/>
                    <a:pt x="26672" y="1"/>
                    <a:pt x="26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66"/>
            <p:cNvSpPr/>
            <p:nvPr/>
          </p:nvSpPr>
          <p:spPr>
            <a:xfrm>
              <a:off x="7697041" y="2462204"/>
              <a:ext cx="537638" cy="727847"/>
            </a:xfrm>
            <a:custGeom>
              <a:avLst/>
              <a:gdLst/>
              <a:ahLst/>
              <a:cxnLst/>
              <a:rect l="l" t="t" r="r" b="b"/>
              <a:pathLst>
                <a:path w="28503" h="38587" extrusionOk="0">
                  <a:moveTo>
                    <a:pt x="17755" y="1"/>
                  </a:moveTo>
                  <a:lnTo>
                    <a:pt x="15411" y="26"/>
                  </a:lnTo>
                  <a:lnTo>
                    <a:pt x="14488" y="807"/>
                  </a:lnTo>
                  <a:lnTo>
                    <a:pt x="13771" y="2563"/>
                  </a:lnTo>
                  <a:lnTo>
                    <a:pt x="13387" y="935"/>
                  </a:lnTo>
                  <a:lnTo>
                    <a:pt x="12644" y="39"/>
                  </a:lnTo>
                  <a:lnTo>
                    <a:pt x="10978" y="52"/>
                  </a:lnTo>
                  <a:cubicBezTo>
                    <a:pt x="11081" y="103"/>
                    <a:pt x="474" y="4254"/>
                    <a:pt x="474" y="4254"/>
                  </a:cubicBezTo>
                  <a:lnTo>
                    <a:pt x="0" y="38586"/>
                  </a:lnTo>
                  <a:lnTo>
                    <a:pt x="28503" y="38586"/>
                  </a:lnTo>
                  <a:lnTo>
                    <a:pt x="27953" y="5074"/>
                  </a:lnTo>
                  <a:lnTo>
                    <a:pt x="177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66"/>
            <p:cNvSpPr/>
            <p:nvPr/>
          </p:nvSpPr>
          <p:spPr>
            <a:xfrm>
              <a:off x="7904112" y="2459789"/>
              <a:ext cx="127850" cy="182212"/>
            </a:xfrm>
            <a:custGeom>
              <a:avLst/>
              <a:gdLst/>
              <a:ahLst/>
              <a:cxnLst/>
              <a:rect l="l" t="t" r="r" b="b"/>
              <a:pathLst>
                <a:path w="6778" h="9660" extrusionOk="0">
                  <a:moveTo>
                    <a:pt x="4612" y="1"/>
                  </a:moveTo>
                  <a:lnTo>
                    <a:pt x="3472" y="974"/>
                  </a:lnTo>
                  <a:lnTo>
                    <a:pt x="2767" y="2652"/>
                  </a:lnTo>
                  <a:lnTo>
                    <a:pt x="2383" y="1038"/>
                  </a:lnTo>
                  <a:lnTo>
                    <a:pt x="1614" y="115"/>
                  </a:lnTo>
                  <a:lnTo>
                    <a:pt x="0" y="180"/>
                  </a:lnTo>
                  <a:cubicBezTo>
                    <a:pt x="743" y="3395"/>
                    <a:pt x="1653" y="6560"/>
                    <a:pt x="2755" y="9660"/>
                  </a:cubicBezTo>
                  <a:cubicBezTo>
                    <a:pt x="4010" y="6508"/>
                    <a:pt x="5522" y="3292"/>
                    <a:pt x="6777" y="129"/>
                  </a:cubicBezTo>
                  <a:cubicBezTo>
                    <a:pt x="6777" y="129"/>
                    <a:pt x="5509" y="26"/>
                    <a:pt x="46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66"/>
            <p:cNvSpPr/>
            <p:nvPr/>
          </p:nvSpPr>
          <p:spPr>
            <a:xfrm>
              <a:off x="7955097" y="2437796"/>
              <a:ext cx="76865" cy="108271"/>
            </a:xfrm>
            <a:custGeom>
              <a:avLst/>
              <a:gdLst/>
              <a:ahLst/>
              <a:cxnLst/>
              <a:rect l="l" t="t" r="r" b="b"/>
              <a:pathLst>
                <a:path w="4075" h="5740" extrusionOk="0">
                  <a:moveTo>
                    <a:pt x="3267" y="0"/>
                  </a:moveTo>
                  <a:cubicBezTo>
                    <a:pt x="2396" y="718"/>
                    <a:pt x="1499" y="1538"/>
                    <a:pt x="628" y="2255"/>
                  </a:cubicBezTo>
                  <a:cubicBezTo>
                    <a:pt x="411" y="2858"/>
                    <a:pt x="206" y="3447"/>
                    <a:pt x="1" y="4036"/>
                  </a:cubicBezTo>
                  <a:cubicBezTo>
                    <a:pt x="154" y="4574"/>
                    <a:pt x="359" y="5189"/>
                    <a:pt x="423" y="5740"/>
                  </a:cubicBezTo>
                  <a:cubicBezTo>
                    <a:pt x="1512" y="4177"/>
                    <a:pt x="2831" y="2742"/>
                    <a:pt x="4074" y="1295"/>
                  </a:cubicBezTo>
                  <a:lnTo>
                    <a:pt x="32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66"/>
            <p:cNvSpPr/>
            <p:nvPr/>
          </p:nvSpPr>
          <p:spPr>
            <a:xfrm>
              <a:off x="7903395" y="2443587"/>
              <a:ext cx="52928" cy="68169"/>
            </a:xfrm>
            <a:custGeom>
              <a:avLst/>
              <a:gdLst/>
              <a:ahLst/>
              <a:cxnLst/>
              <a:rect l="l" t="t" r="r" b="b"/>
              <a:pathLst>
                <a:path w="2806" h="3614" extrusionOk="0">
                  <a:moveTo>
                    <a:pt x="641" y="1"/>
                  </a:moveTo>
                  <a:cubicBezTo>
                    <a:pt x="397" y="360"/>
                    <a:pt x="243" y="706"/>
                    <a:pt x="0" y="1065"/>
                  </a:cubicBezTo>
                  <a:cubicBezTo>
                    <a:pt x="423" y="1743"/>
                    <a:pt x="2293" y="3499"/>
                    <a:pt x="2805" y="3613"/>
                  </a:cubicBezTo>
                  <a:lnTo>
                    <a:pt x="2421" y="1897"/>
                  </a:lnTo>
                  <a:cubicBezTo>
                    <a:pt x="2204" y="1615"/>
                    <a:pt x="1960" y="1321"/>
                    <a:pt x="1704" y="1039"/>
                  </a:cubicBezTo>
                  <a:cubicBezTo>
                    <a:pt x="1691" y="1026"/>
                    <a:pt x="1678" y="1000"/>
                    <a:pt x="1652" y="988"/>
                  </a:cubicBezTo>
                  <a:cubicBezTo>
                    <a:pt x="1358" y="641"/>
                    <a:pt x="948" y="322"/>
                    <a:pt x="6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66"/>
            <p:cNvSpPr/>
            <p:nvPr/>
          </p:nvSpPr>
          <p:spPr>
            <a:xfrm>
              <a:off x="7098256" y="2429704"/>
              <a:ext cx="122286" cy="96180"/>
            </a:xfrm>
            <a:custGeom>
              <a:avLst/>
              <a:gdLst/>
              <a:ahLst/>
              <a:cxnLst/>
              <a:rect l="l" t="t" r="r" b="b"/>
              <a:pathLst>
                <a:path w="6483" h="5099" extrusionOk="0">
                  <a:moveTo>
                    <a:pt x="3781" y="1"/>
                  </a:moveTo>
                  <a:cubicBezTo>
                    <a:pt x="3215" y="1"/>
                    <a:pt x="2612" y="157"/>
                    <a:pt x="2050" y="481"/>
                  </a:cubicBezTo>
                  <a:cubicBezTo>
                    <a:pt x="616" y="1314"/>
                    <a:pt x="1" y="2902"/>
                    <a:pt x="654" y="4042"/>
                  </a:cubicBezTo>
                  <a:cubicBezTo>
                    <a:pt x="1049" y="4732"/>
                    <a:pt x="1825" y="5099"/>
                    <a:pt x="2693" y="5099"/>
                  </a:cubicBezTo>
                  <a:cubicBezTo>
                    <a:pt x="3260" y="5099"/>
                    <a:pt x="3867" y="4943"/>
                    <a:pt x="4433" y="4619"/>
                  </a:cubicBezTo>
                  <a:cubicBezTo>
                    <a:pt x="5855" y="3786"/>
                    <a:pt x="6483" y="2197"/>
                    <a:pt x="5829" y="1058"/>
                  </a:cubicBezTo>
                  <a:cubicBezTo>
                    <a:pt x="5426" y="367"/>
                    <a:pt x="4647" y="1"/>
                    <a:pt x="3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66"/>
            <p:cNvSpPr/>
            <p:nvPr/>
          </p:nvSpPr>
          <p:spPr>
            <a:xfrm>
              <a:off x="7481011" y="2657939"/>
              <a:ext cx="131226" cy="278618"/>
            </a:xfrm>
            <a:custGeom>
              <a:avLst/>
              <a:gdLst/>
              <a:ahLst/>
              <a:cxnLst/>
              <a:rect l="l" t="t" r="r" b="b"/>
              <a:pathLst>
                <a:path w="6957" h="14771" extrusionOk="0">
                  <a:moveTo>
                    <a:pt x="1" y="0"/>
                  </a:moveTo>
                  <a:lnTo>
                    <a:pt x="257" y="14770"/>
                  </a:lnTo>
                  <a:lnTo>
                    <a:pt x="6956" y="12208"/>
                  </a:lnTo>
                  <a:cubicBezTo>
                    <a:pt x="4894" y="8148"/>
                    <a:pt x="2242" y="395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66"/>
            <p:cNvSpPr/>
            <p:nvPr/>
          </p:nvSpPr>
          <p:spPr>
            <a:xfrm>
              <a:off x="7054023" y="3247048"/>
              <a:ext cx="430386" cy="1288535"/>
            </a:xfrm>
            <a:custGeom>
              <a:avLst/>
              <a:gdLst/>
              <a:ahLst/>
              <a:cxnLst/>
              <a:rect l="l" t="t" r="r" b="b"/>
              <a:pathLst>
                <a:path w="22817" h="68312" extrusionOk="0">
                  <a:moveTo>
                    <a:pt x="1" y="0"/>
                  </a:moveTo>
                  <a:cubicBezTo>
                    <a:pt x="1" y="0"/>
                    <a:pt x="245" y="49962"/>
                    <a:pt x="1974" y="67717"/>
                  </a:cubicBezTo>
                  <a:cubicBezTo>
                    <a:pt x="2482" y="67785"/>
                    <a:pt x="2969" y="67809"/>
                    <a:pt x="3443" y="67809"/>
                  </a:cubicBezTo>
                  <a:cubicBezTo>
                    <a:pt x="4740" y="67809"/>
                    <a:pt x="5943" y="67624"/>
                    <a:pt x="7239" y="67624"/>
                  </a:cubicBezTo>
                  <a:cubicBezTo>
                    <a:pt x="7715" y="67624"/>
                    <a:pt x="8202" y="67649"/>
                    <a:pt x="8712" y="67717"/>
                  </a:cubicBezTo>
                  <a:cubicBezTo>
                    <a:pt x="8785" y="67291"/>
                    <a:pt x="8846" y="67135"/>
                    <a:pt x="8897" y="67135"/>
                  </a:cubicBezTo>
                  <a:cubicBezTo>
                    <a:pt x="9039" y="67135"/>
                    <a:pt x="9111" y="68311"/>
                    <a:pt x="9167" y="68311"/>
                  </a:cubicBezTo>
                  <a:cubicBezTo>
                    <a:pt x="9187" y="68311"/>
                    <a:pt x="9206" y="68152"/>
                    <a:pt x="9224" y="67717"/>
                  </a:cubicBezTo>
                  <a:cubicBezTo>
                    <a:pt x="10015" y="50864"/>
                    <a:pt x="11052" y="27607"/>
                    <a:pt x="11435" y="9786"/>
                  </a:cubicBezTo>
                  <a:lnTo>
                    <a:pt x="11435" y="9786"/>
                  </a:lnTo>
                  <a:cubicBezTo>
                    <a:pt x="12078" y="29094"/>
                    <a:pt x="12754" y="48566"/>
                    <a:pt x="14618" y="67717"/>
                  </a:cubicBezTo>
                  <a:cubicBezTo>
                    <a:pt x="15129" y="67785"/>
                    <a:pt x="15617" y="67809"/>
                    <a:pt x="16092" y="67809"/>
                  </a:cubicBezTo>
                  <a:cubicBezTo>
                    <a:pt x="17391" y="67809"/>
                    <a:pt x="18592" y="67624"/>
                    <a:pt x="19891" y="67624"/>
                  </a:cubicBezTo>
                  <a:cubicBezTo>
                    <a:pt x="20367" y="67624"/>
                    <a:pt x="20857" y="67649"/>
                    <a:pt x="21369" y="67717"/>
                  </a:cubicBezTo>
                  <a:cubicBezTo>
                    <a:pt x="21442" y="67291"/>
                    <a:pt x="21502" y="67135"/>
                    <a:pt x="21553" y="67135"/>
                  </a:cubicBezTo>
                  <a:cubicBezTo>
                    <a:pt x="21692" y="67135"/>
                    <a:pt x="21760" y="68311"/>
                    <a:pt x="21818" y="68311"/>
                  </a:cubicBezTo>
                  <a:cubicBezTo>
                    <a:pt x="21839" y="68311"/>
                    <a:pt x="21859" y="68152"/>
                    <a:pt x="21881" y="67717"/>
                  </a:cubicBezTo>
                  <a:cubicBezTo>
                    <a:pt x="22727" y="49398"/>
                    <a:pt x="22817" y="0"/>
                    <a:pt x="228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66"/>
            <p:cNvSpPr/>
            <p:nvPr/>
          </p:nvSpPr>
          <p:spPr>
            <a:xfrm>
              <a:off x="7042913" y="2582772"/>
              <a:ext cx="446343" cy="672033"/>
            </a:xfrm>
            <a:custGeom>
              <a:avLst/>
              <a:gdLst/>
              <a:ahLst/>
              <a:cxnLst/>
              <a:rect l="l" t="t" r="r" b="b"/>
              <a:pathLst>
                <a:path w="23663" h="35628" extrusionOk="0">
                  <a:moveTo>
                    <a:pt x="8495" y="1"/>
                  </a:moveTo>
                  <a:lnTo>
                    <a:pt x="552" y="4894"/>
                  </a:lnTo>
                  <a:lnTo>
                    <a:pt x="1" y="35627"/>
                  </a:lnTo>
                  <a:lnTo>
                    <a:pt x="23662" y="35627"/>
                  </a:lnTo>
                  <a:lnTo>
                    <a:pt x="23278" y="4011"/>
                  </a:lnTo>
                  <a:cubicBezTo>
                    <a:pt x="23278" y="4011"/>
                    <a:pt x="14681" y="91"/>
                    <a:pt x="14784" y="52"/>
                  </a:cubicBezTo>
                  <a:lnTo>
                    <a:pt x="84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66"/>
            <p:cNvSpPr/>
            <p:nvPr/>
          </p:nvSpPr>
          <p:spPr>
            <a:xfrm>
              <a:off x="7203130" y="2580848"/>
              <a:ext cx="118645" cy="168933"/>
            </a:xfrm>
            <a:custGeom>
              <a:avLst/>
              <a:gdLst/>
              <a:ahLst/>
              <a:cxnLst/>
              <a:rect l="l" t="t" r="r" b="b"/>
              <a:pathLst>
                <a:path w="6290" h="8956" extrusionOk="0">
                  <a:moveTo>
                    <a:pt x="2460" y="0"/>
                  </a:moveTo>
                  <a:cubicBezTo>
                    <a:pt x="1729" y="0"/>
                    <a:pt x="1" y="116"/>
                    <a:pt x="1" y="116"/>
                  </a:cubicBezTo>
                  <a:cubicBezTo>
                    <a:pt x="1166" y="3049"/>
                    <a:pt x="2575" y="6035"/>
                    <a:pt x="3741" y="8955"/>
                  </a:cubicBezTo>
                  <a:cubicBezTo>
                    <a:pt x="4753" y="6086"/>
                    <a:pt x="5612" y="3139"/>
                    <a:pt x="6290" y="167"/>
                  </a:cubicBezTo>
                  <a:lnTo>
                    <a:pt x="24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66"/>
            <p:cNvSpPr/>
            <p:nvPr/>
          </p:nvSpPr>
          <p:spPr>
            <a:xfrm>
              <a:off x="7217371" y="2459318"/>
              <a:ext cx="94030" cy="146109"/>
            </a:xfrm>
            <a:custGeom>
              <a:avLst/>
              <a:gdLst/>
              <a:ahLst/>
              <a:cxnLst/>
              <a:rect l="l" t="t" r="r" b="b"/>
              <a:pathLst>
                <a:path w="4985" h="7746" extrusionOk="0">
                  <a:moveTo>
                    <a:pt x="1" y="0"/>
                  </a:moveTo>
                  <a:lnTo>
                    <a:pt x="1" y="6610"/>
                  </a:lnTo>
                  <a:lnTo>
                    <a:pt x="373" y="6943"/>
                  </a:lnTo>
                  <a:cubicBezTo>
                    <a:pt x="987" y="7482"/>
                    <a:pt x="1749" y="7746"/>
                    <a:pt x="2508" y="7746"/>
                  </a:cubicBezTo>
                  <a:cubicBezTo>
                    <a:pt x="3426" y="7746"/>
                    <a:pt x="4339" y="7360"/>
                    <a:pt x="4985" y="6610"/>
                  </a:cubicBezTo>
                  <a:lnTo>
                    <a:pt x="49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66"/>
            <p:cNvSpPr/>
            <p:nvPr/>
          </p:nvSpPr>
          <p:spPr>
            <a:xfrm>
              <a:off x="7054514" y="2444813"/>
              <a:ext cx="170140" cy="359538"/>
            </a:xfrm>
            <a:custGeom>
              <a:avLst/>
              <a:gdLst/>
              <a:ahLst/>
              <a:cxnLst/>
              <a:rect l="l" t="t" r="r" b="b"/>
              <a:pathLst>
                <a:path w="9020" h="19061" extrusionOk="0">
                  <a:moveTo>
                    <a:pt x="4049" y="0"/>
                  </a:moveTo>
                  <a:cubicBezTo>
                    <a:pt x="2064" y="1102"/>
                    <a:pt x="2883" y="3087"/>
                    <a:pt x="2986" y="4215"/>
                  </a:cubicBezTo>
                  <a:cubicBezTo>
                    <a:pt x="3075" y="5330"/>
                    <a:pt x="3408" y="6457"/>
                    <a:pt x="3268" y="7584"/>
                  </a:cubicBezTo>
                  <a:cubicBezTo>
                    <a:pt x="3024" y="9531"/>
                    <a:pt x="1449" y="11017"/>
                    <a:pt x="744" y="12849"/>
                  </a:cubicBezTo>
                  <a:cubicBezTo>
                    <a:pt x="1" y="14758"/>
                    <a:pt x="385" y="17204"/>
                    <a:pt x="2038" y="18396"/>
                  </a:cubicBezTo>
                  <a:cubicBezTo>
                    <a:pt x="2674" y="18850"/>
                    <a:pt x="3439" y="19061"/>
                    <a:pt x="4214" y="19061"/>
                  </a:cubicBezTo>
                  <a:cubicBezTo>
                    <a:pt x="5454" y="19061"/>
                    <a:pt x="6722" y="18522"/>
                    <a:pt x="7533" y="17576"/>
                  </a:cubicBezTo>
                  <a:cubicBezTo>
                    <a:pt x="8865" y="16026"/>
                    <a:pt x="9019" y="13682"/>
                    <a:pt x="8148" y="11837"/>
                  </a:cubicBezTo>
                  <a:cubicBezTo>
                    <a:pt x="7905" y="11325"/>
                    <a:pt x="7584" y="10825"/>
                    <a:pt x="7572" y="10249"/>
                  </a:cubicBezTo>
                  <a:cubicBezTo>
                    <a:pt x="7559" y="9634"/>
                    <a:pt x="7905" y="9070"/>
                    <a:pt x="8148" y="8493"/>
                  </a:cubicBezTo>
                  <a:cubicBezTo>
                    <a:pt x="8853" y="6777"/>
                    <a:pt x="8327" y="4650"/>
                    <a:pt x="7610" y="2959"/>
                  </a:cubicBezTo>
                  <a:lnTo>
                    <a:pt x="5407" y="2383"/>
                  </a:lnTo>
                  <a:lnTo>
                    <a:pt x="4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66"/>
            <p:cNvSpPr/>
            <p:nvPr/>
          </p:nvSpPr>
          <p:spPr>
            <a:xfrm>
              <a:off x="7184758" y="2374965"/>
              <a:ext cx="169649" cy="182193"/>
            </a:xfrm>
            <a:custGeom>
              <a:avLst/>
              <a:gdLst/>
              <a:ahLst/>
              <a:cxnLst/>
              <a:rect l="l" t="t" r="r" b="b"/>
              <a:pathLst>
                <a:path w="8994" h="9659" extrusionOk="0">
                  <a:moveTo>
                    <a:pt x="5009" y="1"/>
                  </a:moveTo>
                  <a:cubicBezTo>
                    <a:pt x="2384" y="1"/>
                    <a:pt x="1" y="2115"/>
                    <a:pt x="269" y="4715"/>
                  </a:cubicBezTo>
                  <a:cubicBezTo>
                    <a:pt x="691" y="8826"/>
                    <a:pt x="3872" y="9659"/>
                    <a:pt x="5807" y="9659"/>
                  </a:cubicBezTo>
                  <a:cubicBezTo>
                    <a:pt x="6519" y="9659"/>
                    <a:pt x="7063" y="9546"/>
                    <a:pt x="7238" y="9443"/>
                  </a:cubicBezTo>
                  <a:cubicBezTo>
                    <a:pt x="8174" y="8891"/>
                    <a:pt x="8994" y="6636"/>
                    <a:pt x="8866" y="4843"/>
                  </a:cubicBezTo>
                  <a:cubicBezTo>
                    <a:pt x="8647" y="1731"/>
                    <a:pt x="7623" y="1"/>
                    <a:pt x="50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66"/>
            <p:cNvSpPr/>
            <p:nvPr/>
          </p:nvSpPr>
          <p:spPr>
            <a:xfrm>
              <a:off x="7155258" y="2446001"/>
              <a:ext cx="64547" cy="54569"/>
            </a:xfrm>
            <a:custGeom>
              <a:avLst/>
              <a:gdLst/>
              <a:ahLst/>
              <a:cxnLst/>
              <a:rect l="l" t="t" r="r" b="b"/>
              <a:pathLst>
                <a:path w="3422" h="2893" extrusionOk="0">
                  <a:moveTo>
                    <a:pt x="1631" y="0"/>
                  </a:moveTo>
                  <a:cubicBezTo>
                    <a:pt x="636" y="0"/>
                    <a:pt x="0" y="1737"/>
                    <a:pt x="2052" y="2819"/>
                  </a:cubicBezTo>
                  <a:cubicBezTo>
                    <a:pt x="2148" y="2869"/>
                    <a:pt x="2245" y="2892"/>
                    <a:pt x="2341" y="2892"/>
                  </a:cubicBezTo>
                  <a:cubicBezTo>
                    <a:pt x="2907" y="2892"/>
                    <a:pt x="3422" y="2097"/>
                    <a:pt x="3422" y="1461"/>
                  </a:cubicBezTo>
                  <a:cubicBezTo>
                    <a:pt x="3422" y="706"/>
                    <a:pt x="2730" y="436"/>
                    <a:pt x="2052" y="103"/>
                  </a:cubicBezTo>
                  <a:cubicBezTo>
                    <a:pt x="1909" y="33"/>
                    <a:pt x="1766" y="0"/>
                    <a:pt x="1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66"/>
            <p:cNvSpPr/>
            <p:nvPr/>
          </p:nvSpPr>
          <p:spPr>
            <a:xfrm>
              <a:off x="7182834" y="2409540"/>
              <a:ext cx="42780" cy="58719"/>
            </a:xfrm>
            <a:custGeom>
              <a:avLst/>
              <a:gdLst/>
              <a:ahLst/>
              <a:cxnLst/>
              <a:rect l="l" t="t" r="r" b="b"/>
              <a:pathLst>
                <a:path w="2268" h="3113" extrusionOk="0">
                  <a:moveTo>
                    <a:pt x="2267" y="0"/>
                  </a:moveTo>
                  <a:lnTo>
                    <a:pt x="2267" y="0"/>
                  </a:lnTo>
                  <a:cubicBezTo>
                    <a:pt x="1627" y="666"/>
                    <a:pt x="436" y="256"/>
                    <a:pt x="0" y="1088"/>
                  </a:cubicBezTo>
                  <a:cubicBezTo>
                    <a:pt x="77" y="1460"/>
                    <a:pt x="500" y="2728"/>
                    <a:pt x="590" y="3113"/>
                  </a:cubicBezTo>
                  <a:cubicBezTo>
                    <a:pt x="986" y="2075"/>
                    <a:pt x="1717" y="960"/>
                    <a:pt x="2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66"/>
            <p:cNvSpPr/>
            <p:nvPr/>
          </p:nvSpPr>
          <p:spPr>
            <a:xfrm>
              <a:off x="7170272" y="2345238"/>
              <a:ext cx="182929" cy="99104"/>
            </a:xfrm>
            <a:custGeom>
              <a:avLst/>
              <a:gdLst/>
              <a:ahLst/>
              <a:cxnLst/>
              <a:rect l="l" t="t" r="r" b="b"/>
              <a:pathLst>
                <a:path w="9698" h="5254" extrusionOk="0">
                  <a:moveTo>
                    <a:pt x="0" y="4562"/>
                  </a:moveTo>
                  <a:lnTo>
                    <a:pt x="0" y="4562"/>
                  </a:lnTo>
                  <a:cubicBezTo>
                    <a:pt x="0" y="4562"/>
                    <a:pt x="0" y="4562"/>
                    <a:pt x="0" y="4562"/>
                  </a:cubicBezTo>
                  <a:cubicBezTo>
                    <a:pt x="0" y="4562"/>
                    <a:pt x="0" y="4562"/>
                    <a:pt x="0" y="4562"/>
                  </a:cubicBezTo>
                  <a:close/>
                  <a:moveTo>
                    <a:pt x="4724" y="1"/>
                  </a:moveTo>
                  <a:cubicBezTo>
                    <a:pt x="4596" y="1"/>
                    <a:pt x="4468" y="5"/>
                    <a:pt x="4343" y="14"/>
                  </a:cubicBezTo>
                  <a:cubicBezTo>
                    <a:pt x="2062" y="181"/>
                    <a:pt x="218" y="2166"/>
                    <a:pt x="0" y="4562"/>
                  </a:cubicBezTo>
                  <a:lnTo>
                    <a:pt x="0" y="4562"/>
                  </a:lnTo>
                  <a:cubicBezTo>
                    <a:pt x="0" y="4562"/>
                    <a:pt x="0" y="4562"/>
                    <a:pt x="1" y="4562"/>
                  </a:cubicBezTo>
                  <a:cubicBezTo>
                    <a:pt x="21" y="4562"/>
                    <a:pt x="1102" y="5254"/>
                    <a:pt x="1102" y="5254"/>
                  </a:cubicBezTo>
                  <a:cubicBezTo>
                    <a:pt x="1102" y="5254"/>
                    <a:pt x="2190" y="5203"/>
                    <a:pt x="3574" y="5138"/>
                  </a:cubicBezTo>
                  <a:cubicBezTo>
                    <a:pt x="3767" y="5138"/>
                    <a:pt x="4061" y="4178"/>
                    <a:pt x="4061" y="4178"/>
                  </a:cubicBezTo>
                  <a:cubicBezTo>
                    <a:pt x="4061" y="4178"/>
                    <a:pt x="4445" y="5100"/>
                    <a:pt x="4599" y="5100"/>
                  </a:cubicBezTo>
                  <a:cubicBezTo>
                    <a:pt x="5162" y="5074"/>
                    <a:pt x="6315" y="5010"/>
                    <a:pt x="6315" y="5010"/>
                  </a:cubicBezTo>
                  <a:lnTo>
                    <a:pt x="6469" y="3383"/>
                  </a:lnTo>
                  <a:lnTo>
                    <a:pt x="7174" y="4972"/>
                  </a:lnTo>
                  <a:lnTo>
                    <a:pt x="9685" y="4856"/>
                  </a:lnTo>
                  <a:cubicBezTo>
                    <a:pt x="9697" y="4856"/>
                    <a:pt x="9006" y="2615"/>
                    <a:pt x="8916" y="2410"/>
                  </a:cubicBezTo>
                  <a:cubicBezTo>
                    <a:pt x="8087" y="668"/>
                    <a:pt x="6305" y="1"/>
                    <a:pt x="4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66"/>
            <p:cNvSpPr/>
            <p:nvPr/>
          </p:nvSpPr>
          <p:spPr>
            <a:xfrm>
              <a:off x="7233103" y="2461468"/>
              <a:ext cx="25615" cy="25634"/>
            </a:xfrm>
            <a:custGeom>
              <a:avLst/>
              <a:gdLst/>
              <a:ahLst/>
              <a:cxnLst/>
              <a:rect l="l" t="t" r="r" b="b"/>
              <a:pathLst>
                <a:path w="1358" h="1359" extrusionOk="0">
                  <a:moveTo>
                    <a:pt x="678" y="1"/>
                  </a:moveTo>
                  <a:cubicBezTo>
                    <a:pt x="307" y="1"/>
                    <a:pt x="0" y="308"/>
                    <a:pt x="0" y="680"/>
                  </a:cubicBezTo>
                  <a:cubicBezTo>
                    <a:pt x="0" y="1051"/>
                    <a:pt x="307" y="1359"/>
                    <a:pt x="678" y="1359"/>
                  </a:cubicBezTo>
                  <a:cubicBezTo>
                    <a:pt x="1050" y="1359"/>
                    <a:pt x="1358" y="1051"/>
                    <a:pt x="1358" y="680"/>
                  </a:cubicBezTo>
                  <a:cubicBezTo>
                    <a:pt x="1358" y="308"/>
                    <a:pt x="1050" y="1"/>
                    <a:pt x="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66"/>
            <p:cNvSpPr/>
            <p:nvPr/>
          </p:nvSpPr>
          <p:spPr>
            <a:xfrm>
              <a:off x="7335299" y="2461468"/>
              <a:ext cx="17184" cy="25634"/>
            </a:xfrm>
            <a:custGeom>
              <a:avLst/>
              <a:gdLst/>
              <a:ahLst/>
              <a:cxnLst/>
              <a:rect l="l" t="t" r="r" b="b"/>
              <a:pathLst>
                <a:path w="911" h="1359" extrusionOk="0">
                  <a:moveTo>
                    <a:pt x="680" y="1"/>
                  </a:moveTo>
                  <a:cubicBezTo>
                    <a:pt x="296" y="1"/>
                    <a:pt x="0" y="308"/>
                    <a:pt x="0" y="680"/>
                  </a:cubicBezTo>
                  <a:cubicBezTo>
                    <a:pt x="0" y="1051"/>
                    <a:pt x="296" y="1359"/>
                    <a:pt x="680" y="1359"/>
                  </a:cubicBezTo>
                  <a:cubicBezTo>
                    <a:pt x="718" y="1359"/>
                    <a:pt x="757" y="1359"/>
                    <a:pt x="795" y="1346"/>
                  </a:cubicBezTo>
                  <a:cubicBezTo>
                    <a:pt x="820" y="1346"/>
                    <a:pt x="834" y="1333"/>
                    <a:pt x="859" y="1333"/>
                  </a:cubicBezTo>
                  <a:cubicBezTo>
                    <a:pt x="859" y="1333"/>
                    <a:pt x="897" y="808"/>
                    <a:pt x="910" y="629"/>
                  </a:cubicBezTo>
                  <a:cubicBezTo>
                    <a:pt x="910" y="488"/>
                    <a:pt x="885" y="40"/>
                    <a:pt x="885" y="40"/>
                  </a:cubicBezTo>
                  <a:cubicBezTo>
                    <a:pt x="859" y="26"/>
                    <a:pt x="846" y="26"/>
                    <a:pt x="834" y="26"/>
                  </a:cubicBezTo>
                  <a:cubicBezTo>
                    <a:pt x="782" y="14"/>
                    <a:pt x="731" y="1"/>
                    <a:pt x="6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66"/>
            <p:cNvSpPr/>
            <p:nvPr/>
          </p:nvSpPr>
          <p:spPr>
            <a:xfrm>
              <a:off x="7170744" y="2293291"/>
              <a:ext cx="172554" cy="106347"/>
            </a:xfrm>
            <a:custGeom>
              <a:avLst/>
              <a:gdLst/>
              <a:ahLst/>
              <a:cxnLst/>
              <a:rect l="l" t="t" r="r" b="b"/>
              <a:pathLst>
                <a:path w="9148" h="5638" extrusionOk="0">
                  <a:moveTo>
                    <a:pt x="4574" y="1"/>
                  </a:moveTo>
                  <a:cubicBezTo>
                    <a:pt x="2037" y="1"/>
                    <a:pt x="1" y="2127"/>
                    <a:pt x="1" y="4741"/>
                  </a:cubicBezTo>
                  <a:lnTo>
                    <a:pt x="1" y="5574"/>
                  </a:lnTo>
                  <a:lnTo>
                    <a:pt x="9122" y="5637"/>
                  </a:lnTo>
                  <a:lnTo>
                    <a:pt x="9148" y="4741"/>
                  </a:lnTo>
                  <a:cubicBezTo>
                    <a:pt x="9148" y="2127"/>
                    <a:pt x="7098" y="1"/>
                    <a:pt x="4574" y="1"/>
                  </a:cubicBezTo>
                  <a:close/>
                </a:path>
              </a:pathLst>
            </a:custGeom>
            <a:solidFill>
              <a:srgbClr val="F6A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66"/>
            <p:cNvSpPr/>
            <p:nvPr/>
          </p:nvSpPr>
          <p:spPr>
            <a:xfrm>
              <a:off x="7159634" y="2395752"/>
              <a:ext cx="216523" cy="12355"/>
            </a:xfrm>
            <a:custGeom>
              <a:avLst/>
              <a:gdLst/>
              <a:ahLst/>
              <a:cxnLst/>
              <a:rect l="l" t="t" r="r" b="b"/>
              <a:pathLst>
                <a:path w="11479" h="655" extrusionOk="0">
                  <a:moveTo>
                    <a:pt x="334" y="0"/>
                  </a:moveTo>
                  <a:cubicBezTo>
                    <a:pt x="154" y="0"/>
                    <a:pt x="1" y="142"/>
                    <a:pt x="1" y="321"/>
                  </a:cubicBezTo>
                  <a:cubicBezTo>
                    <a:pt x="1" y="500"/>
                    <a:pt x="154" y="654"/>
                    <a:pt x="334" y="654"/>
                  </a:cubicBezTo>
                  <a:lnTo>
                    <a:pt x="11146" y="654"/>
                  </a:lnTo>
                  <a:cubicBezTo>
                    <a:pt x="11325" y="654"/>
                    <a:pt x="11479" y="500"/>
                    <a:pt x="11479" y="321"/>
                  </a:cubicBezTo>
                  <a:cubicBezTo>
                    <a:pt x="11479" y="142"/>
                    <a:pt x="11325" y="0"/>
                    <a:pt x="11146" y="0"/>
                  </a:cubicBezTo>
                  <a:close/>
                </a:path>
              </a:pathLst>
            </a:custGeom>
            <a:solidFill>
              <a:srgbClr val="D87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66"/>
            <p:cNvSpPr/>
            <p:nvPr/>
          </p:nvSpPr>
          <p:spPr>
            <a:xfrm>
              <a:off x="7328301" y="2632550"/>
              <a:ext cx="628499" cy="613295"/>
            </a:xfrm>
            <a:custGeom>
              <a:avLst/>
              <a:gdLst/>
              <a:ahLst/>
              <a:cxnLst/>
              <a:rect l="l" t="t" r="r" b="b"/>
              <a:pathLst>
                <a:path w="33320" h="32514" extrusionOk="0">
                  <a:moveTo>
                    <a:pt x="33141" y="1"/>
                  </a:moveTo>
                  <a:cubicBezTo>
                    <a:pt x="30156" y="1487"/>
                    <a:pt x="23405" y="5036"/>
                    <a:pt x="23405" y="5036"/>
                  </a:cubicBezTo>
                  <a:lnTo>
                    <a:pt x="8686" y="5202"/>
                  </a:lnTo>
                  <a:cubicBezTo>
                    <a:pt x="6226" y="3780"/>
                    <a:pt x="3229" y="2127"/>
                    <a:pt x="385" y="2127"/>
                  </a:cubicBezTo>
                  <a:lnTo>
                    <a:pt x="385" y="28197"/>
                  </a:lnTo>
                  <a:cubicBezTo>
                    <a:pt x="0" y="28197"/>
                    <a:pt x="9403" y="32514"/>
                    <a:pt x="9403" y="32514"/>
                  </a:cubicBezTo>
                  <a:lnTo>
                    <a:pt x="23879" y="32386"/>
                  </a:lnTo>
                  <a:lnTo>
                    <a:pt x="32641" y="28197"/>
                  </a:lnTo>
                  <a:cubicBezTo>
                    <a:pt x="32641" y="28197"/>
                    <a:pt x="33243" y="16552"/>
                    <a:pt x="33308" y="12261"/>
                  </a:cubicBezTo>
                  <a:cubicBezTo>
                    <a:pt x="33320" y="10992"/>
                    <a:pt x="32513" y="321"/>
                    <a:pt x="33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66"/>
            <p:cNvSpPr/>
            <p:nvPr/>
          </p:nvSpPr>
          <p:spPr>
            <a:xfrm>
              <a:off x="7488499" y="2728239"/>
              <a:ext cx="8960" cy="517606"/>
            </a:xfrm>
            <a:custGeom>
              <a:avLst/>
              <a:gdLst/>
              <a:ahLst/>
              <a:cxnLst/>
              <a:rect l="l" t="t" r="r" b="b"/>
              <a:pathLst>
                <a:path w="475" h="27441" extrusionOk="0">
                  <a:moveTo>
                    <a:pt x="193" y="1"/>
                  </a:moveTo>
                  <a:cubicBezTo>
                    <a:pt x="128" y="14"/>
                    <a:pt x="65" y="65"/>
                    <a:pt x="77" y="142"/>
                  </a:cubicBezTo>
                  <a:cubicBezTo>
                    <a:pt x="218" y="4267"/>
                    <a:pt x="154" y="9071"/>
                    <a:pt x="103" y="13721"/>
                  </a:cubicBezTo>
                  <a:cubicBezTo>
                    <a:pt x="51" y="18371"/>
                    <a:pt x="0" y="23188"/>
                    <a:pt x="142" y="27313"/>
                  </a:cubicBezTo>
                  <a:cubicBezTo>
                    <a:pt x="142" y="27377"/>
                    <a:pt x="205" y="27441"/>
                    <a:pt x="270" y="27441"/>
                  </a:cubicBezTo>
                  <a:lnTo>
                    <a:pt x="282" y="27441"/>
                  </a:lnTo>
                  <a:cubicBezTo>
                    <a:pt x="347" y="27429"/>
                    <a:pt x="398" y="27377"/>
                    <a:pt x="398" y="27300"/>
                  </a:cubicBezTo>
                  <a:cubicBezTo>
                    <a:pt x="256" y="23175"/>
                    <a:pt x="308" y="18371"/>
                    <a:pt x="359" y="13721"/>
                  </a:cubicBezTo>
                  <a:cubicBezTo>
                    <a:pt x="410" y="9071"/>
                    <a:pt x="475" y="4254"/>
                    <a:pt x="321" y="129"/>
                  </a:cubicBezTo>
                  <a:cubicBezTo>
                    <a:pt x="321" y="65"/>
                    <a:pt x="256" y="14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66"/>
            <p:cNvSpPr/>
            <p:nvPr/>
          </p:nvSpPr>
          <p:spPr>
            <a:xfrm>
              <a:off x="7766624" y="2730653"/>
              <a:ext cx="14524" cy="515191"/>
            </a:xfrm>
            <a:custGeom>
              <a:avLst/>
              <a:gdLst/>
              <a:ahLst/>
              <a:cxnLst/>
              <a:rect l="l" t="t" r="r" b="b"/>
              <a:pathLst>
                <a:path w="770" h="27313" extrusionOk="0">
                  <a:moveTo>
                    <a:pt x="129" y="1"/>
                  </a:moveTo>
                  <a:cubicBezTo>
                    <a:pt x="52" y="14"/>
                    <a:pt x="1" y="65"/>
                    <a:pt x="1" y="142"/>
                  </a:cubicBezTo>
                  <a:lnTo>
                    <a:pt x="513" y="27185"/>
                  </a:lnTo>
                  <a:cubicBezTo>
                    <a:pt x="513" y="27249"/>
                    <a:pt x="564" y="27313"/>
                    <a:pt x="641" y="27313"/>
                  </a:cubicBezTo>
                  <a:cubicBezTo>
                    <a:pt x="705" y="27313"/>
                    <a:pt x="769" y="27249"/>
                    <a:pt x="769" y="27185"/>
                  </a:cubicBezTo>
                  <a:lnTo>
                    <a:pt x="257" y="129"/>
                  </a:lnTo>
                  <a:cubicBezTo>
                    <a:pt x="257" y="65"/>
                    <a:pt x="206" y="1"/>
                    <a:pt x="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66"/>
            <p:cNvSpPr/>
            <p:nvPr/>
          </p:nvSpPr>
          <p:spPr>
            <a:xfrm>
              <a:off x="7966697" y="2631361"/>
              <a:ext cx="464206" cy="457434"/>
            </a:xfrm>
            <a:custGeom>
              <a:avLst/>
              <a:gdLst/>
              <a:ahLst/>
              <a:cxnLst/>
              <a:rect l="l" t="t" r="r" b="b"/>
              <a:pathLst>
                <a:path w="24610" h="24251" extrusionOk="0">
                  <a:moveTo>
                    <a:pt x="16219" y="0"/>
                  </a:moveTo>
                  <a:cubicBezTo>
                    <a:pt x="14924" y="461"/>
                    <a:pt x="15770" y="1819"/>
                    <a:pt x="14694" y="2665"/>
                  </a:cubicBezTo>
                  <a:cubicBezTo>
                    <a:pt x="14796" y="4176"/>
                    <a:pt x="14566" y="11183"/>
                    <a:pt x="14566" y="11183"/>
                  </a:cubicBezTo>
                  <a:lnTo>
                    <a:pt x="1" y="16884"/>
                  </a:lnTo>
                  <a:cubicBezTo>
                    <a:pt x="423" y="19126"/>
                    <a:pt x="1268" y="22086"/>
                    <a:pt x="1999" y="24250"/>
                  </a:cubicBezTo>
                  <a:cubicBezTo>
                    <a:pt x="7789" y="22533"/>
                    <a:pt x="21227" y="15808"/>
                    <a:pt x="22380" y="14988"/>
                  </a:cubicBezTo>
                  <a:cubicBezTo>
                    <a:pt x="23803" y="13950"/>
                    <a:pt x="24609" y="11824"/>
                    <a:pt x="23764" y="10274"/>
                  </a:cubicBezTo>
                  <a:cubicBezTo>
                    <a:pt x="23213" y="9262"/>
                    <a:pt x="22636" y="8262"/>
                    <a:pt x="22009" y="7289"/>
                  </a:cubicBezTo>
                  <a:cubicBezTo>
                    <a:pt x="21164" y="5970"/>
                    <a:pt x="16680" y="1498"/>
                    <a:pt x="16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66"/>
            <p:cNvSpPr/>
            <p:nvPr/>
          </p:nvSpPr>
          <p:spPr>
            <a:xfrm>
              <a:off x="7858446" y="2949833"/>
              <a:ext cx="246967" cy="154710"/>
            </a:xfrm>
            <a:custGeom>
              <a:avLst/>
              <a:gdLst/>
              <a:ahLst/>
              <a:cxnLst/>
              <a:rect l="l" t="t" r="r" b="b"/>
              <a:pathLst>
                <a:path w="13093" h="8202" extrusionOk="0">
                  <a:moveTo>
                    <a:pt x="5740" y="0"/>
                  </a:moveTo>
                  <a:cubicBezTo>
                    <a:pt x="4215" y="615"/>
                    <a:pt x="3011" y="1486"/>
                    <a:pt x="1743" y="2537"/>
                  </a:cubicBezTo>
                  <a:cubicBezTo>
                    <a:pt x="1077" y="3087"/>
                    <a:pt x="423" y="3741"/>
                    <a:pt x="231" y="4587"/>
                  </a:cubicBezTo>
                  <a:cubicBezTo>
                    <a:pt x="1" y="5637"/>
                    <a:pt x="590" y="6751"/>
                    <a:pt x="1473" y="7366"/>
                  </a:cubicBezTo>
                  <a:cubicBezTo>
                    <a:pt x="2303" y="7952"/>
                    <a:pt x="3645" y="8201"/>
                    <a:pt x="4690" y="8201"/>
                  </a:cubicBezTo>
                  <a:cubicBezTo>
                    <a:pt x="4742" y="8201"/>
                    <a:pt x="4793" y="8200"/>
                    <a:pt x="4843" y="8199"/>
                  </a:cubicBezTo>
                  <a:cubicBezTo>
                    <a:pt x="5919" y="8174"/>
                    <a:pt x="11223" y="6021"/>
                    <a:pt x="13093" y="5137"/>
                  </a:cubicBezTo>
                  <a:lnTo>
                    <a:pt x="57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66"/>
            <p:cNvSpPr/>
            <p:nvPr/>
          </p:nvSpPr>
          <p:spPr>
            <a:xfrm>
              <a:off x="7952437" y="2923728"/>
              <a:ext cx="67924" cy="50287"/>
            </a:xfrm>
            <a:custGeom>
              <a:avLst/>
              <a:gdLst/>
              <a:ahLst/>
              <a:cxnLst/>
              <a:rect l="l" t="t" r="r" b="b"/>
              <a:pathLst>
                <a:path w="3601" h="2666" extrusionOk="0">
                  <a:moveTo>
                    <a:pt x="0" y="1"/>
                  </a:moveTo>
                  <a:lnTo>
                    <a:pt x="0" y="2666"/>
                  </a:lnTo>
                  <a:lnTo>
                    <a:pt x="3601" y="6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66"/>
            <p:cNvSpPr/>
            <p:nvPr/>
          </p:nvSpPr>
          <p:spPr>
            <a:xfrm>
              <a:off x="8224282" y="2565852"/>
              <a:ext cx="176157" cy="279354"/>
            </a:xfrm>
            <a:custGeom>
              <a:avLst/>
              <a:gdLst/>
              <a:ahLst/>
              <a:cxnLst/>
              <a:rect l="l" t="t" r="r" b="b"/>
              <a:pathLst>
                <a:path w="9339" h="14810" extrusionOk="0">
                  <a:moveTo>
                    <a:pt x="1" y="1"/>
                  </a:moveTo>
                  <a:lnTo>
                    <a:pt x="231" y="14810"/>
                  </a:lnTo>
                  <a:cubicBezTo>
                    <a:pt x="2588" y="13913"/>
                    <a:pt x="9339" y="9865"/>
                    <a:pt x="9339" y="9865"/>
                  </a:cubicBezTo>
                  <a:cubicBezTo>
                    <a:pt x="6662" y="6138"/>
                    <a:pt x="4049" y="2409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66"/>
            <p:cNvSpPr/>
            <p:nvPr/>
          </p:nvSpPr>
          <p:spPr>
            <a:xfrm>
              <a:off x="6946036" y="2922294"/>
              <a:ext cx="498762" cy="277015"/>
            </a:xfrm>
            <a:custGeom>
              <a:avLst/>
              <a:gdLst/>
              <a:ahLst/>
              <a:cxnLst/>
              <a:rect l="l" t="t" r="r" b="b"/>
              <a:pathLst>
                <a:path w="26442" h="14686" extrusionOk="0">
                  <a:moveTo>
                    <a:pt x="1102" y="0"/>
                  </a:moveTo>
                  <a:lnTo>
                    <a:pt x="1102" y="0"/>
                  </a:lnTo>
                  <a:cubicBezTo>
                    <a:pt x="0" y="2665"/>
                    <a:pt x="743" y="6790"/>
                    <a:pt x="2728" y="8877"/>
                  </a:cubicBezTo>
                  <a:cubicBezTo>
                    <a:pt x="4330" y="10568"/>
                    <a:pt x="6623" y="11427"/>
                    <a:pt x="8865" y="12080"/>
                  </a:cubicBezTo>
                  <a:cubicBezTo>
                    <a:pt x="12811" y="13233"/>
                    <a:pt x="18319" y="14258"/>
                    <a:pt x="22419" y="14681"/>
                  </a:cubicBezTo>
                  <a:cubicBezTo>
                    <a:pt x="22451" y="14684"/>
                    <a:pt x="22484" y="14686"/>
                    <a:pt x="22517" y="14686"/>
                  </a:cubicBezTo>
                  <a:cubicBezTo>
                    <a:pt x="24119" y="14686"/>
                    <a:pt x="26442" y="10836"/>
                    <a:pt x="20970" y="8929"/>
                  </a:cubicBezTo>
                  <a:cubicBezTo>
                    <a:pt x="17307" y="7647"/>
                    <a:pt x="13733" y="7020"/>
                    <a:pt x="10005" y="5919"/>
                  </a:cubicBezTo>
                  <a:cubicBezTo>
                    <a:pt x="8942" y="5611"/>
                    <a:pt x="7840" y="5316"/>
                    <a:pt x="6930" y="4663"/>
                  </a:cubicBezTo>
                  <a:cubicBezTo>
                    <a:pt x="6033" y="4009"/>
                    <a:pt x="5214" y="2779"/>
                    <a:pt x="5444" y="1691"/>
                  </a:cubicBezTo>
                  <a:lnTo>
                    <a:pt x="11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66"/>
            <p:cNvSpPr/>
            <p:nvPr/>
          </p:nvSpPr>
          <p:spPr>
            <a:xfrm>
              <a:off x="7302874" y="3052030"/>
              <a:ext cx="31727" cy="36273"/>
            </a:xfrm>
            <a:custGeom>
              <a:avLst/>
              <a:gdLst/>
              <a:ahLst/>
              <a:cxnLst/>
              <a:rect l="l" t="t" r="r" b="b"/>
              <a:pathLst>
                <a:path w="1682" h="1923" extrusionOk="0">
                  <a:moveTo>
                    <a:pt x="1630" y="1"/>
                  </a:moveTo>
                  <a:cubicBezTo>
                    <a:pt x="1028" y="462"/>
                    <a:pt x="606" y="936"/>
                    <a:pt x="3" y="1397"/>
                  </a:cubicBezTo>
                  <a:lnTo>
                    <a:pt x="3" y="1397"/>
                  </a:lnTo>
                  <a:cubicBezTo>
                    <a:pt x="2" y="1397"/>
                    <a:pt x="1" y="1397"/>
                    <a:pt x="1" y="1397"/>
                  </a:cubicBezTo>
                  <a:lnTo>
                    <a:pt x="1" y="1397"/>
                  </a:lnTo>
                  <a:cubicBezTo>
                    <a:pt x="1" y="1397"/>
                    <a:pt x="1" y="1397"/>
                    <a:pt x="3" y="1398"/>
                  </a:cubicBezTo>
                  <a:cubicBezTo>
                    <a:pt x="3" y="1398"/>
                    <a:pt x="3" y="1397"/>
                    <a:pt x="3" y="1397"/>
                  </a:cubicBezTo>
                  <a:lnTo>
                    <a:pt x="3" y="1397"/>
                  </a:lnTo>
                  <a:cubicBezTo>
                    <a:pt x="72" y="1414"/>
                    <a:pt x="1681" y="1922"/>
                    <a:pt x="1681" y="1922"/>
                  </a:cubicBezTo>
                  <a:lnTo>
                    <a:pt x="16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66"/>
            <p:cNvSpPr/>
            <p:nvPr/>
          </p:nvSpPr>
          <p:spPr>
            <a:xfrm>
              <a:off x="8016475" y="4496320"/>
              <a:ext cx="324775" cy="107780"/>
            </a:xfrm>
            <a:custGeom>
              <a:avLst/>
              <a:gdLst/>
              <a:ahLst/>
              <a:cxnLst/>
              <a:rect l="l" t="t" r="r" b="b"/>
              <a:pathLst>
                <a:path w="17218" h="5714" extrusionOk="0">
                  <a:moveTo>
                    <a:pt x="269" y="0"/>
                  </a:moveTo>
                  <a:lnTo>
                    <a:pt x="269" y="3946"/>
                  </a:lnTo>
                  <a:lnTo>
                    <a:pt x="1" y="3946"/>
                  </a:lnTo>
                  <a:lnTo>
                    <a:pt x="1" y="4740"/>
                  </a:lnTo>
                  <a:lnTo>
                    <a:pt x="1" y="4919"/>
                  </a:lnTo>
                  <a:lnTo>
                    <a:pt x="1" y="5714"/>
                  </a:lnTo>
                  <a:lnTo>
                    <a:pt x="17218" y="5714"/>
                  </a:lnTo>
                  <a:lnTo>
                    <a:pt x="17218" y="4919"/>
                  </a:lnTo>
                  <a:lnTo>
                    <a:pt x="17218" y="4740"/>
                  </a:lnTo>
                  <a:lnTo>
                    <a:pt x="17218" y="3946"/>
                  </a:lnTo>
                  <a:lnTo>
                    <a:pt x="16936" y="3946"/>
                  </a:lnTo>
                  <a:lnTo>
                    <a:pt x="7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66"/>
            <p:cNvSpPr/>
            <p:nvPr/>
          </p:nvSpPr>
          <p:spPr>
            <a:xfrm>
              <a:off x="7584188" y="4493416"/>
              <a:ext cx="324775" cy="107780"/>
            </a:xfrm>
            <a:custGeom>
              <a:avLst/>
              <a:gdLst/>
              <a:ahLst/>
              <a:cxnLst/>
              <a:rect l="l" t="t" r="r" b="b"/>
              <a:pathLst>
                <a:path w="17218" h="5714" extrusionOk="0">
                  <a:moveTo>
                    <a:pt x="9557" y="0"/>
                  </a:moveTo>
                  <a:lnTo>
                    <a:pt x="282" y="3946"/>
                  </a:lnTo>
                  <a:lnTo>
                    <a:pt x="0" y="3946"/>
                  </a:lnTo>
                  <a:lnTo>
                    <a:pt x="0" y="4740"/>
                  </a:lnTo>
                  <a:lnTo>
                    <a:pt x="0" y="4920"/>
                  </a:lnTo>
                  <a:lnTo>
                    <a:pt x="0" y="5714"/>
                  </a:lnTo>
                  <a:lnTo>
                    <a:pt x="17217" y="5714"/>
                  </a:lnTo>
                  <a:lnTo>
                    <a:pt x="17217" y="4920"/>
                  </a:lnTo>
                  <a:lnTo>
                    <a:pt x="17217" y="4740"/>
                  </a:lnTo>
                  <a:lnTo>
                    <a:pt x="17217" y="3946"/>
                  </a:lnTo>
                  <a:lnTo>
                    <a:pt x="16949" y="3946"/>
                  </a:lnTo>
                  <a:lnTo>
                    <a:pt x="169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66"/>
            <p:cNvSpPr/>
            <p:nvPr/>
          </p:nvSpPr>
          <p:spPr>
            <a:xfrm>
              <a:off x="7324434" y="4511769"/>
              <a:ext cx="274525" cy="91106"/>
            </a:xfrm>
            <a:custGeom>
              <a:avLst/>
              <a:gdLst/>
              <a:ahLst/>
              <a:cxnLst/>
              <a:rect l="l" t="t" r="r" b="b"/>
              <a:pathLst>
                <a:path w="14554" h="4830" extrusionOk="0">
                  <a:moveTo>
                    <a:pt x="218" y="1"/>
                  </a:moveTo>
                  <a:lnTo>
                    <a:pt x="218" y="3344"/>
                  </a:lnTo>
                  <a:lnTo>
                    <a:pt x="0" y="3344"/>
                  </a:lnTo>
                  <a:lnTo>
                    <a:pt x="0" y="4010"/>
                  </a:lnTo>
                  <a:lnTo>
                    <a:pt x="0" y="4164"/>
                  </a:lnTo>
                  <a:lnTo>
                    <a:pt x="0" y="4830"/>
                  </a:lnTo>
                  <a:lnTo>
                    <a:pt x="14553" y="4830"/>
                  </a:lnTo>
                  <a:lnTo>
                    <a:pt x="14553" y="4164"/>
                  </a:lnTo>
                  <a:lnTo>
                    <a:pt x="14553" y="4010"/>
                  </a:lnTo>
                  <a:lnTo>
                    <a:pt x="14553" y="3344"/>
                  </a:lnTo>
                  <a:lnTo>
                    <a:pt x="14309" y="3344"/>
                  </a:lnTo>
                  <a:lnTo>
                    <a:pt x="6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66"/>
            <p:cNvSpPr/>
            <p:nvPr/>
          </p:nvSpPr>
          <p:spPr>
            <a:xfrm>
              <a:off x="6958825" y="4509354"/>
              <a:ext cx="274525" cy="91106"/>
            </a:xfrm>
            <a:custGeom>
              <a:avLst/>
              <a:gdLst/>
              <a:ahLst/>
              <a:cxnLst/>
              <a:rect l="l" t="t" r="r" b="b"/>
              <a:pathLst>
                <a:path w="14554" h="4830" extrusionOk="0">
                  <a:moveTo>
                    <a:pt x="8085" y="1"/>
                  </a:moveTo>
                  <a:lnTo>
                    <a:pt x="245" y="3332"/>
                  </a:lnTo>
                  <a:lnTo>
                    <a:pt x="1" y="3332"/>
                  </a:lnTo>
                  <a:lnTo>
                    <a:pt x="1" y="4010"/>
                  </a:lnTo>
                  <a:lnTo>
                    <a:pt x="1" y="4151"/>
                  </a:lnTo>
                  <a:lnTo>
                    <a:pt x="1" y="4830"/>
                  </a:lnTo>
                  <a:lnTo>
                    <a:pt x="14553" y="4830"/>
                  </a:lnTo>
                  <a:lnTo>
                    <a:pt x="14553" y="4151"/>
                  </a:lnTo>
                  <a:lnTo>
                    <a:pt x="14553" y="4010"/>
                  </a:lnTo>
                  <a:lnTo>
                    <a:pt x="14553" y="3332"/>
                  </a:lnTo>
                  <a:lnTo>
                    <a:pt x="14323" y="3332"/>
                  </a:lnTo>
                  <a:lnTo>
                    <a:pt x="143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66"/>
            <p:cNvSpPr/>
            <p:nvPr/>
          </p:nvSpPr>
          <p:spPr>
            <a:xfrm>
              <a:off x="7316701" y="2453225"/>
              <a:ext cx="24408" cy="7790"/>
            </a:xfrm>
            <a:custGeom>
              <a:avLst/>
              <a:gdLst/>
              <a:ahLst/>
              <a:cxnLst/>
              <a:rect l="l" t="t" r="r" b="b"/>
              <a:pathLst>
                <a:path w="1294" h="413" extrusionOk="0">
                  <a:moveTo>
                    <a:pt x="679" y="1"/>
                  </a:moveTo>
                  <a:cubicBezTo>
                    <a:pt x="662" y="1"/>
                    <a:pt x="645" y="1"/>
                    <a:pt x="628" y="2"/>
                  </a:cubicBezTo>
                  <a:cubicBezTo>
                    <a:pt x="231" y="28"/>
                    <a:pt x="26" y="335"/>
                    <a:pt x="0" y="374"/>
                  </a:cubicBezTo>
                  <a:lnTo>
                    <a:pt x="64" y="412"/>
                  </a:lnTo>
                  <a:cubicBezTo>
                    <a:pt x="90" y="387"/>
                    <a:pt x="269" y="105"/>
                    <a:pt x="628" y="79"/>
                  </a:cubicBezTo>
                  <a:cubicBezTo>
                    <a:pt x="645" y="78"/>
                    <a:pt x="661" y="77"/>
                    <a:pt x="678" y="77"/>
                  </a:cubicBezTo>
                  <a:cubicBezTo>
                    <a:pt x="1008" y="77"/>
                    <a:pt x="1218" y="311"/>
                    <a:pt x="1243" y="335"/>
                  </a:cubicBezTo>
                  <a:lnTo>
                    <a:pt x="1294" y="284"/>
                  </a:lnTo>
                  <a:cubicBezTo>
                    <a:pt x="1269" y="260"/>
                    <a:pt x="1046" y="1"/>
                    <a:pt x="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66"/>
            <p:cNvSpPr/>
            <p:nvPr/>
          </p:nvSpPr>
          <p:spPr>
            <a:xfrm>
              <a:off x="7324434" y="2453716"/>
              <a:ext cx="7979" cy="7771"/>
            </a:xfrm>
            <a:custGeom>
              <a:avLst/>
              <a:gdLst/>
              <a:ahLst/>
              <a:cxnLst/>
              <a:rect l="l" t="t" r="r" b="b"/>
              <a:pathLst>
                <a:path w="423" h="412" extrusionOk="0">
                  <a:moveTo>
                    <a:pt x="226" y="1"/>
                  </a:moveTo>
                  <a:cubicBezTo>
                    <a:pt x="220" y="1"/>
                    <a:pt x="212" y="1"/>
                    <a:pt x="205" y="2"/>
                  </a:cubicBezTo>
                  <a:cubicBezTo>
                    <a:pt x="90" y="2"/>
                    <a:pt x="0" y="104"/>
                    <a:pt x="13" y="220"/>
                  </a:cubicBezTo>
                  <a:cubicBezTo>
                    <a:pt x="13" y="335"/>
                    <a:pt x="115" y="412"/>
                    <a:pt x="231" y="412"/>
                  </a:cubicBezTo>
                  <a:cubicBezTo>
                    <a:pt x="346" y="400"/>
                    <a:pt x="423" y="309"/>
                    <a:pt x="423" y="195"/>
                  </a:cubicBezTo>
                  <a:cubicBezTo>
                    <a:pt x="411" y="86"/>
                    <a:pt x="331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66"/>
            <p:cNvSpPr/>
            <p:nvPr/>
          </p:nvSpPr>
          <p:spPr>
            <a:xfrm>
              <a:off x="7257001" y="2457092"/>
              <a:ext cx="24672" cy="7790"/>
            </a:xfrm>
            <a:custGeom>
              <a:avLst/>
              <a:gdLst/>
              <a:ahLst/>
              <a:cxnLst/>
              <a:rect l="l" t="t" r="r" b="b"/>
              <a:pathLst>
                <a:path w="1308" h="413" extrusionOk="0">
                  <a:moveTo>
                    <a:pt x="692" y="1"/>
                  </a:moveTo>
                  <a:cubicBezTo>
                    <a:pt x="675" y="1"/>
                    <a:pt x="659" y="1"/>
                    <a:pt x="641" y="2"/>
                  </a:cubicBezTo>
                  <a:cubicBezTo>
                    <a:pt x="245" y="28"/>
                    <a:pt x="26" y="335"/>
                    <a:pt x="1" y="374"/>
                  </a:cubicBezTo>
                  <a:lnTo>
                    <a:pt x="65" y="412"/>
                  </a:lnTo>
                  <a:cubicBezTo>
                    <a:pt x="91" y="374"/>
                    <a:pt x="283" y="92"/>
                    <a:pt x="641" y="79"/>
                  </a:cubicBezTo>
                  <a:cubicBezTo>
                    <a:pt x="658" y="78"/>
                    <a:pt x="675" y="77"/>
                    <a:pt x="691" y="77"/>
                  </a:cubicBezTo>
                  <a:cubicBezTo>
                    <a:pt x="1020" y="77"/>
                    <a:pt x="1219" y="311"/>
                    <a:pt x="1244" y="335"/>
                  </a:cubicBezTo>
                  <a:lnTo>
                    <a:pt x="1307" y="284"/>
                  </a:lnTo>
                  <a:cubicBezTo>
                    <a:pt x="1283" y="260"/>
                    <a:pt x="1060" y="1"/>
                    <a:pt x="6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66"/>
            <p:cNvSpPr/>
            <p:nvPr/>
          </p:nvSpPr>
          <p:spPr>
            <a:xfrm>
              <a:off x="7264999" y="2457375"/>
              <a:ext cx="7979" cy="7771"/>
            </a:xfrm>
            <a:custGeom>
              <a:avLst/>
              <a:gdLst/>
              <a:ahLst/>
              <a:cxnLst/>
              <a:rect l="l" t="t" r="r" b="b"/>
              <a:pathLst>
                <a:path w="423" h="412" extrusionOk="0">
                  <a:moveTo>
                    <a:pt x="192" y="1"/>
                  </a:moveTo>
                  <a:cubicBezTo>
                    <a:pt x="77" y="13"/>
                    <a:pt x="0" y="115"/>
                    <a:pt x="0" y="218"/>
                  </a:cubicBezTo>
                  <a:cubicBezTo>
                    <a:pt x="12" y="326"/>
                    <a:pt x="102" y="412"/>
                    <a:pt x="198" y="412"/>
                  </a:cubicBezTo>
                  <a:cubicBezTo>
                    <a:pt x="205" y="412"/>
                    <a:pt x="211" y="411"/>
                    <a:pt x="217" y="410"/>
                  </a:cubicBezTo>
                  <a:cubicBezTo>
                    <a:pt x="333" y="410"/>
                    <a:pt x="422" y="308"/>
                    <a:pt x="410" y="192"/>
                  </a:cubicBezTo>
                  <a:cubicBezTo>
                    <a:pt x="410" y="90"/>
                    <a:pt x="307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66"/>
            <p:cNvSpPr/>
            <p:nvPr/>
          </p:nvSpPr>
          <p:spPr>
            <a:xfrm>
              <a:off x="7283352" y="2508360"/>
              <a:ext cx="30463" cy="12864"/>
            </a:xfrm>
            <a:custGeom>
              <a:avLst/>
              <a:gdLst/>
              <a:ahLst/>
              <a:cxnLst/>
              <a:rect l="l" t="t" r="r" b="b"/>
              <a:pathLst>
                <a:path w="1615" h="682" extrusionOk="0">
                  <a:moveTo>
                    <a:pt x="1" y="0"/>
                  </a:moveTo>
                  <a:cubicBezTo>
                    <a:pt x="74" y="405"/>
                    <a:pt x="418" y="681"/>
                    <a:pt x="796" y="681"/>
                  </a:cubicBezTo>
                  <a:cubicBezTo>
                    <a:pt x="813" y="681"/>
                    <a:pt x="829" y="681"/>
                    <a:pt x="846" y="680"/>
                  </a:cubicBezTo>
                  <a:cubicBezTo>
                    <a:pt x="1217" y="666"/>
                    <a:pt x="1538" y="384"/>
                    <a:pt x="1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66"/>
            <p:cNvSpPr/>
            <p:nvPr/>
          </p:nvSpPr>
          <p:spPr>
            <a:xfrm>
              <a:off x="7283352" y="2502720"/>
              <a:ext cx="30463" cy="8545"/>
            </a:xfrm>
            <a:custGeom>
              <a:avLst/>
              <a:gdLst/>
              <a:ahLst/>
              <a:cxnLst/>
              <a:rect l="l" t="t" r="r" b="b"/>
              <a:pathLst>
                <a:path w="1615" h="453" extrusionOk="0">
                  <a:moveTo>
                    <a:pt x="1166" y="0"/>
                  </a:moveTo>
                  <a:cubicBezTo>
                    <a:pt x="1134" y="0"/>
                    <a:pt x="1103" y="7"/>
                    <a:pt x="1077" y="17"/>
                  </a:cubicBezTo>
                  <a:lnTo>
                    <a:pt x="820" y="133"/>
                  </a:lnTo>
                  <a:lnTo>
                    <a:pt x="616" y="31"/>
                  </a:lnTo>
                  <a:cubicBezTo>
                    <a:pt x="583" y="11"/>
                    <a:pt x="548" y="1"/>
                    <a:pt x="513" y="1"/>
                  </a:cubicBezTo>
                  <a:cubicBezTo>
                    <a:pt x="477" y="1"/>
                    <a:pt x="442" y="11"/>
                    <a:pt x="411" y="31"/>
                  </a:cubicBezTo>
                  <a:lnTo>
                    <a:pt x="1" y="299"/>
                  </a:lnTo>
                  <a:cubicBezTo>
                    <a:pt x="180" y="376"/>
                    <a:pt x="462" y="453"/>
                    <a:pt x="833" y="453"/>
                  </a:cubicBezTo>
                  <a:cubicBezTo>
                    <a:pt x="1166" y="453"/>
                    <a:pt x="1448" y="364"/>
                    <a:pt x="1615" y="299"/>
                  </a:cubicBezTo>
                  <a:cubicBezTo>
                    <a:pt x="1499" y="222"/>
                    <a:pt x="1396" y="133"/>
                    <a:pt x="1294" y="43"/>
                  </a:cubicBezTo>
                  <a:cubicBezTo>
                    <a:pt x="1257" y="13"/>
                    <a:pt x="1210" y="0"/>
                    <a:pt x="11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66"/>
            <p:cNvSpPr/>
            <p:nvPr/>
          </p:nvSpPr>
          <p:spPr>
            <a:xfrm>
              <a:off x="7934330" y="2324452"/>
              <a:ext cx="24653" cy="7771"/>
            </a:xfrm>
            <a:custGeom>
              <a:avLst/>
              <a:gdLst/>
              <a:ahLst/>
              <a:cxnLst/>
              <a:rect l="l" t="t" r="r" b="b"/>
              <a:pathLst>
                <a:path w="1307" h="412" extrusionOk="0">
                  <a:moveTo>
                    <a:pt x="694" y="0"/>
                  </a:moveTo>
                  <a:cubicBezTo>
                    <a:pt x="676" y="0"/>
                    <a:pt x="659" y="1"/>
                    <a:pt x="641" y="2"/>
                  </a:cubicBezTo>
                  <a:cubicBezTo>
                    <a:pt x="243" y="14"/>
                    <a:pt x="26" y="335"/>
                    <a:pt x="0" y="360"/>
                  </a:cubicBezTo>
                  <a:lnTo>
                    <a:pt x="77" y="412"/>
                  </a:lnTo>
                  <a:cubicBezTo>
                    <a:pt x="89" y="373"/>
                    <a:pt x="282" y="91"/>
                    <a:pt x="641" y="79"/>
                  </a:cubicBezTo>
                  <a:cubicBezTo>
                    <a:pt x="658" y="77"/>
                    <a:pt x="674" y="77"/>
                    <a:pt x="691" y="77"/>
                  </a:cubicBezTo>
                  <a:cubicBezTo>
                    <a:pt x="1019" y="77"/>
                    <a:pt x="1218" y="310"/>
                    <a:pt x="1242" y="335"/>
                  </a:cubicBezTo>
                  <a:lnTo>
                    <a:pt x="1307" y="284"/>
                  </a:lnTo>
                  <a:cubicBezTo>
                    <a:pt x="1282" y="246"/>
                    <a:pt x="1059" y="0"/>
                    <a:pt x="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66"/>
            <p:cNvSpPr/>
            <p:nvPr/>
          </p:nvSpPr>
          <p:spPr>
            <a:xfrm>
              <a:off x="7942289" y="2324716"/>
              <a:ext cx="7998" cy="7771"/>
            </a:xfrm>
            <a:custGeom>
              <a:avLst/>
              <a:gdLst/>
              <a:ahLst/>
              <a:cxnLst/>
              <a:rect l="l" t="t" r="r" b="b"/>
              <a:pathLst>
                <a:path w="424" h="412" extrusionOk="0">
                  <a:moveTo>
                    <a:pt x="193" y="0"/>
                  </a:moveTo>
                  <a:cubicBezTo>
                    <a:pt x="90" y="13"/>
                    <a:pt x="0" y="103"/>
                    <a:pt x="0" y="218"/>
                  </a:cubicBezTo>
                  <a:cubicBezTo>
                    <a:pt x="13" y="326"/>
                    <a:pt x="103" y="411"/>
                    <a:pt x="198" y="411"/>
                  </a:cubicBezTo>
                  <a:cubicBezTo>
                    <a:pt x="205" y="411"/>
                    <a:pt x="212" y="411"/>
                    <a:pt x="219" y="410"/>
                  </a:cubicBezTo>
                  <a:cubicBezTo>
                    <a:pt x="333" y="410"/>
                    <a:pt x="424" y="307"/>
                    <a:pt x="410" y="193"/>
                  </a:cubicBezTo>
                  <a:cubicBezTo>
                    <a:pt x="410" y="77"/>
                    <a:pt x="308" y="0"/>
                    <a:pt x="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66"/>
            <p:cNvSpPr/>
            <p:nvPr/>
          </p:nvSpPr>
          <p:spPr>
            <a:xfrm>
              <a:off x="7874875" y="2328055"/>
              <a:ext cx="24427" cy="7790"/>
            </a:xfrm>
            <a:custGeom>
              <a:avLst/>
              <a:gdLst/>
              <a:ahLst/>
              <a:cxnLst/>
              <a:rect l="l" t="t" r="r" b="b"/>
              <a:pathLst>
                <a:path w="1295" h="413" extrusionOk="0">
                  <a:moveTo>
                    <a:pt x="679" y="1"/>
                  </a:moveTo>
                  <a:cubicBezTo>
                    <a:pt x="662" y="1"/>
                    <a:pt x="645" y="1"/>
                    <a:pt x="628" y="2"/>
                  </a:cubicBezTo>
                  <a:cubicBezTo>
                    <a:pt x="231" y="28"/>
                    <a:pt x="26" y="335"/>
                    <a:pt x="1" y="374"/>
                  </a:cubicBezTo>
                  <a:lnTo>
                    <a:pt x="64" y="412"/>
                  </a:lnTo>
                  <a:cubicBezTo>
                    <a:pt x="90" y="387"/>
                    <a:pt x="269" y="105"/>
                    <a:pt x="641" y="79"/>
                  </a:cubicBezTo>
                  <a:cubicBezTo>
                    <a:pt x="650" y="79"/>
                    <a:pt x="658" y="79"/>
                    <a:pt x="667" y="79"/>
                  </a:cubicBezTo>
                  <a:cubicBezTo>
                    <a:pt x="998" y="79"/>
                    <a:pt x="1218" y="311"/>
                    <a:pt x="1243" y="349"/>
                  </a:cubicBezTo>
                  <a:lnTo>
                    <a:pt x="1294" y="298"/>
                  </a:lnTo>
                  <a:cubicBezTo>
                    <a:pt x="1270" y="260"/>
                    <a:pt x="1046" y="1"/>
                    <a:pt x="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66"/>
            <p:cNvSpPr/>
            <p:nvPr/>
          </p:nvSpPr>
          <p:spPr>
            <a:xfrm>
              <a:off x="7882609" y="2328545"/>
              <a:ext cx="7979" cy="7809"/>
            </a:xfrm>
            <a:custGeom>
              <a:avLst/>
              <a:gdLst/>
              <a:ahLst/>
              <a:cxnLst/>
              <a:rect l="l" t="t" r="r" b="b"/>
              <a:pathLst>
                <a:path w="423" h="414" extrusionOk="0">
                  <a:moveTo>
                    <a:pt x="227" y="1"/>
                  </a:moveTo>
                  <a:cubicBezTo>
                    <a:pt x="220" y="1"/>
                    <a:pt x="213" y="1"/>
                    <a:pt x="206" y="2"/>
                  </a:cubicBezTo>
                  <a:cubicBezTo>
                    <a:pt x="90" y="15"/>
                    <a:pt x="1" y="104"/>
                    <a:pt x="13" y="220"/>
                  </a:cubicBezTo>
                  <a:cubicBezTo>
                    <a:pt x="13" y="327"/>
                    <a:pt x="102" y="413"/>
                    <a:pt x="208" y="413"/>
                  </a:cubicBezTo>
                  <a:cubicBezTo>
                    <a:pt x="216" y="413"/>
                    <a:pt x="224" y="413"/>
                    <a:pt x="231" y="412"/>
                  </a:cubicBezTo>
                  <a:cubicBezTo>
                    <a:pt x="346" y="400"/>
                    <a:pt x="423" y="309"/>
                    <a:pt x="423" y="195"/>
                  </a:cubicBezTo>
                  <a:cubicBezTo>
                    <a:pt x="411" y="86"/>
                    <a:pt x="331" y="1"/>
                    <a:pt x="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66"/>
            <p:cNvSpPr/>
            <p:nvPr/>
          </p:nvSpPr>
          <p:spPr>
            <a:xfrm>
              <a:off x="7927313" y="2301515"/>
              <a:ext cx="41083" cy="8979"/>
            </a:xfrm>
            <a:custGeom>
              <a:avLst/>
              <a:gdLst/>
              <a:ahLst/>
              <a:cxnLst/>
              <a:rect l="l" t="t" r="r" b="b"/>
              <a:pathLst>
                <a:path w="2178" h="476" extrusionOk="0">
                  <a:moveTo>
                    <a:pt x="1961" y="0"/>
                  </a:moveTo>
                  <a:lnTo>
                    <a:pt x="205" y="39"/>
                  </a:lnTo>
                  <a:cubicBezTo>
                    <a:pt x="90" y="39"/>
                    <a:pt x="0" y="142"/>
                    <a:pt x="0" y="270"/>
                  </a:cubicBezTo>
                  <a:cubicBezTo>
                    <a:pt x="0" y="378"/>
                    <a:pt x="92" y="476"/>
                    <a:pt x="199" y="476"/>
                  </a:cubicBezTo>
                  <a:cubicBezTo>
                    <a:pt x="206" y="476"/>
                    <a:pt x="212" y="475"/>
                    <a:pt x="218" y="475"/>
                  </a:cubicBezTo>
                  <a:lnTo>
                    <a:pt x="1973" y="436"/>
                  </a:lnTo>
                  <a:cubicBezTo>
                    <a:pt x="2089" y="436"/>
                    <a:pt x="2178" y="333"/>
                    <a:pt x="2178" y="205"/>
                  </a:cubicBezTo>
                  <a:cubicBezTo>
                    <a:pt x="2178" y="90"/>
                    <a:pt x="2075" y="0"/>
                    <a:pt x="1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66"/>
            <p:cNvSpPr/>
            <p:nvPr/>
          </p:nvSpPr>
          <p:spPr>
            <a:xfrm>
              <a:off x="7857711" y="2303439"/>
              <a:ext cx="41347" cy="9695"/>
            </a:xfrm>
            <a:custGeom>
              <a:avLst/>
              <a:gdLst/>
              <a:ahLst/>
              <a:cxnLst/>
              <a:rect l="l" t="t" r="r" b="b"/>
              <a:pathLst>
                <a:path w="2192" h="514" extrusionOk="0">
                  <a:moveTo>
                    <a:pt x="1961" y="1"/>
                  </a:moveTo>
                  <a:lnTo>
                    <a:pt x="219" y="78"/>
                  </a:lnTo>
                  <a:cubicBezTo>
                    <a:pt x="103" y="78"/>
                    <a:pt x="1" y="180"/>
                    <a:pt x="14" y="308"/>
                  </a:cubicBezTo>
                  <a:cubicBezTo>
                    <a:pt x="14" y="424"/>
                    <a:pt x="116" y="513"/>
                    <a:pt x="245" y="513"/>
                  </a:cubicBezTo>
                  <a:lnTo>
                    <a:pt x="1987" y="436"/>
                  </a:lnTo>
                  <a:cubicBezTo>
                    <a:pt x="2102" y="436"/>
                    <a:pt x="2192" y="334"/>
                    <a:pt x="2192" y="219"/>
                  </a:cubicBezTo>
                  <a:cubicBezTo>
                    <a:pt x="2192" y="91"/>
                    <a:pt x="2089" y="1"/>
                    <a:pt x="19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66"/>
            <p:cNvSpPr/>
            <p:nvPr/>
          </p:nvSpPr>
          <p:spPr>
            <a:xfrm>
              <a:off x="7296631" y="2462921"/>
              <a:ext cx="13072" cy="25408"/>
            </a:xfrm>
            <a:custGeom>
              <a:avLst/>
              <a:gdLst/>
              <a:ahLst/>
              <a:cxnLst/>
              <a:rect l="l" t="t" r="r" b="b"/>
              <a:pathLst>
                <a:path w="693" h="1347" extrusionOk="0">
                  <a:moveTo>
                    <a:pt x="168" y="1"/>
                  </a:moveTo>
                  <a:lnTo>
                    <a:pt x="1" y="1346"/>
                  </a:lnTo>
                  <a:lnTo>
                    <a:pt x="692" y="1346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66"/>
            <p:cNvSpPr/>
            <p:nvPr/>
          </p:nvSpPr>
          <p:spPr>
            <a:xfrm>
              <a:off x="7897114" y="2335336"/>
              <a:ext cx="17636" cy="34330"/>
            </a:xfrm>
            <a:custGeom>
              <a:avLst/>
              <a:gdLst/>
              <a:ahLst/>
              <a:cxnLst/>
              <a:rect l="l" t="t" r="r" b="b"/>
              <a:pathLst>
                <a:path w="935" h="1820" extrusionOk="0">
                  <a:moveTo>
                    <a:pt x="704" y="1"/>
                  </a:moveTo>
                  <a:lnTo>
                    <a:pt x="0" y="1820"/>
                  </a:lnTo>
                  <a:lnTo>
                    <a:pt x="935" y="1820"/>
                  </a:lnTo>
                  <a:lnTo>
                    <a:pt x="7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66"/>
          <p:cNvGrpSpPr/>
          <p:nvPr/>
        </p:nvGrpSpPr>
        <p:grpSpPr>
          <a:xfrm>
            <a:off x="5338122" y="1562564"/>
            <a:ext cx="938543" cy="530498"/>
            <a:chOff x="7028075" y="1065550"/>
            <a:chExt cx="1320775" cy="746550"/>
          </a:xfrm>
        </p:grpSpPr>
        <p:sp>
          <p:nvSpPr>
            <p:cNvPr id="1802" name="Google Shape;1802;p66"/>
            <p:cNvSpPr/>
            <p:nvPr/>
          </p:nvSpPr>
          <p:spPr>
            <a:xfrm>
              <a:off x="7154575" y="1141125"/>
              <a:ext cx="1067775" cy="533900"/>
            </a:xfrm>
            <a:custGeom>
              <a:avLst/>
              <a:gdLst/>
              <a:ahLst/>
              <a:cxnLst/>
              <a:rect l="l" t="t" r="r" b="b"/>
              <a:pathLst>
                <a:path w="42711" h="21356" extrusionOk="0">
                  <a:moveTo>
                    <a:pt x="21356" y="1"/>
                  </a:moveTo>
                  <a:cubicBezTo>
                    <a:pt x="9557" y="1"/>
                    <a:pt x="0" y="9558"/>
                    <a:pt x="0" y="21356"/>
                  </a:cubicBezTo>
                  <a:lnTo>
                    <a:pt x="42710" y="21356"/>
                  </a:lnTo>
                  <a:cubicBezTo>
                    <a:pt x="42710" y="9558"/>
                    <a:pt x="33154" y="1"/>
                    <a:pt x="21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66"/>
            <p:cNvSpPr/>
            <p:nvPr/>
          </p:nvSpPr>
          <p:spPr>
            <a:xfrm>
              <a:off x="7570275" y="1065550"/>
              <a:ext cx="236375" cy="444550"/>
            </a:xfrm>
            <a:custGeom>
              <a:avLst/>
              <a:gdLst/>
              <a:ahLst/>
              <a:cxnLst/>
              <a:rect l="l" t="t" r="r" b="b"/>
              <a:pathLst>
                <a:path w="9455" h="17782" extrusionOk="0">
                  <a:moveTo>
                    <a:pt x="4728" y="1"/>
                  </a:moveTo>
                  <a:cubicBezTo>
                    <a:pt x="2114" y="1"/>
                    <a:pt x="0" y="2114"/>
                    <a:pt x="0" y="4727"/>
                  </a:cubicBezTo>
                  <a:lnTo>
                    <a:pt x="0" y="13054"/>
                  </a:lnTo>
                  <a:cubicBezTo>
                    <a:pt x="0" y="15667"/>
                    <a:pt x="2114" y="17782"/>
                    <a:pt x="4728" y="17782"/>
                  </a:cubicBezTo>
                  <a:cubicBezTo>
                    <a:pt x="7341" y="17782"/>
                    <a:pt x="9454" y="15667"/>
                    <a:pt x="9454" y="13054"/>
                  </a:cubicBezTo>
                  <a:lnTo>
                    <a:pt x="9454" y="4727"/>
                  </a:lnTo>
                  <a:cubicBezTo>
                    <a:pt x="9454" y="2114"/>
                    <a:pt x="7341" y="1"/>
                    <a:pt x="47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66"/>
            <p:cNvSpPr/>
            <p:nvPr/>
          </p:nvSpPr>
          <p:spPr>
            <a:xfrm>
              <a:off x="7154575" y="1442825"/>
              <a:ext cx="188025" cy="232200"/>
            </a:xfrm>
            <a:custGeom>
              <a:avLst/>
              <a:gdLst/>
              <a:ahLst/>
              <a:cxnLst/>
              <a:rect l="l" t="t" r="r" b="b"/>
              <a:pathLst>
                <a:path w="7521" h="9288" extrusionOk="0">
                  <a:moveTo>
                    <a:pt x="2127" y="0"/>
                  </a:moveTo>
                  <a:cubicBezTo>
                    <a:pt x="756" y="2805"/>
                    <a:pt x="0" y="5957"/>
                    <a:pt x="0" y="9288"/>
                  </a:cubicBezTo>
                  <a:lnTo>
                    <a:pt x="5624" y="9288"/>
                  </a:lnTo>
                  <a:lnTo>
                    <a:pt x="7174" y="3805"/>
                  </a:lnTo>
                  <a:cubicBezTo>
                    <a:pt x="7520" y="2588"/>
                    <a:pt x="6815" y="1319"/>
                    <a:pt x="5585" y="974"/>
                  </a:cubicBezTo>
                  <a:lnTo>
                    <a:pt x="2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66"/>
            <p:cNvSpPr/>
            <p:nvPr/>
          </p:nvSpPr>
          <p:spPr>
            <a:xfrm>
              <a:off x="8034650" y="1442825"/>
              <a:ext cx="187700" cy="232200"/>
            </a:xfrm>
            <a:custGeom>
              <a:avLst/>
              <a:gdLst/>
              <a:ahLst/>
              <a:cxnLst/>
              <a:rect l="l" t="t" r="r" b="b"/>
              <a:pathLst>
                <a:path w="7508" h="9288" extrusionOk="0">
                  <a:moveTo>
                    <a:pt x="5394" y="0"/>
                  </a:moveTo>
                  <a:lnTo>
                    <a:pt x="1922" y="974"/>
                  </a:lnTo>
                  <a:cubicBezTo>
                    <a:pt x="705" y="1319"/>
                    <a:pt x="0" y="2588"/>
                    <a:pt x="333" y="3805"/>
                  </a:cubicBezTo>
                  <a:lnTo>
                    <a:pt x="1896" y="9288"/>
                  </a:lnTo>
                  <a:lnTo>
                    <a:pt x="7507" y="9288"/>
                  </a:lnTo>
                  <a:cubicBezTo>
                    <a:pt x="7507" y="5957"/>
                    <a:pt x="6752" y="2805"/>
                    <a:pt x="5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66"/>
            <p:cNvSpPr/>
            <p:nvPr/>
          </p:nvSpPr>
          <p:spPr>
            <a:xfrm>
              <a:off x="7028075" y="1675000"/>
              <a:ext cx="1320775" cy="137100"/>
            </a:xfrm>
            <a:custGeom>
              <a:avLst/>
              <a:gdLst/>
              <a:ahLst/>
              <a:cxnLst/>
              <a:rect l="l" t="t" r="r" b="b"/>
              <a:pathLst>
                <a:path w="52831" h="5484" extrusionOk="0">
                  <a:moveTo>
                    <a:pt x="115" y="1"/>
                  </a:moveTo>
                  <a:cubicBezTo>
                    <a:pt x="52" y="1"/>
                    <a:pt x="0" y="52"/>
                    <a:pt x="0" y="116"/>
                  </a:cubicBezTo>
                  <a:lnTo>
                    <a:pt x="0" y="5369"/>
                  </a:lnTo>
                  <a:cubicBezTo>
                    <a:pt x="0" y="5432"/>
                    <a:pt x="52" y="5483"/>
                    <a:pt x="115" y="5483"/>
                  </a:cubicBezTo>
                  <a:lnTo>
                    <a:pt x="52715" y="5483"/>
                  </a:lnTo>
                  <a:cubicBezTo>
                    <a:pt x="52780" y="5483"/>
                    <a:pt x="52831" y="5432"/>
                    <a:pt x="52831" y="5369"/>
                  </a:cubicBezTo>
                  <a:lnTo>
                    <a:pt x="52831" y="116"/>
                  </a:lnTo>
                  <a:cubicBezTo>
                    <a:pt x="52831" y="52"/>
                    <a:pt x="52780" y="1"/>
                    <a:pt x="52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66"/>
            <p:cNvSpPr/>
            <p:nvPr/>
          </p:nvSpPr>
          <p:spPr>
            <a:xfrm>
              <a:off x="7523200" y="1344500"/>
              <a:ext cx="330850" cy="331175"/>
            </a:xfrm>
            <a:custGeom>
              <a:avLst/>
              <a:gdLst/>
              <a:ahLst/>
              <a:cxnLst/>
              <a:rect l="l" t="t" r="r" b="b"/>
              <a:pathLst>
                <a:path w="13234" h="13247" extrusionOk="0">
                  <a:moveTo>
                    <a:pt x="6611" y="0"/>
                  </a:moveTo>
                  <a:cubicBezTo>
                    <a:pt x="2959" y="0"/>
                    <a:pt x="0" y="2972"/>
                    <a:pt x="0" y="6624"/>
                  </a:cubicBezTo>
                  <a:cubicBezTo>
                    <a:pt x="0" y="10274"/>
                    <a:pt x="2959" y="13246"/>
                    <a:pt x="6611" y="13246"/>
                  </a:cubicBezTo>
                  <a:cubicBezTo>
                    <a:pt x="10261" y="13246"/>
                    <a:pt x="13233" y="10274"/>
                    <a:pt x="13233" y="6624"/>
                  </a:cubicBezTo>
                  <a:cubicBezTo>
                    <a:pt x="13233" y="2972"/>
                    <a:pt x="10261" y="0"/>
                    <a:pt x="66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66"/>
            <p:cNvSpPr/>
            <p:nvPr/>
          </p:nvSpPr>
          <p:spPr>
            <a:xfrm>
              <a:off x="7572825" y="1394150"/>
              <a:ext cx="231600" cy="231900"/>
            </a:xfrm>
            <a:custGeom>
              <a:avLst/>
              <a:gdLst/>
              <a:ahLst/>
              <a:cxnLst/>
              <a:rect l="l" t="t" r="r" b="b"/>
              <a:pathLst>
                <a:path w="9264" h="9276" extrusionOk="0">
                  <a:moveTo>
                    <a:pt x="4626" y="0"/>
                  </a:moveTo>
                  <a:cubicBezTo>
                    <a:pt x="2064" y="0"/>
                    <a:pt x="1" y="2076"/>
                    <a:pt x="1" y="4638"/>
                  </a:cubicBezTo>
                  <a:cubicBezTo>
                    <a:pt x="1" y="7200"/>
                    <a:pt x="2064" y="9275"/>
                    <a:pt x="4626" y="9275"/>
                  </a:cubicBezTo>
                  <a:cubicBezTo>
                    <a:pt x="7188" y="9275"/>
                    <a:pt x="9263" y="7200"/>
                    <a:pt x="9263" y="4638"/>
                  </a:cubicBezTo>
                  <a:cubicBezTo>
                    <a:pt x="9263" y="2076"/>
                    <a:pt x="7188" y="0"/>
                    <a:pt x="4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9" name="Google Shape;1809;p66"/>
          <p:cNvGrpSpPr/>
          <p:nvPr/>
        </p:nvGrpSpPr>
        <p:grpSpPr>
          <a:xfrm>
            <a:off x="7680077" y="1557705"/>
            <a:ext cx="657805" cy="597776"/>
            <a:chOff x="4860498" y="1920600"/>
            <a:chExt cx="925703" cy="841227"/>
          </a:xfrm>
        </p:grpSpPr>
        <p:sp>
          <p:nvSpPr>
            <p:cNvPr id="1810" name="Google Shape;1810;p66"/>
            <p:cNvSpPr/>
            <p:nvPr/>
          </p:nvSpPr>
          <p:spPr>
            <a:xfrm>
              <a:off x="4912031" y="1920600"/>
              <a:ext cx="816179" cy="504174"/>
            </a:xfrm>
            <a:custGeom>
              <a:avLst/>
              <a:gdLst/>
              <a:ahLst/>
              <a:cxnLst/>
              <a:rect l="l" t="t" r="r" b="b"/>
              <a:pathLst>
                <a:path w="48983" h="30258" extrusionOk="0">
                  <a:moveTo>
                    <a:pt x="24492" y="1"/>
                  </a:moveTo>
                  <a:cubicBezTo>
                    <a:pt x="10967" y="1"/>
                    <a:pt x="1" y="13331"/>
                    <a:pt x="1" y="29772"/>
                  </a:cubicBezTo>
                  <a:lnTo>
                    <a:pt x="1" y="30258"/>
                  </a:lnTo>
                  <a:cubicBezTo>
                    <a:pt x="1005" y="29124"/>
                    <a:pt x="2221" y="28200"/>
                    <a:pt x="3564" y="27520"/>
                  </a:cubicBezTo>
                  <a:cubicBezTo>
                    <a:pt x="4504" y="14464"/>
                    <a:pt x="13510" y="4244"/>
                    <a:pt x="24492" y="4244"/>
                  </a:cubicBezTo>
                  <a:cubicBezTo>
                    <a:pt x="35409" y="4244"/>
                    <a:pt x="44382" y="14367"/>
                    <a:pt x="45386" y="27310"/>
                  </a:cubicBezTo>
                  <a:cubicBezTo>
                    <a:pt x="46731" y="27941"/>
                    <a:pt x="47946" y="28800"/>
                    <a:pt x="48982" y="29837"/>
                  </a:cubicBezTo>
                  <a:lnTo>
                    <a:pt x="48982" y="29772"/>
                  </a:lnTo>
                  <a:cubicBezTo>
                    <a:pt x="48982" y="13331"/>
                    <a:pt x="38017" y="1"/>
                    <a:pt x="244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66"/>
            <p:cNvSpPr/>
            <p:nvPr/>
          </p:nvSpPr>
          <p:spPr>
            <a:xfrm>
              <a:off x="4860498" y="2357262"/>
              <a:ext cx="202433" cy="404565"/>
            </a:xfrm>
            <a:custGeom>
              <a:avLst/>
              <a:gdLst/>
              <a:ahLst/>
              <a:cxnLst/>
              <a:rect l="l" t="t" r="r" b="b"/>
              <a:pathLst>
                <a:path w="12149" h="24280" extrusionOk="0">
                  <a:moveTo>
                    <a:pt x="12149" y="0"/>
                  </a:moveTo>
                  <a:cubicBezTo>
                    <a:pt x="5443" y="0"/>
                    <a:pt x="1" y="5426"/>
                    <a:pt x="1" y="12132"/>
                  </a:cubicBezTo>
                  <a:cubicBezTo>
                    <a:pt x="1" y="18837"/>
                    <a:pt x="5443" y="24280"/>
                    <a:pt x="12149" y="24280"/>
                  </a:cubicBezTo>
                  <a:lnTo>
                    <a:pt x="121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66"/>
            <p:cNvSpPr/>
            <p:nvPr/>
          </p:nvSpPr>
          <p:spPr>
            <a:xfrm>
              <a:off x="5087742" y="2357262"/>
              <a:ext cx="49938" cy="404565"/>
            </a:xfrm>
            <a:custGeom>
              <a:avLst/>
              <a:gdLst/>
              <a:ahLst/>
              <a:cxnLst/>
              <a:rect l="l" t="t" r="r" b="b"/>
              <a:pathLst>
                <a:path w="2997" h="24280" extrusionOk="0">
                  <a:moveTo>
                    <a:pt x="0" y="0"/>
                  </a:moveTo>
                  <a:lnTo>
                    <a:pt x="0" y="24280"/>
                  </a:lnTo>
                  <a:cubicBezTo>
                    <a:pt x="1652" y="24280"/>
                    <a:pt x="2996" y="22936"/>
                    <a:pt x="2996" y="21300"/>
                  </a:cubicBezTo>
                  <a:lnTo>
                    <a:pt x="2996" y="2981"/>
                  </a:lnTo>
                  <a:cubicBezTo>
                    <a:pt x="2996" y="1329"/>
                    <a:pt x="1652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66"/>
            <p:cNvSpPr/>
            <p:nvPr/>
          </p:nvSpPr>
          <p:spPr>
            <a:xfrm>
              <a:off x="5062900" y="2357262"/>
              <a:ext cx="24860" cy="404565"/>
            </a:xfrm>
            <a:custGeom>
              <a:avLst/>
              <a:gdLst/>
              <a:ahLst/>
              <a:cxnLst/>
              <a:rect l="l" t="t" r="r" b="b"/>
              <a:pathLst>
                <a:path w="1492" h="24280" extrusionOk="0">
                  <a:moveTo>
                    <a:pt x="1" y="0"/>
                  </a:moveTo>
                  <a:lnTo>
                    <a:pt x="1" y="24280"/>
                  </a:lnTo>
                  <a:lnTo>
                    <a:pt x="1491" y="24280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66"/>
            <p:cNvSpPr/>
            <p:nvPr/>
          </p:nvSpPr>
          <p:spPr>
            <a:xfrm>
              <a:off x="5583768" y="2357262"/>
              <a:ext cx="202433" cy="404565"/>
            </a:xfrm>
            <a:custGeom>
              <a:avLst/>
              <a:gdLst/>
              <a:ahLst/>
              <a:cxnLst/>
              <a:rect l="l" t="t" r="r" b="b"/>
              <a:pathLst>
                <a:path w="12149" h="24280" extrusionOk="0">
                  <a:moveTo>
                    <a:pt x="0" y="0"/>
                  </a:moveTo>
                  <a:lnTo>
                    <a:pt x="0" y="24280"/>
                  </a:lnTo>
                  <a:cubicBezTo>
                    <a:pt x="6706" y="24280"/>
                    <a:pt x="12148" y="18837"/>
                    <a:pt x="12148" y="12132"/>
                  </a:cubicBezTo>
                  <a:cubicBezTo>
                    <a:pt x="12148" y="5426"/>
                    <a:pt x="6706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66"/>
            <p:cNvSpPr/>
            <p:nvPr/>
          </p:nvSpPr>
          <p:spPr>
            <a:xfrm>
              <a:off x="5508992" y="2357262"/>
              <a:ext cx="49971" cy="404565"/>
            </a:xfrm>
            <a:custGeom>
              <a:avLst/>
              <a:gdLst/>
              <a:ahLst/>
              <a:cxnLst/>
              <a:rect l="l" t="t" r="r" b="b"/>
              <a:pathLst>
                <a:path w="2999" h="24280" extrusionOk="0">
                  <a:moveTo>
                    <a:pt x="2998" y="0"/>
                  </a:moveTo>
                  <a:cubicBezTo>
                    <a:pt x="1346" y="0"/>
                    <a:pt x="1" y="1329"/>
                    <a:pt x="1" y="2981"/>
                  </a:cubicBezTo>
                  <a:lnTo>
                    <a:pt x="1" y="21300"/>
                  </a:lnTo>
                  <a:cubicBezTo>
                    <a:pt x="1" y="22936"/>
                    <a:pt x="1346" y="24280"/>
                    <a:pt x="2998" y="24280"/>
                  </a:cubicBezTo>
                  <a:lnTo>
                    <a:pt x="29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66"/>
            <p:cNvSpPr/>
            <p:nvPr/>
          </p:nvSpPr>
          <p:spPr>
            <a:xfrm>
              <a:off x="5558943" y="2357262"/>
              <a:ext cx="24844" cy="404565"/>
            </a:xfrm>
            <a:custGeom>
              <a:avLst/>
              <a:gdLst/>
              <a:ahLst/>
              <a:cxnLst/>
              <a:rect l="l" t="t" r="r" b="b"/>
              <a:pathLst>
                <a:path w="1491" h="24280" extrusionOk="0">
                  <a:moveTo>
                    <a:pt x="0" y="0"/>
                  </a:moveTo>
                  <a:lnTo>
                    <a:pt x="0" y="24280"/>
                  </a:lnTo>
                  <a:lnTo>
                    <a:pt x="1490" y="24280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7" name="Google Shape;1817;p66"/>
          <p:cNvGrpSpPr/>
          <p:nvPr/>
        </p:nvGrpSpPr>
        <p:grpSpPr>
          <a:xfrm>
            <a:off x="7689493" y="539459"/>
            <a:ext cx="592702" cy="744590"/>
            <a:chOff x="4894963" y="3245875"/>
            <a:chExt cx="986850" cy="1239950"/>
          </a:xfrm>
        </p:grpSpPr>
        <p:sp>
          <p:nvSpPr>
            <p:cNvPr id="1818" name="Google Shape;1818;p66"/>
            <p:cNvSpPr/>
            <p:nvPr/>
          </p:nvSpPr>
          <p:spPr>
            <a:xfrm>
              <a:off x="5721413" y="3415575"/>
              <a:ext cx="127600" cy="341375"/>
            </a:xfrm>
            <a:custGeom>
              <a:avLst/>
              <a:gdLst/>
              <a:ahLst/>
              <a:cxnLst/>
              <a:rect l="l" t="t" r="r" b="b"/>
              <a:pathLst>
                <a:path w="5104" h="13655" extrusionOk="0">
                  <a:moveTo>
                    <a:pt x="4828" y="0"/>
                  </a:moveTo>
                  <a:lnTo>
                    <a:pt x="4828" y="0"/>
                  </a:lnTo>
                  <a:cubicBezTo>
                    <a:pt x="2091" y="551"/>
                    <a:pt x="1" y="3385"/>
                    <a:pt x="1" y="6803"/>
                  </a:cubicBezTo>
                  <a:cubicBezTo>
                    <a:pt x="1" y="10334"/>
                    <a:pt x="2236" y="13250"/>
                    <a:pt x="5104" y="13654"/>
                  </a:cubicBezTo>
                  <a:cubicBezTo>
                    <a:pt x="3646" y="8050"/>
                    <a:pt x="4828" y="1"/>
                    <a:pt x="4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66"/>
            <p:cNvSpPr/>
            <p:nvPr/>
          </p:nvSpPr>
          <p:spPr>
            <a:xfrm>
              <a:off x="4894963" y="3271400"/>
              <a:ext cx="986850" cy="1214425"/>
            </a:xfrm>
            <a:custGeom>
              <a:avLst/>
              <a:gdLst/>
              <a:ahLst/>
              <a:cxnLst/>
              <a:rect l="l" t="t" r="r" b="b"/>
              <a:pathLst>
                <a:path w="39474" h="48577" extrusionOk="0">
                  <a:moveTo>
                    <a:pt x="11646" y="1"/>
                  </a:moveTo>
                  <a:lnTo>
                    <a:pt x="1603" y="5767"/>
                  </a:lnTo>
                  <a:cubicBezTo>
                    <a:pt x="4341" y="6318"/>
                    <a:pt x="6430" y="9152"/>
                    <a:pt x="6430" y="12570"/>
                  </a:cubicBezTo>
                  <a:cubicBezTo>
                    <a:pt x="6430" y="16393"/>
                    <a:pt x="3839" y="19486"/>
                    <a:pt x="631" y="19486"/>
                  </a:cubicBezTo>
                  <a:cubicBezTo>
                    <a:pt x="422" y="19486"/>
                    <a:pt x="210" y="19470"/>
                    <a:pt x="0" y="19438"/>
                  </a:cubicBezTo>
                  <a:lnTo>
                    <a:pt x="0" y="48577"/>
                  </a:lnTo>
                  <a:lnTo>
                    <a:pt x="39473" y="48577"/>
                  </a:lnTo>
                  <a:lnTo>
                    <a:pt x="39473" y="19438"/>
                  </a:lnTo>
                  <a:cubicBezTo>
                    <a:pt x="39279" y="19470"/>
                    <a:pt x="39069" y="19486"/>
                    <a:pt x="38842" y="19486"/>
                  </a:cubicBezTo>
                  <a:cubicBezTo>
                    <a:pt x="35651" y="19486"/>
                    <a:pt x="33059" y="16393"/>
                    <a:pt x="33059" y="12570"/>
                  </a:cubicBezTo>
                  <a:cubicBezTo>
                    <a:pt x="33059" y="9152"/>
                    <a:pt x="35149" y="6318"/>
                    <a:pt x="37886" y="5767"/>
                  </a:cubicBezTo>
                  <a:lnTo>
                    <a:pt x="27843" y="1"/>
                  </a:lnTo>
                  <a:lnTo>
                    <a:pt x="19745" y="9670"/>
                  </a:lnTo>
                  <a:lnTo>
                    <a:pt x="116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66"/>
            <p:cNvSpPr/>
            <p:nvPr/>
          </p:nvSpPr>
          <p:spPr>
            <a:xfrm>
              <a:off x="4928163" y="3415575"/>
              <a:ext cx="127575" cy="341375"/>
            </a:xfrm>
            <a:custGeom>
              <a:avLst/>
              <a:gdLst/>
              <a:ahLst/>
              <a:cxnLst/>
              <a:rect l="l" t="t" r="r" b="b"/>
              <a:pathLst>
                <a:path w="5103" h="13655" extrusionOk="0">
                  <a:moveTo>
                    <a:pt x="275" y="0"/>
                  </a:moveTo>
                  <a:lnTo>
                    <a:pt x="275" y="0"/>
                  </a:lnTo>
                  <a:cubicBezTo>
                    <a:pt x="275" y="1"/>
                    <a:pt x="1458" y="8050"/>
                    <a:pt x="1" y="13654"/>
                  </a:cubicBezTo>
                  <a:cubicBezTo>
                    <a:pt x="2867" y="13250"/>
                    <a:pt x="5102" y="10334"/>
                    <a:pt x="5102" y="6803"/>
                  </a:cubicBezTo>
                  <a:cubicBezTo>
                    <a:pt x="5102" y="3385"/>
                    <a:pt x="3013" y="551"/>
                    <a:pt x="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66"/>
            <p:cNvSpPr/>
            <p:nvPr/>
          </p:nvSpPr>
          <p:spPr>
            <a:xfrm>
              <a:off x="5186088" y="3245875"/>
              <a:ext cx="404975" cy="267300"/>
            </a:xfrm>
            <a:custGeom>
              <a:avLst/>
              <a:gdLst/>
              <a:ahLst/>
              <a:cxnLst/>
              <a:rect l="l" t="t" r="r" b="b"/>
              <a:pathLst>
                <a:path w="16199" h="10692" extrusionOk="0">
                  <a:moveTo>
                    <a:pt x="8100" y="1"/>
                  </a:moveTo>
                  <a:lnTo>
                    <a:pt x="1" y="1022"/>
                  </a:lnTo>
                  <a:lnTo>
                    <a:pt x="8100" y="10691"/>
                  </a:lnTo>
                  <a:lnTo>
                    <a:pt x="16198" y="1022"/>
                  </a:lnTo>
                  <a:lnTo>
                    <a:pt x="81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66"/>
            <p:cNvSpPr/>
            <p:nvPr/>
          </p:nvSpPr>
          <p:spPr>
            <a:xfrm>
              <a:off x="4894963" y="3934700"/>
              <a:ext cx="986850" cy="163200"/>
            </a:xfrm>
            <a:custGeom>
              <a:avLst/>
              <a:gdLst/>
              <a:ahLst/>
              <a:cxnLst/>
              <a:rect l="l" t="t" r="r" b="b"/>
              <a:pathLst>
                <a:path w="39474" h="6528" extrusionOk="0">
                  <a:moveTo>
                    <a:pt x="0" y="1"/>
                  </a:moveTo>
                  <a:lnTo>
                    <a:pt x="0" y="6528"/>
                  </a:lnTo>
                  <a:lnTo>
                    <a:pt x="39473" y="6528"/>
                  </a:lnTo>
                  <a:lnTo>
                    <a:pt x="39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6"/>
            <p:cNvSpPr/>
            <p:nvPr/>
          </p:nvSpPr>
          <p:spPr>
            <a:xfrm>
              <a:off x="4894963" y="4127850"/>
              <a:ext cx="986850" cy="163225"/>
            </a:xfrm>
            <a:custGeom>
              <a:avLst/>
              <a:gdLst/>
              <a:ahLst/>
              <a:cxnLst/>
              <a:rect l="l" t="t" r="r" b="b"/>
              <a:pathLst>
                <a:path w="39474" h="6529" extrusionOk="0">
                  <a:moveTo>
                    <a:pt x="0" y="0"/>
                  </a:moveTo>
                  <a:lnTo>
                    <a:pt x="0" y="6528"/>
                  </a:lnTo>
                  <a:lnTo>
                    <a:pt x="39473" y="6528"/>
                  </a:lnTo>
                  <a:lnTo>
                    <a:pt x="394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6"/>
            <p:cNvSpPr/>
            <p:nvPr/>
          </p:nvSpPr>
          <p:spPr>
            <a:xfrm>
              <a:off x="4894963" y="4322625"/>
              <a:ext cx="986850" cy="34450"/>
            </a:xfrm>
            <a:custGeom>
              <a:avLst/>
              <a:gdLst/>
              <a:ahLst/>
              <a:cxnLst/>
              <a:rect l="l" t="t" r="r" b="b"/>
              <a:pathLst>
                <a:path w="39474" h="1378" extrusionOk="0">
                  <a:moveTo>
                    <a:pt x="0" y="1"/>
                  </a:moveTo>
                  <a:lnTo>
                    <a:pt x="0" y="1377"/>
                  </a:lnTo>
                  <a:lnTo>
                    <a:pt x="39473" y="1377"/>
                  </a:lnTo>
                  <a:lnTo>
                    <a:pt x="39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6"/>
            <p:cNvSpPr/>
            <p:nvPr/>
          </p:nvSpPr>
          <p:spPr>
            <a:xfrm>
              <a:off x="5370363" y="3463350"/>
              <a:ext cx="36475" cy="1022475"/>
            </a:xfrm>
            <a:custGeom>
              <a:avLst/>
              <a:gdLst/>
              <a:ahLst/>
              <a:cxnLst/>
              <a:rect l="l" t="t" r="r" b="b"/>
              <a:pathLst>
                <a:path w="1459" h="40899" extrusionOk="0">
                  <a:moveTo>
                    <a:pt x="0" y="1"/>
                  </a:moveTo>
                  <a:lnTo>
                    <a:pt x="0" y="40899"/>
                  </a:lnTo>
                  <a:lnTo>
                    <a:pt x="1458" y="40899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66"/>
          <p:cNvGrpSpPr/>
          <p:nvPr/>
        </p:nvGrpSpPr>
        <p:grpSpPr>
          <a:xfrm>
            <a:off x="5435092" y="539387"/>
            <a:ext cx="744617" cy="744617"/>
            <a:chOff x="5547626" y="539397"/>
            <a:chExt cx="850116" cy="850116"/>
          </a:xfrm>
        </p:grpSpPr>
        <p:grpSp>
          <p:nvGrpSpPr>
            <p:cNvPr id="1827" name="Google Shape;1827;p66"/>
            <p:cNvGrpSpPr/>
            <p:nvPr/>
          </p:nvGrpSpPr>
          <p:grpSpPr>
            <a:xfrm>
              <a:off x="5547626" y="539397"/>
              <a:ext cx="850116" cy="850116"/>
              <a:chOff x="4877025" y="737188"/>
              <a:chExt cx="1047974" cy="1047974"/>
            </a:xfrm>
          </p:grpSpPr>
          <p:sp>
            <p:nvSpPr>
              <p:cNvPr id="1828" name="Google Shape;1828;p66"/>
              <p:cNvSpPr/>
              <p:nvPr/>
            </p:nvSpPr>
            <p:spPr>
              <a:xfrm>
                <a:off x="4877025" y="737188"/>
                <a:ext cx="1047974" cy="1047974"/>
              </a:xfrm>
              <a:custGeom>
                <a:avLst/>
                <a:gdLst/>
                <a:ahLst/>
                <a:cxnLst/>
                <a:rect l="l" t="t" r="r" b="b"/>
                <a:pathLst>
                  <a:path w="62847" h="62847" extrusionOk="0">
                    <a:moveTo>
                      <a:pt x="31424" y="0"/>
                    </a:moveTo>
                    <a:lnTo>
                      <a:pt x="0" y="31423"/>
                    </a:lnTo>
                    <a:lnTo>
                      <a:pt x="31424" y="62847"/>
                    </a:lnTo>
                    <a:lnTo>
                      <a:pt x="62847" y="31423"/>
                    </a:lnTo>
                    <a:lnTo>
                      <a:pt x="314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66"/>
              <p:cNvSpPr/>
              <p:nvPr/>
            </p:nvSpPr>
            <p:spPr>
              <a:xfrm>
                <a:off x="4921599" y="781762"/>
                <a:ext cx="958846" cy="958846"/>
              </a:xfrm>
              <a:custGeom>
                <a:avLst/>
                <a:gdLst/>
                <a:ahLst/>
                <a:cxnLst/>
                <a:rect l="l" t="t" r="r" b="b"/>
                <a:pathLst>
                  <a:path w="57502" h="57502" extrusionOk="0">
                    <a:moveTo>
                      <a:pt x="28751" y="1376"/>
                    </a:moveTo>
                    <a:lnTo>
                      <a:pt x="56109" y="28750"/>
                    </a:lnTo>
                    <a:lnTo>
                      <a:pt x="28751" y="56109"/>
                    </a:lnTo>
                    <a:lnTo>
                      <a:pt x="1377" y="28750"/>
                    </a:lnTo>
                    <a:lnTo>
                      <a:pt x="28751" y="1376"/>
                    </a:lnTo>
                    <a:close/>
                    <a:moveTo>
                      <a:pt x="28751" y="0"/>
                    </a:moveTo>
                    <a:lnTo>
                      <a:pt x="1" y="28750"/>
                    </a:lnTo>
                    <a:lnTo>
                      <a:pt x="28751" y="57502"/>
                    </a:lnTo>
                    <a:lnTo>
                      <a:pt x="57502" y="28750"/>
                    </a:lnTo>
                    <a:lnTo>
                      <a:pt x="287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66"/>
              <p:cNvSpPr/>
              <p:nvPr/>
            </p:nvSpPr>
            <p:spPr>
              <a:xfrm>
                <a:off x="5115539" y="1152349"/>
                <a:ext cx="99666" cy="122895"/>
              </a:xfrm>
              <a:custGeom>
                <a:avLst/>
                <a:gdLst/>
                <a:ahLst/>
                <a:cxnLst/>
                <a:rect l="l" t="t" r="r" b="b"/>
                <a:pathLst>
                  <a:path w="5977" h="7370" extrusionOk="0">
                    <a:moveTo>
                      <a:pt x="0" y="0"/>
                    </a:moveTo>
                    <a:lnTo>
                      <a:pt x="0" y="4681"/>
                    </a:lnTo>
                    <a:cubicBezTo>
                      <a:pt x="0" y="5508"/>
                      <a:pt x="260" y="6171"/>
                      <a:pt x="778" y="6657"/>
                    </a:cubicBezTo>
                    <a:cubicBezTo>
                      <a:pt x="1296" y="7127"/>
                      <a:pt x="2024" y="7370"/>
                      <a:pt x="2948" y="7370"/>
                    </a:cubicBezTo>
                    <a:cubicBezTo>
                      <a:pt x="3579" y="7370"/>
                      <a:pt x="4115" y="7257"/>
                      <a:pt x="4568" y="7046"/>
                    </a:cubicBezTo>
                    <a:cubicBezTo>
                      <a:pt x="5022" y="6836"/>
                      <a:pt x="5361" y="6512"/>
                      <a:pt x="5605" y="6106"/>
                    </a:cubicBezTo>
                    <a:cubicBezTo>
                      <a:pt x="5847" y="5702"/>
                      <a:pt x="5977" y="5231"/>
                      <a:pt x="5977" y="4698"/>
                    </a:cubicBezTo>
                    <a:lnTo>
                      <a:pt x="5977" y="0"/>
                    </a:lnTo>
                    <a:lnTo>
                      <a:pt x="4439" y="0"/>
                    </a:lnTo>
                    <a:lnTo>
                      <a:pt x="4439" y="4438"/>
                    </a:lnTo>
                    <a:cubicBezTo>
                      <a:pt x="4439" y="5005"/>
                      <a:pt x="4325" y="5410"/>
                      <a:pt x="4098" y="5685"/>
                    </a:cubicBezTo>
                    <a:cubicBezTo>
                      <a:pt x="3855" y="5944"/>
                      <a:pt x="3499" y="6074"/>
                      <a:pt x="2996" y="6074"/>
                    </a:cubicBezTo>
                    <a:cubicBezTo>
                      <a:pt x="2478" y="6074"/>
                      <a:pt x="2106" y="5944"/>
                      <a:pt x="1879" y="5685"/>
                    </a:cubicBezTo>
                    <a:cubicBezTo>
                      <a:pt x="1653" y="5426"/>
                      <a:pt x="1539" y="5005"/>
                      <a:pt x="1539" y="4454"/>
                    </a:cubicBezTo>
                    <a:lnTo>
                      <a:pt x="153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66"/>
              <p:cNvSpPr/>
              <p:nvPr/>
            </p:nvSpPr>
            <p:spPr>
              <a:xfrm>
                <a:off x="5244910" y="1152349"/>
                <a:ext cx="107520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6448" h="7273" extrusionOk="0">
                    <a:moveTo>
                      <a:pt x="0" y="0"/>
                    </a:moveTo>
                    <a:lnTo>
                      <a:pt x="0" y="7272"/>
                    </a:lnTo>
                    <a:lnTo>
                      <a:pt x="1378" y="7272"/>
                    </a:lnTo>
                    <a:lnTo>
                      <a:pt x="1378" y="3839"/>
                    </a:lnTo>
                    <a:cubicBezTo>
                      <a:pt x="1378" y="3434"/>
                      <a:pt x="1345" y="2737"/>
                      <a:pt x="1281" y="1765"/>
                    </a:cubicBezTo>
                    <a:lnTo>
                      <a:pt x="1329" y="1765"/>
                    </a:lnTo>
                    <a:lnTo>
                      <a:pt x="4488" y="7272"/>
                    </a:lnTo>
                    <a:lnTo>
                      <a:pt x="6447" y="7272"/>
                    </a:lnTo>
                    <a:lnTo>
                      <a:pt x="6447" y="0"/>
                    </a:lnTo>
                    <a:lnTo>
                      <a:pt x="5054" y="0"/>
                    </a:lnTo>
                    <a:lnTo>
                      <a:pt x="5054" y="3434"/>
                    </a:lnTo>
                    <a:cubicBezTo>
                      <a:pt x="5054" y="3823"/>
                      <a:pt x="5086" y="4503"/>
                      <a:pt x="5136" y="5443"/>
                    </a:cubicBezTo>
                    <a:lnTo>
                      <a:pt x="5103" y="5443"/>
                    </a:lnTo>
                    <a:lnTo>
                      <a:pt x="194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66"/>
              <p:cNvSpPr/>
              <p:nvPr/>
            </p:nvSpPr>
            <p:spPr>
              <a:xfrm>
                <a:off x="5382936" y="1152349"/>
                <a:ext cx="100767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6043" h="7273" extrusionOk="0">
                    <a:moveTo>
                      <a:pt x="2366" y="1264"/>
                    </a:moveTo>
                    <a:cubicBezTo>
                      <a:pt x="3742" y="1264"/>
                      <a:pt x="4439" y="2041"/>
                      <a:pt x="4439" y="3596"/>
                    </a:cubicBezTo>
                    <a:cubicBezTo>
                      <a:pt x="4439" y="5199"/>
                      <a:pt x="3694" y="5993"/>
                      <a:pt x="2204" y="5993"/>
                    </a:cubicBezTo>
                    <a:lnTo>
                      <a:pt x="1539" y="5993"/>
                    </a:lnTo>
                    <a:lnTo>
                      <a:pt x="1539" y="1264"/>
                    </a:lnTo>
                    <a:close/>
                    <a:moveTo>
                      <a:pt x="1" y="0"/>
                    </a:moveTo>
                    <a:lnTo>
                      <a:pt x="1" y="7272"/>
                    </a:lnTo>
                    <a:lnTo>
                      <a:pt x="2057" y="7272"/>
                    </a:lnTo>
                    <a:cubicBezTo>
                      <a:pt x="3353" y="7272"/>
                      <a:pt x="4342" y="6948"/>
                      <a:pt x="5022" y="6317"/>
                    </a:cubicBezTo>
                    <a:cubicBezTo>
                      <a:pt x="5703" y="5669"/>
                      <a:pt x="6042" y="4762"/>
                      <a:pt x="6042" y="3564"/>
                    </a:cubicBezTo>
                    <a:cubicBezTo>
                      <a:pt x="6042" y="2430"/>
                      <a:pt x="5718" y="1555"/>
                      <a:pt x="5055" y="940"/>
                    </a:cubicBezTo>
                    <a:cubicBezTo>
                      <a:pt x="4407" y="307"/>
                      <a:pt x="3483" y="0"/>
                      <a:pt x="22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66"/>
              <p:cNvSpPr/>
              <p:nvPr/>
            </p:nvSpPr>
            <p:spPr>
              <a:xfrm>
                <a:off x="5508822" y="1152349"/>
                <a:ext cx="69952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7273" extrusionOk="0">
                    <a:moveTo>
                      <a:pt x="0" y="0"/>
                    </a:moveTo>
                    <a:lnTo>
                      <a:pt x="0" y="7272"/>
                    </a:lnTo>
                    <a:lnTo>
                      <a:pt x="4195" y="7272"/>
                    </a:lnTo>
                    <a:lnTo>
                      <a:pt x="4195" y="5993"/>
                    </a:lnTo>
                    <a:lnTo>
                      <a:pt x="1538" y="5993"/>
                    </a:lnTo>
                    <a:lnTo>
                      <a:pt x="1538" y="4115"/>
                    </a:lnTo>
                    <a:lnTo>
                      <a:pt x="4000" y="4115"/>
                    </a:lnTo>
                    <a:lnTo>
                      <a:pt x="4000" y="2851"/>
                    </a:lnTo>
                    <a:lnTo>
                      <a:pt x="1538" y="2851"/>
                    </a:lnTo>
                    <a:lnTo>
                      <a:pt x="1538" y="1264"/>
                    </a:lnTo>
                    <a:lnTo>
                      <a:pt x="4195" y="1264"/>
                    </a:lnTo>
                    <a:lnTo>
                      <a:pt x="41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66"/>
              <p:cNvSpPr/>
              <p:nvPr/>
            </p:nvSpPr>
            <p:spPr>
              <a:xfrm>
                <a:off x="5604157" y="1152349"/>
                <a:ext cx="96698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7273" extrusionOk="0">
                    <a:moveTo>
                      <a:pt x="2009" y="1264"/>
                    </a:moveTo>
                    <a:cubicBezTo>
                      <a:pt x="2495" y="1264"/>
                      <a:pt x="2868" y="1329"/>
                      <a:pt x="3110" y="1474"/>
                    </a:cubicBezTo>
                    <a:cubicBezTo>
                      <a:pt x="3337" y="1620"/>
                      <a:pt x="3466" y="1862"/>
                      <a:pt x="3466" y="2219"/>
                    </a:cubicBezTo>
                    <a:cubicBezTo>
                      <a:pt x="3466" y="2560"/>
                      <a:pt x="3354" y="2819"/>
                      <a:pt x="3110" y="2981"/>
                    </a:cubicBezTo>
                    <a:cubicBezTo>
                      <a:pt x="2883" y="3143"/>
                      <a:pt x="2527" y="3223"/>
                      <a:pt x="2025" y="3223"/>
                    </a:cubicBezTo>
                    <a:lnTo>
                      <a:pt x="1540" y="3223"/>
                    </a:lnTo>
                    <a:lnTo>
                      <a:pt x="1540" y="1264"/>
                    </a:lnTo>
                    <a:close/>
                    <a:moveTo>
                      <a:pt x="0" y="0"/>
                    </a:moveTo>
                    <a:lnTo>
                      <a:pt x="0" y="7272"/>
                    </a:lnTo>
                    <a:lnTo>
                      <a:pt x="1540" y="7272"/>
                    </a:lnTo>
                    <a:lnTo>
                      <a:pt x="1540" y="4471"/>
                    </a:lnTo>
                    <a:lnTo>
                      <a:pt x="2349" y="4471"/>
                    </a:lnTo>
                    <a:lnTo>
                      <a:pt x="4099" y="7272"/>
                    </a:lnTo>
                    <a:lnTo>
                      <a:pt x="5799" y="7272"/>
                    </a:lnTo>
                    <a:cubicBezTo>
                      <a:pt x="5475" y="6786"/>
                      <a:pt x="4762" y="5734"/>
                      <a:pt x="3661" y="4098"/>
                    </a:cubicBezTo>
                    <a:cubicBezTo>
                      <a:pt x="4099" y="3903"/>
                      <a:pt x="4438" y="3644"/>
                      <a:pt x="4665" y="3320"/>
                    </a:cubicBezTo>
                    <a:cubicBezTo>
                      <a:pt x="4909" y="2981"/>
                      <a:pt x="5021" y="2607"/>
                      <a:pt x="5021" y="2171"/>
                    </a:cubicBezTo>
                    <a:cubicBezTo>
                      <a:pt x="5021" y="1441"/>
                      <a:pt x="4779" y="891"/>
                      <a:pt x="4309" y="534"/>
                    </a:cubicBezTo>
                    <a:cubicBezTo>
                      <a:pt x="3840" y="178"/>
                      <a:pt x="3095" y="0"/>
                      <a:pt x="21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66"/>
              <p:cNvSpPr/>
              <p:nvPr/>
            </p:nvSpPr>
            <p:spPr>
              <a:xfrm>
                <a:off x="5111470" y="1395165"/>
                <a:ext cx="32166" cy="27030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1621" extrusionOk="0">
                    <a:moveTo>
                      <a:pt x="1" y="0"/>
                    </a:moveTo>
                    <a:lnTo>
                      <a:pt x="811" y="810"/>
                    </a:lnTo>
                    <a:lnTo>
                      <a:pt x="1" y="1605"/>
                    </a:lnTo>
                    <a:lnTo>
                      <a:pt x="1119" y="1620"/>
                    </a:lnTo>
                    <a:lnTo>
                      <a:pt x="1929" y="810"/>
                    </a:lnTo>
                    <a:lnTo>
                      <a:pt x="11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66"/>
              <p:cNvSpPr/>
              <p:nvPr/>
            </p:nvSpPr>
            <p:spPr>
              <a:xfrm>
                <a:off x="5143621" y="1395165"/>
                <a:ext cx="32149" cy="27030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621" extrusionOk="0">
                    <a:moveTo>
                      <a:pt x="1" y="0"/>
                    </a:moveTo>
                    <a:lnTo>
                      <a:pt x="811" y="810"/>
                    </a:lnTo>
                    <a:lnTo>
                      <a:pt x="1" y="1605"/>
                    </a:lnTo>
                    <a:lnTo>
                      <a:pt x="1118" y="1620"/>
                    </a:lnTo>
                    <a:lnTo>
                      <a:pt x="1928" y="810"/>
                    </a:lnTo>
                    <a:lnTo>
                      <a:pt x="11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66"/>
              <p:cNvSpPr/>
              <p:nvPr/>
            </p:nvSpPr>
            <p:spPr>
              <a:xfrm>
                <a:off x="5175756" y="1395165"/>
                <a:ext cx="32433" cy="27030"/>
              </a:xfrm>
              <a:custGeom>
                <a:avLst/>
                <a:gdLst/>
                <a:ahLst/>
                <a:cxnLst/>
                <a:rect l="l" t="t" r="r" b="b"/>
                <a:pathLst>
                  <a:path w="1945" h="1621" extrusionOk="0">
                    <a:moveTo>
                      <a:pt x="1" y="0"/>
                    </a:moveTo>
                    <a:lnTo>
                      <a:pt x="811" y="810"/>
                    </a:lnTo>
                    <a:lnTo>
                      <a:pt x="1" y="1605"/>
                    </a:lnTo>
                    <a:lnTo>
                      <a:pt x="1135" y="1620"/>
                    </a:lnTo>
                    <a:lnTo>
                      <a:pt x="1945" y="810"/>
                    </a:lnTo>
                    <a:lnTo>
                      <a:pt x="11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66"/>
              <p:cNvSpPr/>
              <p:nvPr/>
            </p:nvSpPr>
            <p:spPr>
              <a:xfrm>
                <a:off x="5208173" y="1395165"/>
                <a:ext cx="32166" cy="27030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1621" extrusionOk="0">
                    <a:moveTo>
                      <a:pt x="1" y="0"/>
                    </a:moveTo>
                    <a:lnTo>
                      <a:pt x="795" y="810"/>
                    </a:lnTo>
                    <a:lnTo>
                      <a:pt x="1" y="1605"/>
                    </a:lnTo>
                    <a:lnTo>
                      <a:pt x="1119" y="1620"/>
                    </a:lnTo>
                    <a:lnTo>
                      <a:pt x="1929" y="810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66"/>
              <p:cNvSpPr/>
              <p:nvPr/>
            </p:nvSpPr>
            <p:spPr>
              <a:xfrm>
                <a:off x="5240324" y="1395165"/>
                <a:ext cx="32149" cy="27030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621" extrusionOk="0">
                    <a:moveTo>
                      <a:pt x="1" y="0"/>
                    </a:moveTo>
                    <a:lnTo>
                      <a:pt x="811" y="810"/>
                    </a:lnTo>
                    <a:lnTo>
                      <a:pt x="794" y="810"/>
                    </a:lnTo>
                    <a:lnTo>
                      <a:pt x="1" y="1605"/>
                    </a:lnTo>
                    <a:lnTo>
                      <a:pt x="1118" y="1620"/>
                    </a:lnTo>
                    <a:lnTo>
                      <a:pt x="1928" y="810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66"/>
              <p:cNvSpPr/>
              <p:nvPr/>
            </p:nvSpPr>
            <p:spPr>
              <a:xfrm>
                <a:off x="5272459" y="1395165"/>
                <a:ext cx="32166" cy="27030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1621" extrusionOk="0">
                    <a:moveTo>
                      <a:pt x="1" y="0"/>
                    </a:moveTo>
                    <a:lnTo>
                      <a:pt x="810" y="810"/>
                    </a:lnTo>
                    <a:lnTo>
                      <a:pt x="795" y="810"/>
                    </a:lnTo>
                    <a:lnTo>
                      <a:pt x="1" y="1605"/>
                    </a:lnTo>
                    <a:lnTo>
                      <a:pt x="1119" y="1620"/>
                    </a:lnTo>
                    <a:lnTo>
                      <a:pt x="1929" y="810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66"/>
              <p:cNvSpPr/>
              <p:nvPr/>
            </p:nvSpPr>
            <p:spPr>
              <a:xfrm>
                <a:off x="5304610" y="1395165"/>
                <a:ext cx="32149" cy="27030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621" extrusionOk="0">
                    <a:moveTo>
                      <a:pt x="1" y="0"/>
                    </a:moveTo>
                    <a:lnTo>
                      <a:pt x="811" y="810"/>
                    </a:lnTo>
                    <a:lnTo>
                      <a:pt x="794" y="810"/>
                    </a:lnTo>
                    <a:lnTo>
                      <a:pt x="1" y="1605"/>
                    </a:lnTo>
                    <a:lnTo>
                      <a:pt x="1118" y="1620"/>
                    </a:lnTo>
                    <a:lnTo>
                      <a:pt x="1928" y="810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66"/>
              <p:cNvSpPr/>
              <p:nvPr/>
            </p:nvSpPr>
            <p:spPr>
              <a:xfrm>
                <a:off x="5336744" y="1395165"/>
                <a:ext cx="32166" cy="27030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1621" extrusionOk="0">
                    <a:moveTo>
                      <a:pt x="1" y="0"/>
                    </a:moveTo>
                    <a:lnTo>
                      <a:pt x="810" y="810"/>
                    </a:lnTo>
                    <a:lnTo>
                      <a:pt x="795" y="810"/>
                    </a:lnTo>
                    <a:lnTo>
                      <a:pt x="1" y="1605"/>
                    </a:lnTo>
                    <a:lnTo>
                      <a:pt x="1119" y="1620"/>
                    </a:lnTo>
                    <a:lnTo>
                      <a:pt x="1929" y="810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66"/>
              <p:cNvSpPr/>
              <p:nvPr/>
            </p:nvSpPr>
            <p:spPr>
              <a:xfrm>
                <a:off x="5368895" y="1395165"/>
                <a:ext cx="32149" cy="27030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621" extrusionOk="0">
                    <a:moveTo>
                      <a:pt x="1" y="0"/>
                    </a:moveTo>
                    <a:lnTo>
                      <a:pt x="811" y="810"/>
                    </a:lnTo>
                    <a:lnTo>
                      <a:pt x="794" y="810"/>
                    </a:lnTo>
                    <a:lnTo>
                      <a:pt x="1" y="1605"/>
                    </a:lnTo>
                    <a:lnTo>
                      <a:pt x="1118" y="1620"/>
                    </a:lnTo>
                    <a:lnTo>
                      <a:pt x="1928" y="810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66"/>
              <p:cNvSpPr/>
              <p:nvPr/>
            </p:nvSpPr>
            <p:spPr>
              <a:xfrm>
                <a:off x="5401029" y="1395165"/>
                <a:ext cx="32166" cy="27030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1621" extrusionOk="0">
                    <a:moveTo>
                      <a:pt x="1" y="0"/>
                    </a:moveTo>
                    <a:lnTo>
                      <a:pt x="810" y="810"/>
                    </a:lnTo>
                    <a:lnTo>
                      <a:pt x="795" y="810"/>
                    </a:lnTo>
                    <a:lnTo>
                      <a:pt x="1" y="1605"/>
                    </a:lnTo>
                    <a:lnTo>
                      <a:pt x="1119" y="1620"/>
                    </a:lnTo>
                    <a:lnTo>
                      <a:pt x="1929" y="810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66"/>
              <p:cNvSpPr/>
              <p:nvPr/>
            </p:nvSpPr>
            <p:spPr>
              <a:xfrm>
                <a:off x="5433180" y="1395165"/>
                <a:ext cx="32149" cy="27030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621" extrusionOk="0">
                    <a:moveTo>
                      <a:pt x="1" y="0"/>
                    </a:moveTo>
                    <a:lnTo>
                      <a:pt x="811" y="810"/>
                    </a:lnTo>
                    <a:lnTo>
                      <a:pt x="794" y="810"/>
                    </a:lnTo>
                    <a:lnTo>
                      <a:pt x="1" y="1605"/>
                    </a:lnTo>
                    <a:lnTo>
                      <a:pt x="1118" y="1620"/>
                    </a:lnTo>
                    <a:lnTo>
                      <a:pt x="1928" y="810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66"/>
              <p:cNvSpPr/>
              <p:nvPr/>
            </p:nvSpPr>
            <p:spPr>
              <a:xfrm>
                <a:off x="5465314" y="1395165"/>
                <a:ext cx="32166" cy="27030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1621" extrusionOk="0">
                    <a:moveTo>
                      <a:pt x="1" y="0"/>
                    </a:moveTo>
                    <a:lnTo>
                      <a:pt x="810" y="810"/>
                    </a:lnTo>
                    <a:lnTo>
                      <a:pt x="795" y="810"/>
                    </a:lnTo>
                    <a:lnTo>
                      <a:pt x="1" y="1605"/>
                    </a:lnTo>
                    <a:lnTo>
                      <a:pt x="1119" y="1620"/>
                    </a:lnTo>
                    <a:lnTo>
                      <a:pt x="1929" y="810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66"/>
              <p:cNvSpPr/>
              <p:nvPr/>
            </p:nvSpPr>
            <p:spPr>
              <a:xfrm>
                <a:off x="5497465" y="1395165"/>
                <a:ext cx="32149" cy="27030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621" extrusionOk="0">
                    <a:moveTo>
                      <a:pt x="1" y="0"/>
                    </a:moveTo>
                    <a:lnTo>
                      <a:pt x="811" y="810"/>
                    </a:lnTo>
                    <a:lnTo>
                      <a:pt x="1" y="1605"/>
                    </a:lnTo>
                    <a:lnTo>
                      <a:pt x="1118" y="1620"/>
                    </a:lnTo>
                    <a:lnTo>
                      <a:pt x="1928" y="810"/>
                    </a:lnTo>
                    <a:lnTo>
                      <a:pt x="11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66"/>
              <p:cNvSpPr/>
              <p:nvPr/>
            </p:nvSpPr>
            <p:spPr>
              <a:xfrm>
                <a:off x="5529600" y="1395165"/>
                <a:ext cx="32166" cy="27030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1621" extrusionOk="0">
                    <a:moveTo>
                      <a:pt x="1" y="0"/>
                    </a:moveTo>
                    <a:lnTo>
                      <a:pt x="811" y="810"/>
                    </a:lnTo>
                    <a:lnTo>
                      <a:pt x="1" y="1605"/>
                    </a:lnTo>
                    <a:lnTo>
                      <a:pt x="1119" y="1620"/>
                    </a:lnTo>
                    <a:lnTo>
                      <a:pt x="1929" y="810"/>
                    </a:lnTo>
                    <a:lnTo>
                      <a:pt x="11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66"/>
              <p:cNvSpPr/>
              <p:nvPr/>
            </p:nvSpPr>
            <p:spPr>
              <a:xfrm>
                <a:off x="5561751" y="1395165"/>
                <a:ext cx="32149" cy="27030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621" extrusionOk="0">
                    <a:moveTo>
                      <a:pt x="1" y="0"/>
                    </a:moveTo>
                    <a:lnTo>
                      <a:pt x="811" y="810"/>
                    </a:lnTo>
                    <a:lnTo>
                      <a:pt x="1" y="1605"/>
                    </a:lnTo>
                    <a:lnTo>
                      <a:pt x="1118" y="1620"/>
                    </a:lnTo>
                    <a:lnTo>
                      <a:pt x="1928" y="810"/>
                    </a:lnTo>
                    <a:lnTo>
                      <a:pt x="11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66"/>
              <p:cNvSpPr/>
              <p:nvPr/>
            </p:nvSpPr>
            <p:spPr>
              <a:xfrm>
                <a:off x="5593885" y="1395165"/>
                <a:ext cx="32166" cy="27030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1621" extrusionOk="0">
                    <a:moveTo>
                      <a:pt x="1" y="0"/>
                    </a:moveTo>
                    <a:lnTo>
                      <a:pt x="811" y="810"/>
                    </a:lnTo>
                    <a:lnTo>
                      <a:pt x="1" y="1605"/>
                    </a:lnTo>
                    <a:lnTo>
                      <a:pt x="1119" y="1620"/>
                    </a:lnTo>
                    <a:lnTo>
                      <a:pt x="1929" y="810"/>
                    </a:lnTo>
                    <a:lnTo>
                      <a:pt x="11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66"/>
              <p:cNvSpPr/>
              <p:nvPr/>
            </p:nvSpPr>
            <p:spPr>
              <a:xfrm>
                <a:off x="5626036" y="1395165"/>
                <a:ext cx="32149" cy="27030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621" extrusionOk="0">
                    <a:moveTo>
                      <a:pt x="1" y="0"/>
                    </a:moveTo>
                    <a:lnTo>
                      <a:pt x="811" y="810"/>
                    </a:lnTo>
                    <a:lnTo>
                      <a:pt x="1" y="1605"/>
                    </a:lnTo>
                    <a:lnTo>
                      <a:pt x="1118" y="1620"/>
                    </a:lnTo>
                    <a:lnTo>
                      <a:pt x="1928" y="810"/>
                    </a:lnTo>
                    <a:lnTo>
                      <a:pt x="11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66"/>
              <p:cNvSpPr/>
              <p:nvPr/>
            </p:nvSpPr>
            <p:spPr>
              <a:xfrm>
                <a:off x="5658170" y="1395165"/>
                <a:ext cx="32166" cy="27030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1621" extrusionOk="0">
                    <a:moveTo>
                      <a:pt x="1" y="0"/>
                    </a:moveTo>
                    <a:lnTo>
                      <a:pt x="811" y="810"/>
                    </a:lnTo>
                    <a:lnTo>
                      <a:pt x="1" y="1605"/>
                    </a:lnTo>
                    <a:lnTo>
                      <a:pt x="1119" y="1620"/>
                    </a:lnTo>
                    <a:lnTo>
                      <a:pt x="1929" y="810"/>
                    </a:lnTo>
                    <a:lnTo>
                      <a:pt x="11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53" name="Google Shape;1853;p66"/>
            <p:cNvSpPr/>
            <p:nvPr/>
          </p:nvSpPr>
          <p:spPr>
            <a:xfrm>
              <a:off x="5744793" y="995863"/>
              <a:ext cx="31790" cy="42950"/>
            </a:xfrm>
            <a:custGeom>
              <a:avLst/>
              <a:gdLst/>
              <a:ahLst/>
              <a:cxnLst/>
              <a:rect l="l" t="t" r="r" b="b"/>
              <a:pathLst>
                <a:path w="2350" h="3175" extrusionOk="0">
                  <a:moveTo>
                    <a:pt x="1443" y="0"/>
                  </a:moveTo>
                  <a:cubicBezTo>
                    <a:pt x="1151" y="0"/>
                    <a:pt x="892" y="65"/>
                    <a:pt x="665" y="195"/>
                  </a:cubicBezTo>
                  <a:cubicBezTo>
                    <a:pt x="454" y="324"/>
                    <a:pt x="292" y="503"/>
                    <a:pt x="162" y="745"/>
                  </a:cubicBezTo>
                  <a:cubicBezTo>
                    <a:pt x="50" y="989"/>
                    <a:pt x="0" y="1280"/>
                    <a:pt x="0" y="1588"/>
                  </a:cubicBezTo>
                  <a:cubicBezTo>
                    <a:pt x="0" y="2106"/>
                    <a:pt x="114" y="2495"/>
                    <a:pt x="357" y="2771"/>
                  </a:cubicBezTo>
                  <a:cubicBezTo>
                    <a:pt x="583" y="3045"/>
                    <a:pt x="924" y="3175"/>
                    <a:pt x="1378" y="3175"/>
                  </a:cubicBezTo>
                  <a:cubicBezTo>
                    <a:pt x="1685" y="3175"/>
                    <a:pt x="1976" y="3127"/>
                    <a:pt x="2220" y="3013"/>
                  </a:cubicBezTo>
                  <a:lnTo>
                    <a:pt x="2220" y="2462"/>
                  </a:lnTo>
                  <a:cubicBezTo>
                    <a:pt x="1912" y="2576"/>
                    <a:pt x="1652" y="2624"/>
                    <a:pt x="1443" y="2624"/>
                  </a:cubicBezTo>
                  <a:cubicBezTo>
                    <a:pt x="924" y="2624"/>
                    <a:pt x="665" y="2285"/>
                    <a:pt x="665" y="1604"/>
                  </a:cubicBezTo>
                  <a:cubicBezTo>
                    <a:pt x="665" y="1264"/>
                    <a:pt x="730" y="1004"/>
                    <a:pt x="875" y="827"/>
                  </a:cubicBezTo>
                  <a:cubicBezTo>
                    <a:pt x="1005" y="648"/>
                    <a:pt x="1199" y="551"/>
                    <a:pt x="1443" y="551"/>
                  </a:cubicBezTo>
                  <a:cubicBezTo>
                    <a:pt x="1555" y="551"/>
                    <a:pt x="1669" y="568"/>
                    <a:pt x="1782" y="616"/>
                  </a:cubicBezTo>
                  <a:cubicBezTo>
                    <a:pt x="1896" y="648"/>
                    <a:pt x="2009" y="697"/>
                    <a:pt x="2138" y="745"/>
                  </a:cubicBezTo>
                  <a:lnTo>
                    <a:pt x="2350" y="227"/>
                  </a:lnTo>
                  <a:cubicBezTo>
                    <a:pt x="2041" y="82"/>
                    <a:pt x="1734" y="0"/>
                    <a:pt x="14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6"/>
            <p:cNvSpPr/>
            <p:nvPr/>
          </p:nvSpPr>
          <p:spPr>
            <a:xfrm>
              <a:off x="5781833" y="995863"/>
              <a:ext cx="39893" cy="42950"/>
            </a:xfrm>
            <a:custGeom>
              <a:avLst/>
              <a:gdLst/>
              <a:ahLst/>
              <a:cxnLst/>
              <a:rect l="l" t="t" r="r" b="b"/>
              <a:pathLst>
                <a:path w="2949" h="3175" extrusionOk="0">
                  <a:moveTo>
                    <a:pt x="1474" y="551"/>
                  </a:moveTo>
                  <a:cubicBezTo>
                    <a:pt x="1992" y="551"/>
                    <a:pt x="2251" y="892"/>
                    <a:pt x="2251" y="1588"/>
                  </a:cubicBezTo>
                  <a:cubicBezTo>
                    <a:pt x="2251" y="2285"/>
                    <a:pt x="1992" y="2624"/>
                    <a:pt x="1474" y="2624"/>
                  </a:cubicBezTo>
                  <a:cubicBezTo>
                    <a:pt x="1215" y="2624"/>
                    <a:pt x="1020" y="2544"/>
                    <a:pt x="891" y="2365"/>
                  </a:cubicBezTo>
                  <a:cubicBezTo>
                    <a:pt x="761" y="2188"/>
                    <a:pt x="696" y="1928"/>
                    <a:pt x="696" y="1588"/>
                  </a:cubicBezTo>
                  <a:cubicBezTo>
                    <a:pt x="696" y="1248"/>
                    <a:pt x="761" y="989"/>
                    <a:pt x="891" y="810"/>
                  </a:cubicBezTo>
                  <a:cubicBezTo>
                    <a:pt x="1020" y="633"/>
                    <a:pt x="1215" y="551"/>
                    <a:pt x="1474" y="551"/>
                  </a:cubicBezTo>
                  <a:close/>
                  <a:moveTo>
                    <a:pt x="1474" y="0"/>
                  </a:moveTo>
                  <a:cubicBezTo>
                    <a:pt x="1005" y="0"/>
                    <a:pt x="648" y="130"/>
                    <a:pt x="389" y="406"/>
                  </a:cubicBezTo>
                  <a:cubicBezTo>
                    <a:pt x="130" y="681"/>
                    <a:pt x="0" y="1069"/>
                    <a:pt x="0" y="1588"/>
                  </a:cubicBezTo>
                  <a:cubicBezTo>
                    <a:pt x="0" y="2090"/>
                    <a:pt x="130" y="2495"/>
                    <a:pt x="389" y="2771"/>
                  </a:cubicBezTo>
                  <a:cubicBezTo>
                    <a:pt x="648" y="3030"/>
                    <a:pt x="1005" y="3175"/>
                    <a:pt x="1474" y="3175"/>
                  </a:cubicBezTo>
                  <a:cubicBezTo>
                    <a:pt x="1944" y="3175"/>
                    <a:pt x="2316" y="3030"/>
                    <a:pt x="2560" y="2771"/>
                  </a:cubicBezTo>
                  <a:cubicBezTo>
                    <a:pt x="2819" y="2495"/>
                    <a:pt x="2948" y="2090"/>
                    <a:pt x="2948" y="1588"/>
                  </a:cubicBezTo>
                  <a:cubicBezTo>
                    <a:pt x="2948" y="1069"/>
                    <a:pt x="2819" y="681"/>
                    <a:pt x="2560" y="406"/>
                  </a:cubicBezTo>
                  <a:cubicBezTo>
                    <a:pt x="2316" y="130"/>
                    <a:pt x="1960" y="0"/>
                    <a:pt x="14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6"/>
            <p:cNvSpPr/>
            <p:nvPr/>
          </p:nvSpPr>
          <p:spPr>
            <a:xfrm>
              <a:off x="5830250" y="996525"/>
              <a:ext cx="37052" cy="41638"/>
            </a:xfrm>
            <a:custGeom>
              <a:avLst/>
              <a:gdLst/>
              <a:ahLst/>
              <a:cxnLst/>
              <a:rect l="l" t="t" r="r" b="b"/>
              <a:pathLst>
                <a:path w="2739" h="3078" extrusionOk="0">
                  <a:moveTo>
                    <a:pt x="0" y="0"/>
                  </a:moveTo>
                  <a:lnTo>
                    <a:pt x="0" y="3078"/>
                  </a:lnTo>
                  <a:lnTo>
                    <a:pt x="583" y="3078"/>
                  </a:lnTo>
                  <a:lnTo>
                    <a:pt x="583" y="1636"/>
                  </a:lnTo>
                  <a:cubicBezTo>
                    <a:pt x="583" y="1458"/>
                    <a:pt x="568" y="1167"/>
                    <a:pt x="551" y="746"/>
                  </a:cubicBezTo>
                  <a:lnTo>
                    <a:pt x="568" y="746"/>
                  </a:lnTo>
                  <a:lnTo>
                    <a:pt x="1912" y="3078"/>
                  </a:lnTo>
                  <a:lnTo>
                    <a:pt x="2738" y="3078"/>
                  </a:lnTo>
                  <a:lnTo>
                    <a:pt x="2738" y="0"/>
                  </a:lnTo>
                  <a:lnTo>
                    <a:pt x="2155" y="0"/>
                  </a:lnTo>
                  <a:lnTo>
                    <a:pt x="2155" y="1458"/>
                  </a:lnTo>
                  <a:cubicBezTo>
                    <a:pt x="2155" y="1620"/>
                    <a:pt x="2155" y="1912"/>
                    <a:pt x="2188" y="2316"/>
                  </a:cubicBezTo>
                  <a:lnTo>
                    <a:pt x="2171" y="231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6"/>
            <p:cNvSpPr/>
            <p:nvPr/>
          </p:nvSpPr>
          <p:spPr>
            <a:xfrm>
              <a:off x="5875177" y="995863"/>
              <a:ext cx="27190" cy="42950"/>
            </a:xfrm>
            <a:custGeom>
              <a:avLst/>
              <a:gdLst/>
              <a:ahLst/>
              <a:cxnLst/>
              <a:rect l="l" t="t" r="r" b="b"/>
              <a:pathLst>
                <a:path w="2010" h="3175" extrusionOk="0">
                  <a:moveTo>
                    <a:pt x="1085" y="0"/>
                  </a:moveTo>
                  <a:cubicBezTo>
                    <a:pt x="761" y="0"/>
                    <a:pt x="502" y="82"/>
                    <a:pt x="324" y="244"/>
                  </a:cubicBezTo>
                  <a:cubicBezTo>
                    <a:pt x="130" y="389"/>
                    <a:pt x="33" y="616"/>
                    <a:pt x="33" y="875"/>
                  </a:cubicBezTo>
                  <a:cubicBezTo>
                    <a:pt x="33" y="1021"/>
                    <a:pt x="65" y="1151"/>
                    <a:pt x="130" y="1264"/>
                  </a:cubicBezTo>
                  <a:cubicBezTo>
                    <a:pt x="178" y="1378"/>
                    <a:pt x="260" y="1458"/>
                    <a:pt x="357" y="1540"/>
                  </a:cubicBezTo>
                  <a:cubicBezTo>
                    <a:pt x="437" y="1620"/>
                    <a:pt x="584" y="1717"/>
                    <a:pt x="778" y="1799"/>
                  </a:cubicBezTo>
                  <a:cubicBezTo>
                    <a:pt x="972" y="1896"/>
                    <a:pt x="1102" y="1961"/>
                    <a:pt x="1167" y="2009"/>
                  </a:cubicBezTo>
                  <a:cubicBezTo>
                    <a:pt x="1232" y="2058"/>
                    <a:pt x="1296" y="2106"/>
                    <a:pt x="1329" y="2138"/>
                  </a:cubicBezTo>
                  <a:cubicBezTo>
                    <a:pt x="1361" y="2188"/>
                    <a:pt x="1377" y="2252"/>
                    <a:pt x="1377" y="2300"/>
                  </a:cubicBezTo>
                  <a:cubicBezTo>
                    <a:pt x="1377" y="2414"/>
                    <a:pt x="1329" y="2495"/>
                    <a:pt x="1264" y="2559"/>
                  </a:cubicBezTo>
                  <a:cubicBezTo>
                    <a:pt x="1182" y="2609"/>
                    <a:pt x="1070" y="2641"/>
                    <a:pt x="923" y="2641"/>
                  </a:cubicBezTo>
                  <a:cubicBezTo>
                    <a:pt x="810" y="2641"/>
                    <a:pt x="681" y="2609"/>
                    <a:pt x="534" y="2576"/>
                  </a:cubicBezTo>
                  <a:cubicBezTo>
                    <a:pt x="389" y="2544"/>
                    <a:pt x="210" y="2479"/>
                    <a:pt x="1" y="2382"/>
                  </a:cubicBezTo>
                  <a:lnTo>
                    <a:pt x="1" y="2981"/>
                  </a:lnTo>
                  <a:cubicBezTo>
                    <a:pt x="260" y="3110"/>
                    <a:pt x="551" y="3175"/>
                    <a:pt x="875" y="3175"/>
                  </a:cubicBezTo>
                  <a:cubicBezTo>
                    <a:pt x="1232" y="3175"/>
                    <a:pt x="1506" y="3095"/>
                    <a:pt x="1717" y="2933"/>
                  </a:cubicBezTo>
                  <a:cubicBezTo>
                    <a:pt x="1912" y="2771"/>
                    <a:pt x="2009" y="2559"/>
                    <a:pt x="2009" y="2268"/>
                  </a:cubicBezTo>
                  <a:cubicBezTo>
                    <a:pt x="2009" y="2074"/>
                    <a:pt x="1960" y="1912"/>
                    <a:pt x="1847" y="1766"/>
                  </a:cubicBezTo>
                  <a:cubicBezTo>
                    <a:pt x="1750" y="1620"/>
                    <a:pt x="1555" y="1490"/>
                    <a:pt x="1264" y="1345"/>
                  </a:cubicBezTo>
                  <a:cubicBezTo>
                    <a:pt x="1037" y="1248"/>
                    <a:pt x="908" y="1183"/>
                    <a:pt x="843" y="1134"/>
                  </a:cubicBezTo>
                  <a:cubicBezTo>
                    <a:pt x="794" y="1102"/>
                    <a:pt x="746" y="1054"/>
                    <a:pt x="713" y="1004"/>
                  </a:cubicBezTo>
                  <a:cubicBezTo>
                    <a:pt x="696" y="972"/>
                    <a:pt x="681" y="924"/>
                    <a:pt x="681" y="859"/>
                  </a:cubicBezTo>
                  <a:cubicBezTo>
                    <a:pt x="681" y="762"/>
                    <a:pt x="713" y="697"/>
                    <a:pt x="778" y="633"/>
                  </a:cubicBezTo>
                  <a:cubicBezTo>
                    <a:pt x="843" y="583"/>
                    <a:pt x="940" y="551"/>
                    <a:pt x="1070" y="551"/>
                  </a:cubicBezTo>
                  <a:cubicBezTo>
                    <a:pt x="1167" y="551"/>
                    <a:pt x="1279" y="568"/>
                    <a:pt x="1377" y="583"/>
                  </a:cubicBezTo>
                  <a:cubicBezTo>
                    <a:pt x="1491" y="616"/>
                    <a:pt x="1620" y="665"/>
                    <a:pt x="1782" y="730"/>
                  </a:cubicBezTo>
                  <a:lnTo>
                    <a:pt x="1992" y="227"/>
                  </a:lnTo>
                  <a:cubicBezTo>
                    <a:pt x="1847" y="147"/>
                    <a:pt x="1685" y="97"/>
                    <a:pt x="1539" y="65"/>
                  </a:cubicBezTo>
                  <a:cubicBezTo>
                    <a:pt x="1394" y="17"/>
                    <a:pt x="1247" y="0"/>
                    <a:pt x="10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6"/>
            <p:cNvSpPr/>
            <p:nvPr/>
          </p:nvSpPr>
          <p:spPr>
            <a:xfrm>
              <a:off x="5905858" y="996525"/>
              <a:ext cx="31560" cy="41638"/>
            </a:xfrm>
            <a:custGeom>
              <a:avLst/>
              <a:gdLst/>
              <a:ahLst/>
              <a:cxnLst/>
              <a:rect l="l" t="t" r="r" b="b"/>
              <a:pathLst>
                <a:path w="2333" h="3078" extrusionOk="0">
                  <a:moveTo>
                    <a:pt x="0" y="0"/>
                  </a:moveTo>
                  <a:lnTo>
                    <a:pt x="0" y="551"/>
                  </a:lnTo>
                  <a:lnTo>
                    <a:pt x="842" y="551"/>
                  </a:lnTo>
                  <a:lnTo>
                    <a:pt x="842" y="3078"/>
                  </a:lnTo>
                  <a:lnTo>
                    <a:pt x="1490" y="3078"/>
                  </a:lnTo>
                  <a:lnTo>
                    <a:pt x="1490" y="551"/>
                  </a:lnTo>
                  <a:lnTo>
                    <a:pt x="2333" y="551"/>
                  </a:lnTo>
                  <a:lnTo>
                    <a:pt x="2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6"/>
            <p:cNvSpPr/>
            <p:nvPr/>
          </p:nvSpPr>
          <p:spPr>
            <a:xfrm>
              <a:off x="5943750" y="996525"/>
              <a:ext cx="33318" cy="41638"/>
            </a:xfrm>
            <a:custGeom>
              <a:avLst/>
              <a:gdLst/>
              <a:ahLst/>
              <a:cxnLst/>
              <a:rect l="l" t="t" r="r" b="b"/>
              <a:pathLst>
                <a:path w="2463" h="3078" extrusionOk="0">
                  <a:moveTo>
                    <a:pt x="860" y="534"/>
                  </a:moveTo>
                  <a:cubicBezTo>
                    <a:pt x="1070" y="534"/>
                    <a:pt x="1232" y="567"/>
                    <a:pt x="1329" y="632"/>
                  </a:cubicBezTo>
                  <a:cubicBezTo>
                    <a:pt x="1426" y="696"/>
                    <a:pt x="1475" y="793"/>
                    <a:pt x="1475" y="940"/>
                  </a:cubicBezTo>
                  <a:cubicBezTo>
                    <a:pt x="1475" y="1085"/>
                    <a:pt x="1426" y="1199"/>
                    <a:pt x="1329" y="1264"/>
                  </a:cubicBezTo>
                  <a:cubicBezTo>
                    <a:pt x="1232" y="1329"/>
                    <a:pt x="1070" y="1361"/>
                    <a:pt x="875" y="1361"/>
                  </a:cubicBezTo>
                  <a:lnTo>
                    <a:pt x="665" y="1361"/>
                  </a:lnTo>
                  <a:lnTo>
                    <a:pt x="665" y="534"/>
                  </a:lnTo>
                  <a:close/>
                  <a:moveTo>
                    <a:pt x="1" y="0"/>
                  </a:moveTo>
                  <a:lnTo>
                    <a:pt x="1" y="3078"/>
                  </a:lnTo>
                  <a:lnTo>
                    <a:pt x="665" y="3078"/>
                  </a:lnTo>
                  <a:lnTo>
                    <a:pt x="665" y="1895"/>
                  </a:lnTo>
                  <a:lnTo>
                    <a:pt x="1005" y="1895"/>
                  </a:lnTo>
                  <a:lnTo>
                    <a:pt x="1750" y="3078"/>
                  </a:lnTo>
                  <a:lnTo>
                    <a:pt x="2463" y="3078"/>
                  </a:lnTo>
                  <a:cubicBezTo>
                    <a:pt x="2333" y="2884"/>
                    <a:pt x="2026" y="2430"/>
                    <a:pt x="1556" y="1733"/>
                  </a:cubicBezTo>
                  <a:cubicBezTo>
                    <a:pt x="1750" y="1653"/>
                    <a:pt x="1880" y="1555"/>
                    <a:pt x="1994" y="1409"/>
                  </a:cubicBezTo>
                  <a:cubicBezTo>
                    <a:pt x="2091" y="1264"/>
                    <a:pt x="2139" y="1102"/>
                    <a:pt x="2139" y="923"/>
                  </a:cubicBezTo>
                  <a:cubicBezTo>
                    <a:pt x="2139" y="616"/>
                    <a:pt x="2042" y="372"/>
                    <a:pt x="1832" y="227"/>
                  </a:cubicBezTo>
                  <a:cubicBezTo>
                    <a:pt x="1637" y="81"/>
                    <a:pt x="1329" y="0"/>
                    <a:pt x="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6"/>
            <p:cNvSpPr/>
            <p:nvPr/>
          </p:nvSpPr>
          <p:spPr>
            <a:xfrm>
              <a:off x="5982103" y="996525"/>
              <a:ext cx="34198" cy="42287"/>
            </a:xfrm>
            <a:custGeom>
              <a:avLst/>
              <a:gdLst/>
              <a:ahLst/>
              <a:cxnLst/>
              <a:rect l="l" t="t" r="r" b="b"/>
              <a:pathLst>
                <a:path w="2528" h="3126" extrusionOk="0">
                  <a:moveTo>
                    <a:pt x="1" y="0"/>
                  </a:moveTo>
                  <a:lnTo>
                    <a:pt x="1" y="1992"/>
                  </a:lnTo>
                  <a:cubicBezTo>
                    <a:pt x="1" y="2333"/>
                    <a:pt x="114" y="2624"/>
                    <a:pt x="325" y="2819"/>
                  </a:cubicBezTo>
                  <a:cubicBezTo>
                    <a:pt x="552" y="3029"/>
                    <a:pt x="859" y="3126"/>
                    <a:pt x="1247" y="3126"/>
                  </a:cubicBezTo>
                  <a:cubicBezTo>
                    <a:pt x="1524" y="3126"/>
                    <a:pt x="1750" y="3078"/>
                    <a:pt x="1945" y="2981"/>
                  </a:cubicBezTo>
                  <a:cubicBezTo>
                    <a:pt x="2122" y="2899"/>
                    <a:pt x="2284" y="2770"/>
                    <a:pt x="2381" y="2592"/>
                  </a:cubicBezTo>
                  <a:cubicBezTo>
                    <a:pt x="2479" y="2430"/>
                    <a:pt x="2528" y="2219"/>
                    <a:pt x="2528" y="1992"/>
                  </a:cubicBezTo>
                  <a:lnTo>
                    <a:pt x="2528" y="0"/>
                  </a:lnTo>
                  <a:lnTo>
                    <a:pt x="1880" y="0"/>
                  </a:lnTo>
                  <a:lnTo>
                    <a:pt x="1880" y="1879"/>
                  </a:lnTo>
                  <a:cubicBezTo>
                    <a:pt x="1880" y="2122"/>
                    <a:pt x="1831" y="2301"/>
                    <a:pt x="1733" y="2413"/>
                  </a:cubicBezTo>
                  <a:cubicBezTo>
                    <a:pt x="1636" y="2527"/>
                    <a:pt x="1491" y="2575"/>
                    <a:pt x="1264" y="2575"/>
                  </a:cubicBezTo>
                  <a:cubicBezTo>
                    <a:pt x="1053" y="2575"/>
                    <a:pt x="891" y="2527"/>
                    <a:pt x="794" y="2413"/>
                  </a:cubicBezTo>
                  <a:cubicBezTo>
                    <a:pt x="697" y="2301"/>
                    <a:pt x="649" y="2122"/>
                    <a:pt x="649" y="1879"/>
                  </a:cubicBezTo>
                  <a:lnTo>
                    <a:pt x="6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6"/>
            <p:cNvSpPr/>
            <p:nvPr/>
          </p:nvSpPr>
          <p:spPr>
            <a:xfrm>
              <a:off x="6024621" y="995863"/>
              <a:ext cx="31776" cy="42950"/>
            </a:xfrm>
            <a:custGeom>
              <a:avLst/>
              <a:gdLst/>
              <a:ahLst/>
              <a:cxnLst/>
              <a:rect l="l" t="t" r="r" b="b"/>
              <a:pathLst>
                <a:path w="2349" h="3175" extrusionOk="0">
                  <a:moveTo>
                    <a:pt x="1458" y="0"/>
                  </a:moveTo>
                  <a:cubicBezTo>
                    <a:pt x="1166" y="0"/>
                    <a:pt x="907" y="65"/>
                    <a:pt x="681" y="195"/>
                  </a:cubicBezTo>
                  <a:cubicBezTo>
                    <a:pt x="469" y="324"/>
                    <a:pt x="292" y="503"/>
                    <a:pt x="178" y="745"/>
                  </a:cubicBezTo>
                  <a:cubicBezTo>
                    <a:pt x="65" y="989"/>
                    <a:pt x="0" y="1280"/>
                    <a:pt x="0" y="1588"/>
                  </a:cubicBezTo>
                  <a:cubicBezTo>
                    <a:pt x="0" y="2106"/>
                    <a:pt x="130" y="2495"/>
                    <a:pt x="357" y="2771"/>
                  </a:cubicBezTo>
                  <a:cubicBezTo>
                    <a:pt x="599" y="3045"/>
                    <a:pt x="940" y="3175"/>
                    <a:pt x="1393" y="3175"/>
                  </a:cubicBezTo>
                  <a:cubicBezTo>
                    <a:pt x="1700" y="3175"/>
                    <a:pt x="1992" y="3127"/>
                    <a:pt x="2236" y="3013"/>
                  </a:cubicBezTo>
                  <a:lnTo>
                    <a:pt x="2236" y="2462"/>
                  </a:lnTo>
                  <a:cubicBezTo>
                    <a:pt x="1927" y="2576"/>
                    <a:pt x="1668" y="2624"/>
                    <a:pt x="1458" y="2624"/>
                  </a:cubicBezTo>
                  <a:cubicBezTo>
                    <a:pt x="940" y="2624"/>
                    <a:pt x="681" y="2285"/>
                    <a:pt x="681" y="1604"/>
                  </a:cubicBezTo>
                  <a:cubicBezTo>
                    <a:pt x="681" y="1264"/>
                    <a:pt x="745" y="1004"/>
                    <a:pt x="875" y="827"/>
                  </a:cubicBezTo>
                  <a:cubicBezTo>
                    <a:pt x="1020" y="648"/>
                    <a:pt x="1214" y="551"/>
                    <a:pt x="1458" y="551"/>
                  </a:cubicBezTo>
                  <a:cubicBezTo>
                    <a:pt x="1571" y="551"/>
                    <a:pt x="1685" y="568"/>
                    <a:pt x="1798" y="616"/>
                  </a:cubicBezTo>
                  <a:cubicBezTo>
                    <a:pt x="1912" y="648"/>
                    <a:pt x="2024" y="697"/>
                    <a:pt x="2138" y="745"/>
                  </a:cubicBezTo>
                  <a:lnTo>
                    <a:pt x="2348" y="227"/>
                  </a:lnTo>
                  <a:cubicBezTo>
                    <a:pt x="2057" y="82"/>
                    <a:pt x="1750" y="0"/>
                    <a:pt x="1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6"/>
            <p:cNvSpPr/>
            <p:nvPr/>
          </p:nvSpPr>
          <p:spPr>
            <a:xfrm>
              <a:off x="6059673" y="996525"/>
              <a:ext cx="31573" cy="41638"/>
            </a:xfrm>
            <a:custGeom>
              <a:avLst/>
              <a:gdLst/>
              <a:ahLst/>
              <a:cxnLst/>
              <a:rect l="l" t="t" r="r" b="b"/>
              <a:pathLst>
                <a:path w="2334" h="3078" extrusionOk="0">
                  <a:moveTo>
                    <a:pt x="1" y="0"/>
                  </a:moveTo>
                  <a:lnTo>
                    <a:pt x="1" y="551"/>
                  </a:lnTo>
                  <a:lnTo>
                    <a:pt x="843" y="551"/>
                  </a:lnTo>
                  <a:lnTo>
                    <a:pt x="843" y="3078"/>
                  </a:lnTo>
                  <a:lnTo>
                    <a:pt x="1491" y="3078"/>
                  </a:lnTo>
                  <a:lnTo>
                    <a:pt x="1491" y="551"/>
                  </a:lnTo>
                  <a:lnTo>
                    <a:pt x="2333" y="551"/>
                  </a:lnTo>
                  <a:lnTo>
                    <a:pt x="2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6"/>
            <p:cNvSpPr/>
            <p:nvPr/>
          </p:nvSpPr>
          <p:spPr>
            <a:xfrm>
              <a:off x="6097578" y="996525"/>
              <a:ext cx="9009" cy="41638"/>
            </a:xfrm>
            <a:custGeom>
              <a:avLst/>
              <a:gdLst/>
              <a:ahLst/>
              <a:cxnLst/>
              <a:rect l="l" t="t" r="r" b="b"/>
              <a:pathLst>
                <a:path w="666" h="3078" extrusionOk="0">
                  <a:moveTo>
                    <a:pt x="0" y="0"/>
                  </a:moveTo>
                  <a:lnTo>
                    <a:pt x="0" y="3078"/>
                  </a:lnTo>
                  <a:lnTo>
                    <a:pt x="665" y="3078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6"/>
            <p:cNvSpPr/>
            <p:nvPr/>
          </p:nvSpPr>
          <p:spPr>
            <a:xfrm>
              <a:off x="6115111" y="995863"/>
              <a:ext cx="39676" cy="42950"/>
            </a:xfrm>
            <a:custGeom>
              <a:avLst/>
              <a:gdLst/>
              <a:ahLst/>
              <a:cxnLst/>
              <a:rect l="l" t="t" r="r" b="b"/>
              <a:pathLst>
                <a:path w="2933" h="3175" extrusionOk="0">
                  <a:moveTo>
                    <a:pt x="1475" y="551"/>
                  </a:moveTo>
                  <a:cubicBezTo>
                    <a:pt x="1993" y="551"/>
                    <a:pt x="2252" y="892"/>
                    <a:pt x="2252" y="1588"/>
                  </a:cubicBezTo>
                  <a:cubicBezTo>
                    <a:pt x="2252" y="2285"/>
                    <a:pt x="1993" y="2624"/>
                    <a:pt x="1475" y="2624"/>
                  </a:cubicBezTo>
                  <a:cubicBezTo>
                    <a:pt x="1216" y="2624"/>
                    <a:pt x="1021" y="2544"/>
                    <a:pt x="875" y="2365"/>
                  </a:cubicBezTo>
                  <a:cubicBezTo>
                    <a:pt x="745" y="2188"/>
                    <a:pt x="681" y="1928"/>
                    <a:pt x="681" y="1588"/>
                  </a:cubicBezTo>
                  <a:cubicBezTo>
                    <a:pt x="681" y="1248"/>
                    <a:pt x="745" y="989"/>
                    <a:pt x="892" y="810"/>
                  </a:cubicBezTo>
                  <a:cubicBezTo>
                    <a:pt x="1021" y="633"/>
                    <a:pt x="1216" y="551"/>
                    <a:pt x="1475" y="551"/>
                  </a:cubicBezTo>
                  <a:close/>
                  <a:moveTo>
                    <a:pt x="1475" y="0"/>
                  </a:moveTo>
                  <a:cubicBezTo>
                    <a:pt x="1004" y="0"/>
                    <a:pt x="633" y="130"/>
                    <a:pt x="389" y="406"/>
                  </a:cubicBezTo>
                  <a:cubicBezTo>
                    <a:pt x="130" y="681"/>
                    <a:pt x="0" y="1069"/>
                    <a:pt x="0" y="1588"/>
                  </a:cubicBezTo>
                  <a:cubicBezTo>
                    <a:pt x="0" y="2090"/>
                    <a:pt x="130" y="2495"/>
                    <a:pt x="373" y="2771"/>
                  </a:cubicBezTo>
                  <a:cubicBezTo>
                    <a:pt x="633" y="3030"/>
                    <a:pt x="1004" y="3175"/>
                    <a:pt x="1475" y="3175"/>
                  </a:cubicBezTo>
                  <a:cubicBezTo>
                    <a:pt x="1944" y="3175"/>
                    <a:pt x="2300" y="3030"/>
                    <a:pt x="2559" y="2771"/>
                  </a:cubicBezTo>
                  <a:cubicBezTo>
                    <a:pt x="2803" y="2495"/>
                    <a:pt x="2933" y="2090"/>
                    <a:pt x="2933" y="1588"/>
                  </a:cubicBezTo>
                  <a:cubicBezTo>
                    <a:pt x="2933" y="1069"/>
                    <a:pt x="2819" y="681"/>
                    <a:pt x="2559" y="406"/>
                  </a:cubicBezTo>
                  <a:cubicBezTo>
                    <a:pt x="2317" y="130"/>
                    <a:pt x="1944" y="0"/>
                    <a:pt x="1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6"/>
            <p:cNvSpPr/>
            <p:nvPr/>
          </p:nvSpPr>
          <p:spPr>
            <a:xfrm>
              <a:off x="6163541" y="996525"/>
              <a:ext cx="37038" cy="41638"/>
            </a:xfrm>
            <a:custGeom>
              <a:avLst/>
              <a:gdLst/>
              <a:ahLst/>
              <a:cxnLst/>
              <a:rect l="l" t="t" r="r" b="b"/>
              <a:pathLst>
                <a:path w="2738" h="3078" extrusionOk="0">
                  <a:moveTo>
                    <a:pt x="1" y="0"/>
                  </a:moveTo>
                  <a:lnTo>
                    <a:pt x="1" y="3078"/>
                  </a:lnTo>
                  <a:lnTo>
                    <a:pt x="584" y="3078"/>
                  </a:lnTo>
                  <a:lnTo>
                    <a:pt x="584" y="1636"/>
                  </a:lnTo>
                  <a:cubicBezTo>
                    <a:pt x="584" y="1458"/>
                    <a:pt x="567" y="1167"/>
                    <a:pt x="534" y="746"/>
                  </a:cubicBezTo>
                  <a:lnTo>
                    <a:pt x="567" y="746"/>
                  </a:lnTo>
                  <a:lnTo>
                    <a:pt x="1895" y="3078"/>
                  </a:lnTo>
                  <a:lnTo>
                    <a:pt x="2737" y="3078"/>
                  </a:lnTo>
                  <a:lnTo>
                    <a:pt x="2737" y="0"/>
                  </a:lnTo>
                  <a:lnTo>
                    <a:pt x="2139" y="0"/>
                  </a:lnTo>
                  <a:lnTo>
                    <a:pt x="2139" y="1458"/>
                  </a:lnTo>
                  <a:cubicBezTo>
                    <a:pt x="2139" y="1620"/>
                    <a:pt x="2154" y="1912"/>
                    <a:pt x="2171" y="2316"/>
                  </a:cubicBezTo>
                  <a:lnTo>
                    <a:pt x="2154" y="2316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5" name="Google Shape;1865;p66"/>
          <p:cNvSpPr txBox="1">
            <a:spLocks noGrp="1"/>
          </p:cNvSpPr>
          <p:nvPr>
            <p:ph type="body" idx="1"/>
          </p:nvPr>
        </p:nvSpPr>
        <p:spPr>
          <a:xfrm>
            <a:off x="93705" y="1082936"/>
            <a:ext cx="4085323" cy="3641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bg-BG" dirty="0"/>
              <a:t> 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en-US" dirty="0" err="1"/>
              <a:t>StreakGuardian</a:t>
            </a:r>
            <a:r>
              <a:rPr lang="bg-BG" dirty="0"/>
              <a:t> представлява успешна реализация на система за управление на задачи чрез използване на </a:t>
            </a:r>
            <a:r>
              <a:rPr lang="bg-BG" dirty="0" err="1"/>
              <a:t>микроконтролерен</a:t>
            </a:r>
            <a:r>
              <a:rPr lang="bg-BG" dirty="0"/>
              <a:t> модул. Той предоставя удобен начин за организация и управление на ежедневни задачи, което го прави подходящ за широк кръг от потребители.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6" name="Google Shape;1866;p66"/>
          <p:cNvSpPr/>
          <p:nvPr/>
        </p:nvSpPr>
        <p:spPr>
          <a:xfrm>
            <a:off x="4062225" y="1766849"/>
            <a:ext cx="429150" cy="429150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7"/>
          <p:cNvSpPr txBox="1">
            <a:spLocks noGrp="1"/>
          </p:cNvSpPr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Съдържание</a:t>
            </a:r>
            <a:endParaRPr dirty="0"/>
          </a:p>
        </p:txBody>
      </p:sp>
      <p:sp>
        <p:nvSpPr>
          <p:cNvPr id="915" name="Google Shape;915;p37"/>
          <p:cNvSpPr txBox="1">
            <a:spLocks noGrp="1"/>
          </p:cNvSpPr>
          <p:nvPr>
            <p:ph type="title" idx="2"/>
          </p:nvPr>
        </p:nvSpPr>
        <p:spPr>
          <a:xfrm>
            <a:off x="706284" y="2354000"/>
            <a:ext cx="2319171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bg-BG" dirty="0"/>
              <a:t>Описание на проекта</a:t>
            </a:r>
            <a:br>
              <a:rPr lang="bg-B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" dirty="0"/>
              <a:t> </a:t>
            </a:r>
            <a:endParaRPr dirty="0"/>
          </a:p>
        </p:txBody>
      </p:sp>
      <p:sp>
        <p:nvSpPr>
          <p:cNvPr id="917" name="Google Shape;917;p37"/>
          <p:cNvSpPr txBox="1">
            <a:spLocks noGrp="1"/>
          </p:cNvSpPr>
          <p:nvPr>
            <p:ph type="title" idx="3"/>
          </p:nvPr>
        </p:nvSpPr>
        <p:spPr>
          <a:xfrm>
            <a:off x="3419250" y="215762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Блокова схема</a:t>
            </a:r>
            <a:endParaRPr dirty="0"/>
          </a:p>
        </p:txBody>
      </p:sp>
      <p:sp>
        <p:nvSpPr>
          <p:cNvPr id="919" name="Google Shape;919;p37"/>
          <p:cNvSpPr txBox="1">
            <a:spLocks noGrp="1"/>
          </p:cNvSpPr>
          <p:nvPr>
            <p:ph type="title" idx="5"/>
          </p:nvPr>
        </p:nvSpPr>
        <p:spPr>
          <a:xfrm>
            <a:off x="719955" y="40540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Списък съставни части</a:t>
            </a:r>
            <a:endParaRPr dirty="0"/>
          </a:p>
        </p:txBody>
      </p:sp>
      <p:sp>
        <p:nvSpPr>
          <p:cNvPr id="921" name="Google Shape;921;p37"/>
          <p:cNvSpPr txBox="1">
            <a:spLocks noGrp="1"/>
          </p:cNvSpPr>
          <p:nvPr>
            <p:ph type="title" idx="7"/>
          </p:nvPr>
        </p:nvSpPr>
        <p:spPr>
          <a:xfrm>
            <a:off x="3419250" y="3869955"/>
            <a:ext cx="2402430" cy="6262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/>
              <a:t>Сорс код – описание на функционалността</a:t>
            </a:r>
            <a:endParaRPr sz="1800" dirty="0"/>
          </a:p>
        </p:txBody>
      </p:sp>
      <p:sp>
        <p:nvSpPr>
          <p:cNvPr id="923" name="Google Shape;923;p37"/>
          <p:cNvSpPr txBox="1">
            <a:spLocks noGrp="1"/>
          </p:cNvSpPr>
          <p:nvPr>
            <p:ph type="title" idx="9"/>
          </p:nvPr>
        </p:nvSpPr>
        <p:spPr>
          <a:xfrm>
            <a:off x="6118545" y="2331500"/>
            <a:ext cx="238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Електрическа схема</a:t>
            </a:r>
            <a:br>
              <a:rPr lang="bg-BG" dirty="0"/>
            </a:br>
            <a:endParaRPr dirty="0"/>
          </a:p>
        </p:txBody>
      </p:sp>
      <p:sp>
        <p:nvSpPr>
          <p:cNvPr id="925" name="Google Shape;925;p37"/>
          <p:cNvSpPr txBox="1">
            <a:spLocks noGrp="1"/>
          </p:cNvSpPr>
          <p:nvPr>
            <p:ph type="title" idx="14"/>
          </p:nvPr>
        </p:nvSpPr>
        <p:spPr>
          <a:xfrm>
            <a:off x="6118545" y="37276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Заключение</a:t>
            </a:r>
            <a:endParaRPr dirty="0"/>
          </a:p>
        </p:txBody>
      </p:sp>
      <p:sp>
        <p:nvSpPr>
          <p:cNvPr id="927" name="Google Shape;927;p37"/>
          <p:cNvSpPr txBox="1">
            <a:spLocks noGrp="1"/>
          </p:cNvSpPr>
          <p:nvPr>
            <p:ph type="title" idx="16"/>
          </p:nvPr>
        </p:nvSpPr>
        <p:spPr>
          <a:xfrm>
            <a:off x="720000" y="3204025"/>
            <a:ext cx="188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28" name="Google Shape;928;p37"/>
          <p:cNvSpPr txBox="1">
            <a:spLocks noGrp="1"/>
          </p:cNvSpPr>
          <p:nvPr>
            <p:ph type="title" idx="17"/>
          </p:nvPr>
        </p:nvSpPr>
        <p:spPr>
          <a:xfrm>
            <a:off x="3419275" y="3199950"/>
            <a:ext cx="188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929" name="Google Shape;929;p37"/>
          <p:cNvSpPr txBox="1">
            <a:spLocks noGrp="1"/>
          </p:cNvSpPr>
          <p:nvPr>
            <p:ph type="title" idx="18"/>
          </p:nvPr>
        </p:nvSpPr>
        <p:spPr>
          <a:xfrm>
            <a:off x="6118550" y="3199950"/>
            <a:ext cx="188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930" name="Google Shape;930;p37"/>
          <p:cNvSpPr txBox="1">
            <a:spLocks noGrp="1"/>
          </p:cNvSpPr>
          <p:nvPr>
            <p:ph type="title" idx="19"/>
          </p:nvPr>
        </p:nvSpPr>
        <p:spPr>
          <a:xfrm>
            <a:off x="720000" y="1512125"/>
            <a:ext cx="188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31" name="Google Shape;931;p37"/>
          <p:cNvSpPr txBox="1">
            <a:spLocks noGrp="1"/>
          </p:cNvSpPr>
          <p:nvPr>
            <p:ph type="title" idx="20"/>
          </p:nvPr>
        </p:nvSpPr>
        <p:spPr>
          <a:xfrm>
            <a:off x="3419275" y="1508050"/>
            <a:ext cx="188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32" name="Google Shape;932;p37"/>
          <p:cNvSpPr txBox="1">
            <a:spLocks noGrp="1"/>
          </p:cNvSpPr>
          <p:nvPr>
            <p:ph type="title" idx="21"/>
          </p:nvPr>
        </p:nvSpPr>
        <p:spPr>
          <a:xfrm>
            <a:off x="6118550" y="1508050"/>
            <a:ext cx="188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8"/>
          <p:cNvSpPr txBox="1">
            <a:spLocks noGrp="1"/>
          </p:cNvSpPr>
          <p:nvPr>
            <p:ph type="title"/>
          </p:nvPr>
        </p:nvSpPr>
        <p:spPr>
          <a:xfrm>
            <a:off x="720000" y="1411583"/>
            <a:ext cx="494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Описание на проект</a:t>
            </a:r>
            <a:endParaRPr dirty="0"/>
          </a:p>
        </p:txBody>
      </p:sp>
      <p:sp>
        <p:nvSpPr>
          <p:cNvPr id="938" name="Google Shape;938;p38"/>
          <p:cNvSpPr txBox="1">
            <a:spLocks noGrp="1"/>
          </p:cNvSpPr>
          <p:nvPr>
            <p:ph type="subTitle" idx="1"/>
          </p:nvPr>
        </p:nvSpPr>
        <p:spPr>
          <a:xfrm>
            <a:off x="169607" y="2571750"/>
            <a:ext cx="5285235" cy="976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/>
              <a:t>StreakGuardian</a:t>
            </a:r>
            <a:r>
              <a:rPr lang="bg-BG" sz="1400" dirty="0"/>
              <a:t> представлява система за управление на списък със задачи, която използва </a:t>
            </a:r>
            <a:r>
              <a:rPr lang="bg-BG" sz="1400" dirty="0" err="1"/>
              <a:t>Arduino</a:t>
            </a:r>
            <a:r>
              <a:rPr lang="bg-BG" sz="1400" dirty="0"/>
              <a:t> </a:t>
            </a:r>
            <a:r>
              <a:rPr lang="bg-BG" sz="1400" dirty="0" err="1"/>
              <a:t>Uno</a:t>
            </a:r>
            <a:r>
              <a:rPr lang="bg-BG" sz="1400" dirty="0"/>
              <a:t> като микроконтролер за управление на LCD дисплей, бутони за навигация и звукови сигнали. Потребителят може да добавя и премахва задачи. Системата предоставя и уведомления, когато един или повече от сроковете за изпълнение на задачите наближават.</a:t>
            </a:r>
          </a:p>
        </p:txBody>
      </p:sp>
      <p:grpSp>
        <p:nvGrpSpPr>
          <p:cNvPr id="939" name="Google Shape;939;p38"/>
          <p:cNvGrpSpPr/>
          <p:nvPr/>
        </p:nvGrpSpPr>
        <p:grpSpPr>
          <a:xfrm>
            <a:off x="6447750" y="1371600"/>
            <a:ext cx="2029500" cy="2400300"/>
            <a:chOff x="6447750" y="1371600"/>
            <a:chExt cx="2029500" cy="2400300"/>
          </a:xfrm>
        </p:grpSpPr>
        <p:sp>
          <p:nvSpPr>
            <p:cNvPr id="940" name="Google Shape;940;p38"/>
            <p:cNvSpPr/>
            <p:nvPr/>
          </p:nvSpPr>
          <p:spPr>
            <a:xfrm>
              <a:off x="6447750" y="1371600"/>
              <a:ext cx="2029500" cy="2400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7163576" y="2020169"/>
              <a:ext cx="615336" cy="1011133"/>
            </a:xfrm>
            <a:custGeom>
              <a:avLst/>
              <a:gdLst/>
              <a:ahLst/>
              <a:cxnLst/>
              <a:rect l="l" t="t" r="r" b="b"/>
              <a:pathLst>
                <a:path w="16192" h="26607" extrusionOk="0">
                  <a:moveTo>
                    <a:pt x="1" y="0"/>
                  </a:moveTo>
                  <a:lnTo>
                    <a:pt x="1" y="26607"/>
                  </a:lnTo>
                  <a:lnTo>
                    <a:pt x="16192" y="26607"/>
                  </a:lnTo>
                  <a:lnTo>
                    <a:pt x="161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7247789" y="2486918"/>
              <a:ext cx="457170" cy="457170"/>
            </a:xfrm>
            <a:custGeom>
              <a:avLst/>
              <a:gdLst/>
              <a:ahLst/>
              <a:cxnLst/>
              <a:rect l="l" t="t" r="r" b="b"/>
              <a:pathLst>
                <a:path w="12030" h="12030" extrusionOk="0">
                  <a:moveTo>
                    <a:pt x="1" y="0"/>
                  </a:moveTo>
                  <a:lnTo>
                    <a:pt x="1" y="12029"/>
                  </a:lnTo>
                  <a:lnTo>
                    <a:pt x="12030" y="12029"/>
                  </a:lnTo>
                  <a:lnTo>
                    <a:pt x="12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7247789" y="2097163"/>
              <a:ext cx="457170" cy="457170"/>
            </a:xfrm>
            <a:custGeom>
              <a:avLst/>
              <a:gdLst/>
              <a:ahLst/>
              <a:cxnLst/>
              <a:rect l="l" t="t" r="r" b="b"/>
              <a:pathLst>
                <a:path w="12030" h="12030" extrusionOk="0">
                  <a:moveTo>
                    <a:pt x="1" y="0"/>
                  </a:moveTo>
                  <a:lnTo>
                    <a:pt x="1" y="12029"/>
                  </a:lnTo>
                  <a:lnTo>
                    <a:pt x="12030" y="12029"/>
                  </a:lnTo>
                  <a:lnTo>
                    <a:pt x="120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7305552" y="1632809"/>
              <a:ext cx="144980" cy="238846"/>
            </a:xfrm>
            <a:custGeom>
              <a:avLst/>
              <a:gdLst/>
              <a:ahLst/>
              <a:cxnLst/>
              <a:rect l="l" t="t" r="r" b="b"/>
              <a:pathLst>
                <a:path w="3815" h="6285" extrusionOk="0">
                  <a:moveTo>
                    <a:pt x="1915" y="1076"/>
                  </a:moveTo>
                  <a:cubicBezTo>
                    <a:pt x="2374" y="1076"/>
                    <a:pt x="2406" y="1520"/>
                    <a:pt x="2406" y="1884"/>
                  </a:cubicBezTo>
                  <a:lnTo>
                    <a:pt x="2406" y="4353"/>
                  </a:lnTo>
                  <a:cubicBezTo>
                    <a:pt x="2406" y="4702"/>
                    <a:pt x="2374" y="5208"/>
                    <a:pt x="1931" y="5208"/>
                  </a:cubicBezTo>
                  <a:cubicBezTo>
                    <a:pt x="1472" y="5208"/>
                    <a:pt x="1408" y="4702"/>
                    <a:pt x="1408" y="4353"/>
                  </a:cubicBezTo>
                  <a:lnTo>
                    <a:pt x="1408" y="1884"/>
                  </a:lnTo>
                  <a:cubicBezTo>
                    <a:pt x="1408" y="1520"/>
                    <a:pt x="1472" y="1076"/>
                    <a:pt x="1915" y="1076"/>
                  </a:cubicBezTo>
                  <a:close/>
                  <a:moveTo>
                    <a:pt x="1931" y="0"/>
                  </a:moveTo>
                  <a:cubicBezTo>
                    <a:pt x="697" y="0"/>
                    <a:pt x="0" y="650"/>
                    <a:pt x="0" y="1789"/>
                  </a:cubicBezTo>
                  <a:lnTo>
                    <a:pt x="0" y="4242"/>
                  </a:lnTo>
                  <a:cubicBezTo>
                    <a:pt x="0" y="5588"/>
                    <a:pt x="507" y="6284"/>
                    <a:pt x="1931" y="6284"/>
                  </a:cubicBezTo>
                  <a:cubicBezTo>
                    <a:pt x="3339" y="6284"/>
                    <a:pt x="3814" y="5588"/>
                    <a:pt x="3814" y="4242"/>
                  </a:cubicBezTo>
                  <a:lnTo>
                    <a:pt x="3814" y="1789"/>
                  </a:lnTo>
                  <a:cubicBezTo>
                    <a:pt x="3814" y="650"/>
                    <a:pt x="3149" y="0"/>
                    <a:pt x="1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7475726" y="1638243"/>
              <a:ext cx="142623" cy="227977"/>
            </a:xfrm>
            <a:custGeom>
              <a:avLst/>
              <a:gdLst/>
              <a:ahLst/>
              <a:cxnLst/>
              <a:rect l="l" t="t" r="r" b="b"/>
              <a:pathLst>
                <a:path w="3753" h="5999" extrusionOk="0">
                  <a:moveTo>
                    <a:pt x="1" y="0"/>
                  </a:moveTo>
                  <a:lnTo>
                    <a:pt x="1" y="5998"/>
                  </a:lnTo>
                  <a:lnTo>
                    <a:pt x="1330" y="5998"/>
                  </a:lnTo>
                  <a:lnTo>
                    <a:pt x="1204" y="2659"/>
                  </a:lnTo>
                  <a:lnTo>
                    <a:pt x="1220" y="2643"/>
                  </a:lnTo>
                  <a:lnTo>
                    <a:pt x="2312" y="5998"/>
                  </a:lnTo>
                  <a:lnTo>
                    <a:pt x="3753" y="5998"/>
                  </a:lnTo>
                  <a:lnTo>
                    <a:pt x="3753" y="0"/>
                  </a:lnTo>
                  <a:lnTo>
                    <a:pt x="2423" y="0"/>
                  </a:lnTo>
                  <a:lnTo>
                    <a:pt x="2550" y="3356"/>
                  </a:lnTo>
                  <a:lnTo>
                    <a:pt x="2533" y="3356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7238174" y="3233403"/>
              <a:ext cx="144980" cy="239416"/>
            </a:xfrm>
            <a:custGeom>
              <a:avLst/>
              <a:gdLst/>
              <a:ahLst/>
              <a:cxnLst/>
              <a:rect l="l" t="t" r="r" b="b"/>
              <a:pathLst>
                <a:path w="3815" h="6300" extrusionOk="0">
                  <a:moveTo>
                    <a:pt x="1915" y="1092"/>
                  </a:moveTo>
                  <a:cubicBezTo>
                    <a:pt x="2375" y="1092"/>
                    <a:pt x="2406" y="1519"/>
                    <a:pt x="2406" y="1899"/>
                  </a:cubicBezTo>
                  <a:lnTo>
                    <a:pt x="2406" y="4352"/>
                  </a:lnTo>
                  <a:cubicBezTo>
                    <a:pt x="2406" y="4700"/>
                    <a:pt x="2375" y="5207"/>
                    <a:pt x="1915" y="5207"/>
                  </a:cubicBezTo>
                  <a:cubicBezTo>
                    <a:pt x="1472" y="5207"/>
                    <a:pt x="1409" y="4700"/>
                    <a:pt x="1409" y="4352"/>
                  </a:cubicBezTo>
                  <a:lnTo>
                    <a:pt x="1409" y="1899"/>
                  </a:lnTo>
                  <a:cubicBezTo>
                    <a:pt x="1409" y="1519"/>
                    <a:pt x="1472" y="1092"/>
                    <a:pt x="1915" y="1092"/>
                  </a:cubicBezTo>
                  <a:close/>
                  <a:moveTo>
                    <a:pt x="1915" y="0"/>
                  </a:moveTo>
                  <a:cubicBezTo>
                    <a:pt x="697" y="0"/>
                    <a:pt x="1" y="648"/>
                    <a:pt x="1" y="1804"/>
                  </a:cubicBezTo>
                  <a:lnTo>
                    <a:pt x="1" y="4242"/>
                  </a:lnTo>
                  <a:cubicBezTo>
                    <a:pt x="1" y="5587"/>
                    <a:pt x="491" y="6299"/>
                    <a:pt x="1915" y="6299"/>
                  </a:cubicBezTo>
                  <a:cubicBezTo>
                    <a:pt x="3340" y="6299"/>
                    <a:pt x="3814" y="5587"/>
                    <a:pt x="3814" y="4242"/>
                  </a:cubicBezTo>
                  <a:lnTo>
                    <a:pt x="3814" y="1804"/>
                  </a:lnTo>
                  <a:cubicBezTo>
                    <a:pt x="3814" y="648"/>
                    <a:pt x="3150" y="0"/>
                    <a:pt x="1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7410210" y="3238762"/>
              <a:ext cx="125712" cy="228623"/>
            </a:xfrm>
            <a:custGeom>
              <a:avLst/>
              <a:gdLst/>
              <a:ahLst/>
              <a:cxnLst/>
              <a:rect l="l" t="t" r="r" b="b"/>
              <a:pathLst>
                <a:path w="3308" h="6016" extrusionOk="0">
                  <a:moveTo>
                    <a:pt x="0" y="1"/>
                  </a:moveTo>
                  <a:lnTo>
                    <a:pt x="0" y="6015"/>
                  </a:lnTo>
                  <a:lnTo>
                    <a:pt x="1408" y="6015"/>
                  </a:lnTo>
                  <a:lnTo>
                    <a:pt x="1408" y="3468"/>
                  </a:lnTo>
                  <a:lnTo>
                    <a:pt x="3149" y="3468"/>
                  </a:lnTo>
                  <a:lnTo>
                    <a:pt x="3149" y="2280"/>
                  </a:lnTo>
                  <a:lnTo>
                    <a:pt x="1408" y="2280"/>
                  </a:lnTo>
                  <a:lnTo>
                    <a:pt x="1408" y="1204"/>
                  </a:lnTo>
                  <a:lnTo>
                    <a:pt x="3308" y="1204"/>
                  </a:lnTo>
                  <a:lnTo>
                    <a:pt x="33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7561763" y="3238762"/>
              <a:ext cx="126358" cy="228623"/>
            </a:xfrm>
            <a:custGeom>
              <a:avLst/>
              <a:gdLst/>
              <a:ahLst/>
              <a:cxnLst/>
              <a:rect l="l" t="t" r="r" b="b"/>
              <a:pathLst>
                <a:path w="3325" h="6016" extrusionOk="0">
                  <a:moveTo>
                    <a:pt x="1" y="1"/>
                  </a:moveTo>
                  <a:lnTo>
                    <a:pt x="1" y="6015"/>
                  </a:lnTo>
                  <a:lnTo>
                    <a:pt x="1409" y="6015"/>
                  </a:lnTo>
                  <a:lnTo>
                    <a:pt x="1409" y="3468"/>
                  </a:lnTo>
                  <a:lnTo>
                    <a:pt x="3166" y="3468"/>
                  </a:lnTo>
                  <a:lnTo>
                    <a:pt x="3166" y="2280"/>
                  </a:lnTo>
                  <a:lnTo>
                    <a:pt x="1409" y="2280"/>
                  </a:lnTo>
                  <a:lnTo>
                    <a:pt x="1409" y="1204"/>
                  </a:lnTo>
                  <a:lnTo>
                    <a:pt x="3325" y="1204"/>
                  </a:lnTo>
                  <a:lnTo>
                    <a:pt x="33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39"/>
          <p:cNvSpPr txBox="1">
            <a:spLocks noGrp="1"/>
          </p:cNvSpPr>
          <p:nvPr>
            <p:ph type="title"/>
          </p:nvPr>
        </p:nvSpPr>
        <p:spPr>
          <a:xfrm>
            <a:off x="708642" y="1038158"/>
            <a:ext cx="2852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dirty="0"/>
              <a:t>Блокова схема</a:t>
            </a:r>
          </a:p>
        </p:txBody>
      </p:sp>
      <p:sp>
        <p:nvSpPr>
          <p:cNvPr id="955" name="Google Shape;955;p39"/>
          <p:cNvSpPr txBox="1">
            <a:spLocks noGrp="1"/>
          </p:cNvSpPr>
          <p:nvPr>
            <p:ph type="subTitle" idx="1"/>
          </p:nvPr>
        </p:nvSpPr>
        <p:spPr>
          <a:xfrm>
            <a:off x="673085" y="2457889"/>
            <a:ext cx="2852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dirty="0"/>
              <a:t>1. </a:t>
            </a:r>
            <a:r>
              <a:rPr lang="bg-BG" dirty="0" err="1"/>
              <a:t>Arduino</a:t>
            </a:r>
            <a:r>
              <a:rPr lang="bg-BG" dirty="0"/>
              <a:t> </a:t>
            </a:r>
            <a:r>
              <a:rPr lang="bg-BG" dirty="0" err="1"/>
              <a:t>Uno</a:t>
            </a:r>
            <a:r>
              <a:rPr lang="bg-BG" dirty="0"/>
              <a:t> (микроконтролер)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dirty="0"/>
              <a:t>2. LCD дисплей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dirty="0"/>
              <a:t>3. Бутони за управление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dirty="0"/>
              <a:t>4. Звукова платка за възпроизвеждане на мелодии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Lexend Deca" panose="020B0604020202020204" charset="0"/>
            </a:endParaRPr>
          </a:p>
        </p:txBody>
      </p:sp>
      <p:grpSp>
        <p:nvGrpSpPr>
          <p:cNvPr id="969" name="Google Shape;969;p39"/>
          <p:cNvGrpSpPr/>
          <p:nvPr/>
        </p:nvGrpSpPr>
        <p:grpSpPr>
          <a:xfrm rot="10800000">
            <a:off x="3829819" y="167768"/>
            <a:ext cx="605662" cy="1648960"/>
            <a:chOff x="758850" y="467950"/>
            <a:chExt cx="368475" cy="1003200"/>
          </a:xfrm>
        </p:grpSpPr>
        <p:sp>
          <p:nvSpPr>
            <p:cNvPr id="970" name="Google Shape;970;p39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9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9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9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9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9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9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9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9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9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9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9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9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9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9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DC8469E6-157E-3F68-9689-7FE684442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393" y="890097"/>
            <a:ext cx="3347884" cy="33302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45"/>
          <p:cNvSpPr txBox="1">
            <a:spLocks noGrp="1"/>
          </p:cNvSpPr>
          <p:nvPr>
            <p:ph type="title"/>
          </p:nvPr>
        </p:nvSpPr>
        <p:spPr>
          <a:xfrm>
            <a:off x="4357834" y="2150850"/>
            <a:ext cx="4220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Сорс код : описание на функционалността</a:t>
            </a:r>
            <a:endParaRPr dirty="0"/>
          </a:p>
        </p:txBody>
      </p:sp>
      <p:grpSp>
        <p:nvGrpSpPr>
          <p:cNvPr id="1159" name="Google Shape;1159;p45"/>
          <p:cNvGrpSpPr/>
          <p:nvPr/>
        </p:nvGrpSpPr>
        <p:grpSpPr>
          <a:xfrm rot="10800000" flipH="1">
            <a:off x="4708509" y="167768"/>
            <a:ext cx="605662" cy="1648960"/>
            <a:chOff x="758850" y="467950"/>
            <a:chExt cx="368475" cy="1003200"/>
          </a:xfrm>
        </p:grpSpPr>
        <p:sp>
          <p:nvSpPr>
            <p:cNvPr id="1160" name="Google Shape;1160;p45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5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5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5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5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5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5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5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5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5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5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5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5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5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5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5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5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5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1099;p43">
            <a:extLst>
              <a:ext uri="{FF2B5EF4-FFF2-40B4-BE49-F238E27FC236}">
                <a16:creationId xmlns:a16="http://schemas.microsoft.com/office/drawing/2014/main" id="{5C7B4AF1-CE74-6F14-2FD3-4E1F152CB49B}"/>
              </a:ext>
            </a:extLst>
          </p:cNvPr>
          <p:cNvGrpSpPr/>
          <p:nvPr/>
        </p:nvGrpSpPr>
        <p:grpSpPr>
          <a:xfrm>
            <a:off x="718309" y="907786"/>
            <a:ext cx="2405028" cy="3327933"/>
            <a:chOff x="718300" y="1000475"/>
            <a:chExt cx="2272754" cy="3144900"/>
          </a:xfrm>
        </p:grpSpPr>
        <p:sp>
          <p:nvSpPr>
            <p:cNvPr id="7" name="Google Shape;1100;p43">
              <a:extLst>
                <a:ext uri="{FF2B5EF4-FFF2-40B4-BE49-F238E27FC236}">
                  <a16:creationId xmlns:a16="http://schemas.microsoft.com/office/drawing/2014/main" id="{C03400FB-6C9D-A909-FA8A-B7499937D864}"/>
                </a:ext>
              </a:extLst>
            </p:cNvPr>
            <p:cNvSpPr/>
            <p:nvPr/>
          </p:nvSpPr>
          <p:spPr>
            <a:xfrm>
              <a:off x="718300" y="1000475"/>
              <a:ext cx="1629000" cy="3144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01;p43">
              <a:extLst>
                <a:ext uri="{FF2B5EF4-FFF2-40B4-BE49-F238E27FC236}">
                  <a16:creationId xmlns:a16="http://schemas.microsoft.com/office/drawing/2014/main" id="{92025D97-4AD3-AE38-DEEA-166DC2D921F4}"/>
                </a:ext>
              </a:extLst>
            </p:cNvPr>
            <p:cNvSpPr/>
            <p:nvPr/>
          </p:nvSpPr>
          <p:spPr>
            <a:xfrm>
              <a:off x="2488015" y="1779766"/>
              <a:ext cx="62180" cy="454822"/>
            </a:xfrm>
            <a:custGeom>
              <a:avLst/>
              <a:gdLst/>
              <a:ahLst/>
              <a:cxnLst/>
              <a:rect l="l" t="t" r="r" b="b"/>
              <a:pathLst>
                <a:path w="855" h="6254" extrusionOk="0">
                  <a:moveTo>
                    <a:pt x="427" y="1"/>
                  </a:moveTo>
                  <a:cubicBezTo>
                    <a:pt x="190" y="1"/>
                    <a:pt x="0" y="191"/>
                    <a:pt x="0" y="429"/>
                  </a:cubicBezTo>
                  <a:lnTo>
                    <a:pt x="0" y="5825"/>
                  </a:lnTo>
                  <a:cubicBezTo>
                    <a:pt x="0" y="6063"/>
                    <a:pt x="190" y="6253"/>
                    <a:pt x="427" y="6253"/>
                  </a:cubicBezTo>
                  <a:cubicBezTo>
                    <a:pt x="665" y="6253"/>
                    <a:pt x="855" y="6063"/>
                    <a:pt x="855" y="5825"/>
                  </a:cubicBezTo>
                  <a:lnTo>
                    <a:pt x="855" y="429"/>
                  </a:lnTo>
                  <a:cubicBezTo>
                    <a:pt x="855" y="191"/>
                    <a:pt x="665" y="1"/>
                    <a:pt x="4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02;p43">
              <a:extLst>
                <a:ext uri="{FF2B5EF4-FFF2-40B4-BE49-F238E27FC236}">
                  <a16:creationId xmlns:a16="http://schemas.microsoft.com/office/drawing/2014/main" id="{AA079DFF-FEA4-7ECA-8892-6A74950DAF2E}"/>
                </a:ext>
              </a:extLst>
            </p:cNvPr>
            <p:cNvSpPr/>
            <p:nvPr/>
          </p:nvSpPr>
          <p:spPr>
            <a:xfrm>
              <a:off x="2292313" y="2644242"/>
              <a:ext cx="398315" cy="1278869"/>
            </a:xfrm>
            <a:custGeom>
              <a:avLst/>
              <a:gdLst/>
              <a:ahLst/>
              <a:cxnLst/>
              <a:rect l="l" t="t" r="r" b="b"/>
              <a:pathLst>
                <a:path w="5477" h="17585" extrusionOk="0">
                  <a:moveTo>
                    <a:pt x="5144" y="1"/>
                  </a:moveTo>
                  <a:cubicBezTo>
                    <a:pt x="5144" y="6315"/>
                    <a:pt x="4827" y="10399"/>
                    <a:pt x="4574" y="12710"/>
                  </a:cubicBezTo>
                  <a:cubicBezTo>
                    <a:pt x="4131" y="16698"/>
                    <a:pt x="3641" y="17190"/>
                    <a:pt x="3578" y="17253"/>
                  </a:cubicBezTo>
                  <a:cubicBezTo>
                    <a:pt x="3529" y="17205"/>
                    <a:pt x="3324" y="16968"/>
                    <a:pt x="3150" y="15527"/>
                  </a:cubicBezTo>
                  <a:cubicBezTo>
                    <a:pt x="3008" y="14341"/>
                    <a:pt x="2944" y="12583"/>
                    <a:pt x="2944" y="10479"/>
                  </a:cubicBezTo>
                  <a:cubicBezTo>
                    <a:pt x="2944" y="4306"/>
                    <a:pt x="2311" y="934"/>
                    <a:pt x="1077" y="459"/>
                  </a:cubicBezTo>
                  <a:cubicBezTo>
                    <a:pt x="969" y="419"/>
                    <a:pt x="866" y="403"/>
                    <a:pt x="769" y="403"/>
                  </a:cubicBezTo>
                  <a:cubicBezTo>
                    <a:pt x="325" y="403"/>
                    <a:pt x="13" y="747"/>
                    <a:pt x="1" y="760"/>
                  </a:cubicBezTo>
                  <a:lnTo>
                    <a:pt x="254" y="997"/>
                  </a:lnTo>
                  <a:cubicBezTo>
                    <a:pt x="266" y="985"/>
                    <a:pt x="487" y="742"/>
                    <a:pt x="771" y="742"/>
                  </a:cubicBezTo>
                  <a:cubicBezTo>
                    <a:pt x="829" y="742"/>
                    <a:pt x="889" y="752"/>
                    <a:pt x="950" y="776"/>
                  </a:cubicBezTo>
                  <a:cubicBezTo>
                    <a:pt x="1250" y="887"/>
                    <a:pt x="1662" y="1330"/>
                    <a:pt x="2010" y="2818"/>
                  </a:cubicBezTo>
                  <a:cubicBezTo>
                    <a:pt x="2406" y="4479"/>
                    <a:pt x="2596" y="7043"/>
                    <a:pt x="2596" y="10479"/>
                  </a:cubicBezTo>
                  <a:cubicBezTo>
                    <a:pt x="2596" y="12695"/>
                    <a:pt x="2675" y="14514"/>
                    <a:pt x="2833" y="15733"/>
                  </a:cubicBezTo>
                  <a:cubicBezTo>
                    <a:pt x="2913" y="16303"/>
                    <a:pt x="2991" y="16746"/>
                    <a:pt x="3103" y="17046"/>
                  </a:cubicBezTo>
                  <a:cubicBezTo>
                    <a:pt x="3181" y="17285"/>
                    <a:pt x="3308" y="17585"/>
                    <a:pt x="3578" y="17585"/>
                  </a:cubicBezTo>
                  <a:cubicBezTo>
                    <a:pt x="3862" y="17585"/>
                    <a:pt x="4084" y="17205"/>
                    <a:pt x="4321" y="16318"/>
                  </a:cubicBezTo>
                  <a:cubicBezTo>
                    <a:pt x="4527" y="15527"/>
                    <a:pt x="4717" y="14356"/>
                    <a:pt x="4891" y="12948"/>
                  </a:cubicBezTo>
                  <a:cubicBezTo>
                    <a:pt x="5160" y="10605"/>
                    <a:pt x="5477" y="6474"/>
                    <a:pt x="5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03;p43">
              <a:extLst>
                <a:ext uri="{FF2B5EF4-FFF2-40B4-BE49-F238E27FC236}">
                  <a16:creationId xmlns:a16="http://schemas.microsoft.com/office/drawing/2014/main" id="{AD710C3A-5157-5F05-AAF0-E6A86A2E05BC}"/>
                </a:ext>
              </a:extLst>
            </p:cNvPr>
            <p:cNvSpPr/>
            <p:nvPr/>
          </p:nvSpPr>
          <p:spPr>
            <a:xfrm>
              <a:off x="2432744" y="2089427"/>
              <a:ext cx="491548" cy="622744"/>
            </a:xfrm>
            <a:custGeom>
              <a:avLst/>
              <a:gdLst/>
              <a:ahLst/>
              <a:cxnLst/>
              <a:rect l="l" t="t" r="r" b="b"/>
              <a:pathLst>
                <a:path w="6759" h="8563" extrusionOk="0">
                  <a:moveTo>
                    <a:pt x="1" y="1"/>
                  </a:moveTo>
                  <a:lnTo>
                    <a:pt x="1" y="5414"/>
                  </a:lnTo>
                  <a:cubicBezTo>
                    <a:pt x="1" y="5904"/>
                    <a:pt x="396" y="6300"/>
                    <a:pt x="887" y="6300"/>
                  </a:cubicBezTo>
                  <a:lnTo>
                    <a:pt x="1393" y="6300"/>
                  </a:lnTo>
                  <a:lnTo>
                    <a:pt x="1393" y="7677"/>
                  </a:lnTo>
                  <a:cubicBezTo>
                    <a:pt x="1393" y="8168"/>
                    <a:pt x="1788" y="8563"/>
                    <a:pt x="2280" y="8563"/>
                  </a:cubicBezTo>
                  <a:lnTo>
                    <a:pt x="4464" y="8563"/>
                  </a:lnTo>
                  <a:cubicBezTo>
                    <a:pt x="4954" y="8563"/>
                    <a:pt x="5350" y="8168"/>
                    <a:pt x="5350" y="7677"/>
                  </a:cubicBezTo>
                  <a:lnTo>
                    <a:pt x="5350" y="6300"/>
                  </a:lnTo>
                  <a:lnTo>
                    <a:pt x="5872" y="6300"/>
                  </a:lnTo>
                  <a:cubicBezTo>
                    <a:pt x="6363" y="6300"/>
                    <a:pt x="6758" y="5904"/>
                    <a:pt x="6758" y="5414"/>
                  </a:cubicBezTo>
                  <a:lnTo>
                    <a:pt x="67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04;p43">
              <a:extLst>
                <a:ext uri="{FF2B5EF4-FFF2-40B4-BE49-F238E27FC236}">
                  <a16:creationId xmlns:a16="http://schemas.microsoft.com/office/drawing/2014/main" id="{BD8E4DFD-7E87-82FC-1C02-A988E23B2C8E}"/>
                </a:ext>
              </a:extLst>
            </p:cNvPr>
            <p:cNvSpPr/>
            <p:nvPr/>
          </p:nvSpPr>
          <p:spPr>
            <a:xfrm>
              <a:off x="2364819" y="2035320"/>
              <a:ext cx="626235" cy="138178"/>
            </a:xfrm>
            <a:custGeom>
              <a:avLst/>
              <a:gdLst/>
              <a:ahLst/>
              <a:cxnLst/>
              <a:rect l="l" t="t" r="r" b="b"/>
              <a:pathLst>
                <a:path w="8611" h="1900" extrusionOk="0">
                  <a:moveTo>
                    <a:pt x="886" y="0"/>
                  </a:moveTo>
                  <a:cubicBezTo>
                    <a:pt x="396" y="0"/>
                    <a:pt x="0" y="397"/>
                    <a:pt x="0" y="887"/>
                  </a:cubicBezTo>
                  <a:lnTo>
                    <a:pt x="0" y="1013"/>
                  </a:lnTo>
                  <a:cubicBezTo>
                    <a:pt x="0" y="1505"/>
                    <a:pt x="396" y="1900"/>
                    <a:pt x="886" y="1900"/>
                  </a:cubicBezTo>
                  <a:lnTo>
                    <a:pt x="7740" y="1900"/>
                  </a:lnTo>
                  <a:cubicBezTo>
                    <a:pt x="8215" y="1900"/>
                    <a:pt x="8610" y="1505"/>
                    <a:pt x="8610" y="1013"/>
                  </a:cubicBezTo>
                  <a:lnTo>
                    <a:pt x="8610" y="887"/>
                  </a:lnTo>
                  <a:cubicBezTo>
                    <a:pt x="8610" y="397"/>
                    <a:pt x="8215" y="0"/>
                    <a:pt x="77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05;p43">
              <a:extLst>
                <a:ext uri="{FF2B5EF4-FFF2-40B4-BE49-F238E27FC236}">
                  <a16:creationId xmlns:a16="http://schemas.microsoft.com/office/drawing/2014/main" id="{6D7F855D-C654-C3BB-BDA7-3BFBA023DD84}"/>
                </a:ext>
              </a:extLst>
            </p:cNvPr>
            <p:cNvSpPr/>
            <p:nvPr/>
          </p:nvSpPr>
          <p:spPr>
            <a:xfrm>
              <a:off x="985975" y="1244175"/>
              <a:ext cx="1096800" cy="729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06;p43">
              <a:extLst>
                <a:ext uri="{FF2B5EF4-FFF2-40B4-BE49-F238E27FC236}">
                  <a16:creationId xmlns:a16="http://schemas.microsoft.com/office/drawing/2014/main" id="{1AC9EC20-A13C-D0DE-8DEE-2C651E88CE02}"/>
                </a:ext>
              </a:extLst>
            </p:cNvPr>
            <p:cNvSpPr/>
            <p:nvPr/>
          </p:nvSpPr>
          <p:spPr>
            <a:xfrm rot="-1501604" flipH="1">
              <a:off x="927904" y="2449659"/>
              <a:ext cx="1157760" cy="1157760"/>
            </a:xfrm>
            <a:prstGeom prst="lightningBol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42"/>
          <p:cNvSpPr txBox="1">
            <a:spLocks noGrp="1"/>
          </p:cNvSpPr>
          <p:nvPr>
            <p:ph type="title"/>
          </p:nvPr>
        </p:nvSpPr>
        <p:spPr>
          <a:xfrm>
            <a:off x="720000" y="1133710"/>
            <a:ext cx="447880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bg-B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1079" name="Google Shape;1079;p42"/>
          <p:cNvSpPr txBox="1">
            <a:spLocks noGrp="1"/>
          </p:cNvSpPr>
          <p:nvPr>
            <p:ph type="subTitle" idx="1"/>
          </p:nvPr>
        </p:nvSpPr>
        <p:spPr>
          <a:xfrm>
            <a:off x="887943" y="1036465"/>
            <a:ext cx="39255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7000"/>
              </a:lnSpc>
            </a:pPr>
            <a:r>
              <a:rPr lang="bg-BG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Функция </a:t>
            </a:r>
            <a:r>
              <a:rPr lang="bg-BG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void</a:t>
            </a:r>
            <a:r>
              <a:rPr lang="bg-BG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bg-BG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loop</a:t>
            </a:r>
            <a:r>
              <a:rPr lang="bg-BG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bg-B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Това е основната функция, която се изпълнява непрекъснато от микроконтролера.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bg-B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 нея се проверява състоянието на бутоните и се управлява визуализацията на LCD дисплея.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bg-B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Проверява се и функцията </a:t>
            </a:r>
            <a:r>
              <a:rPr lang="bg-BG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checkTaskTimers</a:t>
            </a:r>
            <a:r>
              <a:rPr lang="bg-B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(), която отговаря за следенето на времето за всяка задача.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1080" name="Google Shape;1080;p42"/>
          <p:cNvGrpSpPr/>
          <p:nvPr/>
        </p:nvGrpSpPr>
        <p:grpSpPr>
          <a:xfrm>
            <a:off x="6394100" y="833875"/>
            <a:ext cx="1617900" cy="3475825"/>
            <a:chOff x="6394100" y="833875"/>
            <a:chExt cx="1617900" cy="3475825"/>
          </a:xfrm>
        </p:grpSpPr>
        <p:sp>
          <p:nvSpPr>
            <p:cNvPr id="1081" name="Google Shape;1081;p42"/>
            <p:cNvSpPr/>
            <p:nvPr/>
          </p:nvSpPr>
          <p:spPr>
            <a:xfrm>
              <a:off x="6394100" y="1148000"/>
              <a:ext cx="1617900" cy="316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2"/>
            <p:cNvSpPr/>
            <p:nvPr/>
          </p:nvSpPr>
          <p:spPr>
            <a:xfrm>
              <a:off x="6750952" y="833875"/>
              <a:ext cx="904200" cy="929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3" name="Google Shape;1083;p42"/>
            <p:cNvGrpSpPr/>
            <p:nvPr/>
          </p:nvGrpSpPr>
          <p:grpSpPr>
            <a:xfrm>
              <a:off x="6534933" y="1265199"/>
              <a:ext cx="1332697" cy="2929240"/>
              <a:chOff x="6534933" y="1265199"/>
              <a:chExt cx="1332697" cy="2929240"/>
            </a:xfrm>
          </p:grpSpPr>
          <p:sp>
            <p:nvSpPr>
              <p:cNvPr id="1084" name="Google Shape;1084;p42"/>
              <p:cNvSpPr/>
              <p:nvPr/>
            </p:nvSpPr>
            <p:spPr>
              <a:xfrm>
                <a:off x="6534933" y="1265199"/>
                <a:ext cx="1332697" cy="375821"/>
              </a:xfrm>
              <a:custGeom>
                <a:avLst/>
                <a:gdLst/>
                <a:ahLst/>
                <a:cxnLst/>
                <a:rect l="l" t="t" r="r" b="b"/>
                <a:pathLst>
                  <a:path w="11540" h="4496" extrusionOk="0">
                    <a:moveTo>
                      <a:pt x="1" y="0"/>
                    </a:moveTo>
                    <a:lnTo>
                      <a:pt x="1" y="4495"/>
                    </a:lnTo>
                    <a:lnTo>
                      <a:pt x="11539" y="4495"/>
                    </a:lnTo>
                    <a:lnTo>
                      <a:pt x="1153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2"/>
              <p:cNvSpPr/>
              <p:nvPr/>
            </p:nvSpPr>
            <p:spPr>
              <a:xfrm>
                <a:off x="6534933" y="1777270"/>
                <a:ext cx="1332697" cy="374400"/>
              </a:xfrm>
              <a:custGeom>
                <a:avLst/>
                <a:gdLst/>
                <a:ahLst/>
                <a:cxnLst/>
                <a:rect l="l" t="t" r="r" b="b"/>
                <a:pathLst>
                  <a:path w="11540" h="4479" extrusionOk="0">
                    <a:moveTo>
                      <a:pt x="1" y="0"/>
                    </a:moveTo>
                    <a:lnTo>
                      <a:pt x="1" y="4479"/>
                    </a:lnTo>
                    <a:lnTo>
                      <a:pt x="11539" y="4479"/>
                    </a:lnTo>
                    <a:lnTo>
                      <a:pt x="1153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2"/>
              <p:cNvSpPr/>
              <p:nvPr/>
            </p:nvSpPr>
            <p:spPr>
              <a:xfrm>
                <a:off x="6534933" y="2287921"/>
                <a:ext cx="1332697" cy="374483"/>
              </a:xfrm>
              <a:custGeom>
                <a:avLst/>
                <a:gdLst/>
                <a:ahLst/>
                <a:cxnLst/>
                <a:rect l="l" t="t" r="r" b="b"/>
                <a:pathLst>
                  <a:path w="11540" h="4480" extrusionOk="0">
                    <a:moveTo>
                      <a:pt x="1" y="1"/>
                    </a:moveTo>
                    <a:lnTo>
                      <a:pt x="1" y="4479"/>
                    </a:lnTo>
                    <a:lnTo>
                      <a:pt x="11539" y="4479"/>
                    </a:lnTo>
                    <a:lnTo>
                      <a:pt x="115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2"/>
              <p:cNvSpPr/>
              <p:nvPr/>
            </p:nvSpPr>
            <p:spPr>
              <a:xfrm>
                <a:off x="6534933" y="2798655"/>
                <a:ext cx="1332697" cy="374400"/>
              </a:xfrm>
              <a:custGeom>
                <a:avLst/>
                <a:gdLst/>
                <a:ahLst/>
                <a:cxnLst/>
                <a:rect l="l" t="t" r="r" b="b"/>
                <a:pathLst>
                  <a:path w="11540" h="4479" extrusionOk="0">
                    <a:moveTo>
                      <a:pt x="1" y="0"/>
                    </a:moveTo>
                    <a:lnTo>
                      <a:pt x="1" y="4479"/>
                    </a:lnTo>
                    <a:lnTo>
                      <a:pt x="11539" y="4479"/>
                    </a:lnTo>
                    <a:lnTo>
                      <a:pt x="115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2"/>
              <p:cNvSpPr/>
              <p:nvPr/>
            </p:nvSpPr>
            <p:spPr>
              <a:xfrm>
                <a:off x="6534933" y="3309305"/>
                <a:ext cx="1332697" cy="374483"/>
              </a:xfrm>
              <a:custGeom>
                <a:avLst/>
                <a:gdLst/>
                <a:ahLst/>
                <a:cxnLst/>
                <a:rect l="l" t="t" r="r" b="b"/>
                <a:pathLst>
                  <a:path w="11540" h="4480" extrusionOk="0">
                    <a:moveTo>
                      <a:pt x="1" y="1"/>
                    </a:moveTo>
                    <a:lnTo>
                      <a:pt x="1" y="4479"/>
                    </a:lnTo>
                    <a:lnTo>
                      <a:pt x="11539" y="4479"/>
                    </a:lnTo>
                    <a:lnTo>
                      <a:pt x="115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2"/>
              <p:cNvSpPr/>
              <p:nvPr/>
            </p:nvSpPr>
            <p:spPr>
              <a:xfrm>
                <a:off x="6534933" y="3820039"/>
                <a:ext cx="1332697" cy="374400"/>
              </a:xfrm>
              <a:custGeom>
                <a:avLst/>
                <a:gdLst/>
                <a:ahLst/>
                <a:cxnLst/>
                <a:rect l="l" t="t" r="r" b="b"/>
                <a:pathLst>
                  <a:path w="11540" h="4479" extrusionOk="0">
                    <a:moveTo>
                      <a:pt x="1" y="0"/>
                    </a:moveTo>
                    <a:lnTo>
                      <a:pt x="1" y="4479"/>
                    </a:lnTo>
                    <a:lnTo>
                      <a:pt x="11539" y="4479"/>
                    </a:lnTo>
                    <a:lnTo>
                      <a:pt x="115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90" name="Google Shape;1090;p42"/>
          <p:cNvSpPr/>
          <p:nvPr/>
        </p:nvSpPr>
        <p:spPr>
          <a:xfrm>
            <a:off x="4495725" y="906229"/>
            <a:ext cx="635436" cy="635436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42"/>
          <p:cNvSpPr/>
          <p:nvPr/>
        </p:nvSpPr>
        <p:spPr>
          <a:xfrm>
            <a:off x="8784535" y="2350838"/>
            <a:ext cx="924300" cy="44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41"/>
          <p:cNvSpPr txBox="1">
            <a:spLocks noGrp="1"/>
          </p:cNvSpPr>
          <p:nvPr>
            <p:ph type="subTitle" idx="1"/>
          </p:nvPr>
        </p:nvSpPr>
        <p:spPr>
          <a:xfrm>
            <a:off x="3863985" y="1564688"/>
            <a:ext cx="4645200" cy="26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7000"/>
              </a:lnSpc>
            </a:pPr>
            <a:r>
              <a:rPr lang="bg-BG" sz="1800" b="1" dirty="0"/>
              <a:t>Функция </a:t>
            </a:r>
            <a:r>
              <a:rPr lang="bg-BG" sz="1800" b="1" dirty="0" err="1"/>
              <a:t>void</a:t>
            </a:r>
            <a:r>
              <a:rPr lang="bg-BG" sz="1800" b="1" dirty="0"/>
              <a:t> </a:t>
            </a:r>
            <a:r>
              <a:rPr lang="bg-BG" sz="1800" b="1" dirty="0" err="1"/>
              <a:t>checkTaskTimers</a:t>
            </a:r>
            <a:r>
              <a:rPr lang="bg-BG" sz="1800" b="1" dirty="0"/>
              <a:t>():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bg-BG" sz="1800" dirty="0"/>
              <a:t>Тази функция се извиква от основната функция </a:t>
            </a:r>
            <a:r>
              <a:rPr lang="bg-BG" sz="1800" dirty="0" err="1"/>
              <a:t>loop</a:t>
            </a:r>
            <a:r>
              <a:rPr lang="bg-BG" sz="1800" dirty="0"/>
              <a:t>() и се използва за проверка на времето за всяка задача.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bg-BG" sz="1800" dirty="0"/>
              <a:t>В нея се изчислява времето, което е изминало от последния опит за изпълнение на задачата.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bg-BG" sz="1800" dirty="0"/>
              <a:t>Ако времето надвишава определен интервал, се уведомява потребителят и стойността на опитите за изпълнение се нулира.</a:t>
            </a:r>
          </a:p>
        </p:txBody>
      </p:sp>
      <p:grpSp>
        <p:nvGrpSpPr>
          <p:cNvPr id="1030" name="Google Shape;1030;p41"/>
          <p:cNvGrpSpPr/>
          <p:nvPr/>
        </p:nvGrpSpPr>
        <p:grpSpPr>
          <a:xfrm>
            <a:off x="544753" y="901464"/>
            <a:ext cx="2172316" cy="3702514"/>
            <a:chOff x="332325" y="539400"/>
            <a:chExt cx="2384802" cy="4064677"/>
          </a:xfrm>
        </p:grpSpPr>
        <p:sp>
          <p:nvSpPr>
            <p:cNvPr id="1031" name="Google Shape;1031;p41"/>
            <p:cNvSpPr/>
            <p:nvPr/>
          </p:nvSpPr>
          <p:spPr>
            <a:xfrm>
              <a:off x="1532729" y="1217425"/>
              <a:ext cx="420472" cy="580579"/>
            </a:xfrm>
            <a:custGeom>
              <a:avLst/>
              <a:gdLst/>
              <a:ahLst/>
              <a:cxnLst/>
              <a:rect l="l" t="t" r="r" b="b"/>
              <a:pathLst>
                <a:path w="7440" h="10273" extrusionOk="0">
                  <a:moveTo>
                    <a:pt x="2691" y="0"/>
                  </a:moveTo>
                  <a:lnTo>
                    <a:pt x="1" y="1473"/>
                  </a:lnTo>
                  <a:lnTo>
                    <a:pt x="4337" y="9465"/>
                  </a:lnTo>
                  <a:cubicBezTo>
                    <a:pt x="4621" y="9977"/>
                    <a:pt x="5143" y="10272"/>
                    <a:pt x="5690" y="10272"/>
                  </a:cubicBezTo>
                  <a:cubicBezTo>
                    <a:pt x="5937" y="10272"/>
                    <a:pt x="6190" y="10212"/>
                    <a:pt x="6427" y="10083"/>
                  </a:cubicBezTo>
                  <a:cubicBezTo>
                    <a:pt x="7170" y="9687"/>
                    <a:pt x="7440" y="8754"/>
                    <a:pt x="7043" y="8009"/>
                  </a:cubicBezTo>
                  <a:lnTo>
                    <a:pt x="26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1765293" y="1316724"/>
              <a:ext cx="548365" cy="482242"/>
            </a:xfrm>
            <a:custGeom>
              <a:avLst/>
              <a:gdLst/>
              <a:ahLst/>
              <a:cxnLst/>
              <a:rect l="l" t="t" r="r" b="b"/>
              <a:pathLst>
                <a:path w="9703" h="8533" extrusionOk="0">
                  <a:moveTo>
                    <a:pt x="7756" y="1"/>
                  </a:moveTo>
                  <a:lnTo>
                    <a:pt x="744" y="5809"/>
                  </a:lnTo>
                  <a:cubicBezTo>
                    <a:pt x="79" y="6347"/>
                    <a:pt x="1" y="7313"/>
                    <a:pt x="539" y="7978"/>
                  </a:cubicBezTo>
                  <a:cubicBezTo>
                    <a:pt x="842" y="8343"/>
                    <a:pt x="1280" y="8533"/>
                    <a:pt x="1721" y="8533"/>
                  </a:cubicBezTo>
                  <a:cubicBezTo>
                    <a:pt x="2064" y="8533"/>
                    <a:pt x="2408" y="8418"/>
                    <a:pt x="2692" y="8183"/>
                  </a:cubicBezTo>
                  <a:lnTo>
                    <a:pt x="9703" y="2375"/>
                  </a:lnTo>
                  <a:lnTo>
                    <a:pt x="77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1"/>
            <p:cNvSpPr/>
            <p:nvPr/>
          </p:nvSpPr>
          <p:spPr>
            <a:xfrm>
              <a:off x="1398559" y="1080599"/>
              <a:ext cx="375768" cy="404365"/>
            </a:xfrm>
            <a:custGeom>
              <a:avLst/>
              <a:gdLst/>
              <a:ahLst/>
              <a:cxnLst/>
              <a:rect l="l" t="t" r="r" b="b"/>
              <a:pathLst>
                <a:path w="6649" h="7155" extrusionOk="0">
                  <a:moveTo>
                    <a:pt x="2746" y="1"/>
                  </a:moveTo>
                  <a:cubicBezTo>
                    <a:pt x="2409" y="1"/>
                    <a:pt x="2067" y="72"/>
                    <a:pt x="1742" y="222"/>
                  </a:cubicBezTo>
                  <a:cubicBezTo>
                    <a:pt x="539" y="775"/>
                    <a:pt x="1" y="2200"/>
                    <a:pt x="554" y="3403"/>
                  </a:cubicBezTo>
                  <a:lnTo>
                    <a:pt x="2280" y="7154"/>
                  </a:lnTo>
                  <a:lnTo>
                    <a:pt x="6648" y="5160"/>
                  </a:lnTo>
                  <a:lnTo>
                    <a:pt x="4922" y="1393"/>
                  </a:lnTo>
                  <a:cubicBezTo>
                    <a:pt x="4519" y="516"/>
                    <a:pt x="3652" y="1"/>
                    <a:pt x="2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1"/>
            <p:cNvSpPr/>
            <p:nvPr/>
          </p:nvSpPr>
          <p:spPr>
            <a:xfrm>
              <a:off x="508486" y="1217425"/>
              <a:ext cx="420472" cy="580579"/>
            </a:xfrm>
            <a:custGeom>
              <a:avLst/>
              <a:gdLst/>
              <a:ahLst/>
              <a:cxnLst/>
              <a:rect l="l" t="t" r="r" b="b"/>
              <a:pathLst>
                <a:path w="7440" h="10273" extrusionOk="0">
                  <a:moveTo>
                    <a:pt x="4749" y="0"/>
                  </a:moveTo>
                  <a:lnTo>
                    <a:pt x="397" y="8009"/>
                  </a:lnTo>
                  <a:cubicBezTo>
                    <a:pt x="0" y="8754"/>
                    <a:pt x="270" y="9687"/>
                    <a:pt x="1013" y="10083"/>
                  </a:cubicBezTo>
                  <a:cubicBezTo>
                    <a:pt x="1246" y="10212"/>
                    <a:pt x="1496" y="10272"/>
                    <a:pt x="1744" y="10272"/>
                  </a:cubicBezTo>
                  <a:cubicBezTo>
                    <a:pt x="2289" y="10272"/>
                    <a:pt x="2820" y="9977"/>
                    <a:pt x="3103" y="9465"/>
                  </a:cubicBezTo>
                  <a:lnTo>
                    <a:pt x="7439" y="1473"/>
                  </a:lnTo>
                  <a:lnTo>
                    <a:pt x="4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522785" y="1630840"/>
              <a:ext cx="613696" cy="240528"/>
            </a:xfrm>
            <a:custGeom>
              <a:avLst/>
              <a:gdLst/>
              <a:ahLst/>
              <a:cxnLst/>
              <a:rect l="l" t="t" r="r" b="b"/>
              <a:pathLst>
                <a:path w="10859" h="4256" extrusionOk="0">
                  <a:moveTo>
                    <a:pt x="1632" y="1"/>
                  </a:moveTo>
                  <a:cubicBezTo>
                    <a:pt x="876" y="1"/>
                    <a:pt x="213" y="558"/>
                    <a:pt x="112" y="1327"/>
                  </a:cubicBezTo>
                  <a:cubicBezTo>
                    <a:pt x="1" y="2167"/>
                    <a:pt x="587" y="2942"/>
                    <a:pt x="1442" y="3053"/>
                  </a:cubicBezTo>
                  <a:lnTo>
                    <a:pt x="10463" y="4256"/>
                  </a:lnTo>
                  <a:lnTo>
                    <a:pt x="10858" y="1217"/>
                  </a:lnTo>
                  <a:lnTo>
                    <a:pt x="1837" y="14"/>
                  </a:lnTo>
                  <a:cubicBezTo>
                    <a:pt x="1768" y="5"/>
                    <a:pt x="1700" y="1"/>
                    <a:pt x="1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687360" y="1080599"/>
              <a:ext cx="375768" cy="404365"/>
            </a:xfrm>
            <a:custGeom>
              <a:avLst/>
              <a:gdLst/>
              <a:ahLst/>
              <a:cxnLst/>
              <a:rect l="l" t="t" r="r" b="b"/>
              <a:pathLst>
                <a:path w="6649" h="7155" extrusionOk="0">
                  <a:moveTo>
                    <a:pt x="3903" y="1"/>
                  </a:moveTo>
                  <a:cubicBezTo>
                    <a:pt x="2997" y="1"/>
                    <a:pt x="2130" y="516"/>
                    <a:pt x="1727" y="1393"/>
                  </a:cubicBezTo>
                  <a:lnTo>
                    <a:pt x="1" y="5160"/>
                  </a:lnTo>
                  <a:lnTo>
                    <a:pt x="4369" y="7154"/>
                  </a:lnTo>
                  <a:lnTo>
                    <a:pt x="6095" y="3403"/>
                  </a:lnTo>
                  <a:cubicBezTo>
                    <a:pt x="6649" y="2200"/>
                    <a:pt x="6110" y="775"/>
                    <a:pt x="4908" y="222"/>
                  </a:cubicBezTo>
                  <a:cubicBezTo>
                    <a:pt x="4582" y="72"/>
                    <a:pt x="4240" y="1"/>
                    <a:pt x="39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1"/>
            <p:cNvSpPr/>
            <p:nvPr/>
          </p:nvSpPr>
          <p:spPr>
            <a:xfrm>
              <a:off x="1064888" y="613662"/>
              <a:ext cx="270198" cy="311341"/>
            </a:xfrm>
            <a:custGeom>
              <a:avLst/>
              <a:gdLst/>
              <a:ahLst/>
              <a:cxnLst/>
              <a:rect l="l" t="t" r="r" b="b"/>
              <a:pathLst>
                <a:path w="4781" h="5509" extrusionOk="0">
                  <a:moveTo>
                    <a:pt x="2391" y="0"/>
                  </a:moveTo>
                  <a:cubicBezTo>
                    <a:pt x="1076" y="0"/>
                    <a:pt x="0" y="1235"/>
                    <a:pt x="0" y="2754"/>
                  </a:cubicBezTo>
                  <a:cubicBezTo>
                    <a:pt x="0" y="4274"/>
                    <a:pt x="1076" y="5508"/>
                    <a:pt x="2391" y="5508"/>
                  </a:cubicBezTo>
                  <a:cubicBezTo>
                    <a:pt x="3720" y="5508"/>
                    <a:pt x="4780" y="4274"/>
                    <a:pt x="4780" y="2754"/>
                  </a:cubicBezTo>
                  <a:cubicBezTo>
                    <a:pt x="4780" y="1235"/>
                    <a:pt x="3720" y="0"/>
                    <a:pt x="2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1"/>
            <p:cNvSpPr/>
            <p:nvPr/>
          </p:nvSpPr>
          <p:spPr>
            <a:xfrm>
              <a:off x="1148080" y="909694"/>
              <a:ext cx="145865" cy="222839"/>
            </a:xfrm>
            <a:custGeom>
              <a:avLst/>
              <a:gdLst/>
              <a:ahLst/>
              <a:cxnLst/>
              <a:rect l="l" t="t" r="r" b="b"/>
              <a:pathLst>
                <a:path w="2581" h="3943" extrusionOk="0">
                  <a:moveTo>
                    <a:pt x="1" y="1"/>
                  </a:moveTo>
                  <a:lnTo>
                    <a:pt x="1" y="3942"/>
                  </a:lnTo>
                  <a:lnTo>
                    <a:pt x="2580" y="3942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1148080" y="880193"/>
              <a:ext cx="145865" cy="124729"/>
            </a:xfrm>
            <a:custGeom>
              <a:avLst/>
              <a:gdLst/>
              <a:ahLst/>
              <a:cxnLst/>
              <a:rect l="l" t="t" r="r" b="b"/>
              <a:pathLst>
                <a:path w="2581" h="2207" extrusionOk="0">
                  <a:moveTo>
                    <a:pt x="1" y="1"/>
                  </a:moveTo>
                  <a:lnTo>
                    <a:pt x="1" y="713"/>
                  </a:lnTo>
                  <a:cubicBezTo>
                    <a:pt x="79" y="887"/>
                    <a:pt x="412" y="1631"/>
                    <a:pt x="1251" y="1995"/>
                  </a:cubicBezTo>
                  <a:cubicBezTo>
                    <a:pt x="1630" y="2164"/>
                    <a:pt x="1989" y="2206"/>
                    <a:pt x="2257" y="2206"/>
                  </a:cubicBezTo>
                  <a:cubicBezTo>
                    <a:pt x="2390" y="2206"/>
                    <a:pt x="2501" y="2196"/>
                    <a:pt x="2580" y="2185"/>
                  </a:cubicBezTo>
                  <a:lnTo>
                    <a:pt x="25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1093485" y="665827"/>
              <a:ext cx="247875" cy="308741"/>
            </a:xfrm>
            <a:custGeom>
              <a:avLst/>
              <a:gdLst/>
              <a:ahLst/>
              <a:cxnLst/>
              <a:rect l="l" t="t" r="r" b="b"/>
              <a:pathLst>
                <a:path w="4386" h="5463" extrusionOk="0">
                  <a:moveTo>
                    <a:pt x="2073" y="1"/>
                  </a:moveTo>
                  <a:cubicBezTo>
                    <a:pt x="2016" y="1"/>
                    <a:pt x="1958" y="4"/>
                    <a:pt x="1900" y="11"/>
                  </a:cubicBezTo>
                  <a:cubicBezTo>
                    <a:pt x="777" y="137"/>
                    <a:pt x="1" y="1451"/>
                    <a:pt x="175" y="2939"/>
                  </a:cubicBezTo>
                  <a:cubicBezTo>
                    <a:pt x="326" y="4373"/>
                    <a:pt x="1269" y="5463"/>
                    <a:pt x="2332" y="5463"/>
                  </a:cubicBezTo>
                  <a:cubicBezTo>
                    <a:pt x="2383" y="5463"/>
                    <a:pt x="2435" y="5460"/>
                    <a:pt x="2486" y="5455"/>
                  </a:cubicBezTo>
                  <a:cubicBezTo>
                    <a:pt x="3609" y="5329"/>
                    <a:pt x="4386" y="4016"/>
                    <a:pt x="4227" y="2511"/>
                  </a:cubicBezTo>
                  <a:cubicBezTo>
                    <a:pt x="4062" y="1086"/>
                    <a:pt x="3128" y="1"/>
                    <a:pt x="2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1"/>
            <p:cNvSpPr/>
            <p:nvPr/>
          </p:nvSpPr>
          <p:spPr>
            <a:xfrm>
              <a:off x="1033578" y="781233"/>
              <a:ext cx="107435" cy="104270"/>
            </a:xfrm>
            <a:custGeom>
              <a:avLst/>
              <a:gdLst/>
              <a:ahLst/>
              <a:cxnLst/>
              <a:rect l="l" t="t" r="r" b="b"/>
              <a:pathLst>
                <a:path w="1901" h="1845" extrusionOk="0">
                  <a:moveTo>
                    <a:pt x="691" y="0"/>
                  </a:moveTo>
                  <a:cubicBezTo>
                    <a:pt x="554" y="0"/>
                    <a:pt x="425" y="39"/>
                    <a:pt x="317" y="121"/>
                  </a:cubicBezTo>
                  <a:cubicBezTo>
                    <a:pt x="1" y="374"/>
                    <a:pt x="16" y="944"/>
                    <a:pt x="364" y="1387"/>
                  </a:cubicBezTo>
                  <a:cubicBezTo>
                    <a:pt x="597" y="1683"/>
                    <a:pt x="913" y="1845"/>
                    <a:pt x="1197" y="1845"/>
                  </a:cubicBezTo>
                  <a:cubicBezTo>
                    <a:pt x="1339" y="1845"/>
                    <a:pt x="1473" y="1805"/>
                    <a:pt x="1584" y="1720"/>
                  </a:cubicBezTo>
                  <a:cubicBezTo>
                    <a:pt x="1900" y="1467"/>
                    <a:pt x="1884" y="912"/>
                    <a:pt x="1536" y="469"/>
                  </a:cubicBezTo>
                  <a:cubicBezTo>
                    <a:pt x="1300" y="170"/>
                    <a:pt x="978" y="0"/>
                    <a:pt x="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1"/>
            <p:cNvSpPr/>
            <p:nvPr/>
          </p:nvSpPr>
          <p:spPr>
            <a:xfrm>
              <a:off x="1282249" y="781233"/>
              <a:ext cx="107435" cy="104270"/>
            </a:xfrm>
            <a:custGeom>
              <a:avLst/>
              <a:gdLst/>
              <a:ahLst/>
              <a:cxnLst/>
              <a:rect l="l" t="t" r="r" b="b"/>
              <a:pathLst>
                <a:path w="1901" h="1845" extrusionOk="0">
                  <a:moveTo>
                    <a:pt x="1209" y="0"/>
                  </a:moveTo>
                  <a:cubicBezTo>
                    <a:pt x="922" y="0"/>
                    <a:pt x="600" y="170"/>
                    <a:pt x="364" y="469"/>
                  </a:cubicBezTo>
                  <a:cubicBezTo>
                    <a:pt x="16" y="912"/>
                    <a:pt x="1" y="1467"/>
                    <a:pt x="333" y="1720"/>
                  </a:cubicBezTo>
                  <a:cubicBezTo>
                    <a:pt x="438" y="1805"/>
                    <a:pt x="568" y="1845"/>
                    <a:pt x="707" y="1845"/>
                  </a:cubicBezTo>
                  <a:cubicBezTo>
                    <a:pt x="987" y="1845"/>
                    <a:pt x="1303" y="1683"/>
                    <a:pt x="1536" y="1387"/>
                  </a:cubicBezTo>
                  <a:cubicBezTo>
                    <a:pt x="1884" y="944"/>
                    <a:pt x="1900" y="374"/>
                    <a:pt x="1584" y="121"/>
                  </a:cubicBezTo>
                  <a:cubicBezTo>
                    <a:pt x="1476" y="39"/>
                    <a:pt x="1347" y="0"/>
                    <a:pt x="12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1"/>
            <p:cNvSpPr/>
            <p:nvPr/>
          </p:nvSpPr>
          <p:spPr>
            <a:xfrm>
              <a:off x="1154296" y="802313"/>
              <a:ext cx="44816" cy="15372"/>
            </a:xfrm>
            <a:custGeom>
              <a:avLst/>
              <a:gdLst/>
              <a:ahLst/>
              <a:cxnLst/>
              <a:rect l="l" t="t" r="r" b="b"/>
              <a:pathLst>
                <a:path w="793" h="272" extrusionOk="0">
                  <a:moveTo>
                    <a:pt x="425" y="0"/>
                  </a:moveTo>
                  <a:cubicBezTo>
                    <a:pt x="416" y="0"/>
                    <a:pt x="407" y="1"/>
                    <a:pt x="397" y="1"/>
                  </a:cubicBezTo>
                  <a:cubicBezTo>
                    <a:pt x="159" y="18"/>
                    <a:pt x="33" y="191"/>
                    <a:pt x="17" y="223"/>
                  </a:cubicBezTo>
                  <a:cubicBezTo>
                    <a:pt x="1" y="239"/>
                    <a:pt x="17" y="255"/>
                    <a:pt x="33" y="271"/>
                  </a:cubicBezTo>
                  <a:lnTo>
                    <a:pt x="49" y="271"/>
                  </a:lnTo>
                  <a:cubicBezTo>
                    <a:pt x="64" y="271"/>
                    <a:pt x="64" y="271"/>
                    <a:pt x="81" y="255"/>
                  </a:cubicBezTo>
                  <a:cubicBezTo>
                    <a:pt x="96" y="239"/>
                    <a:pt x="191" y="81"/>
                    <a:pt x="397" y="65"/>
                  </a:cubicBezTo>
                  <a:cubicBezTo>
                    <a:pt x="587" y="65"/>
                    <a:pt x="714" y="208"/>
                    <a:pt x="729" y="223"/>
                  </a:cubicBezTo>
                  <a:cubicBezTo>
                    <a:pt x="737" y="231"/>
                    <a:pt x="745" y="235"/>
                    <a:pt x="753" y="235"/>
                  </a:cubicBezTo>
                  <a:cubicBezTo>
                    <a:pt x="761" y="235"/>
                    <a:pt x="769" y="231"/>
                    <a:pt x="777" y="223"/>
                  </a:cubicBezTo>
                  <a:cubicBezTo>
                    <a:pt x="792" y="208"/>
                    <a:pt x="792" y="191"/>
                    <a:pt x="777" y="176"/>
                  </a:cubicBezTo>
                  <a:cubicBezTo>
                    <a:pt x="761" y="160"/>
                    <a:pt x="631" y="0"/>
                    <a:pt x="4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1"/>
            <p:cNvSpPr/>
            <p:nvPr/>
          </p:nvSpPr>
          <p:spPr>
            <a:xfrm>
              <a:off x="1169556" y="804009"/>
              <a:ext cx="13451" cy="12885"/>
            </a:xfrm>
            <a:custGeom>
              <a:avLst/>
              <a:gdLst/>
              <a:ahLst/>
              <a:cxnLst/>
              <a:rect l="l" t="t" r="r" b="b"/>
              <a:pathLst>
                <a:path w="238" h="228" extrusionOk="0">
                  <a:moveTo>
                    <a:pt x="135" y="0"/>
                  </a:moveTo>
                  <a:cubicBezTo>
                    <a:pt x="127" y="0"/>
                    <a:pt x="119" y="1"/>
                    <a:pt x="111" y="3"/>
                  </a:cubicBezTo>
                  <a:cubicBezTo>
                    <a:pt x="48" y="3"/>
                    <a:pt x="1" y="51"/>
                    <a:pt x="1" y="114"/>
                  </a:cubicBezTo>
                  <a:cubicBezTo>
                    <a:pt x="1" y="183"/>
                    <a:pt x="48" y="228"/>
                    <a:pt x="102" y="228"/>
                  </a:cubicBezTo>
                  <a:cubicBezTo>
                    <a:pt x="111" y="228"/>
                    <a:pt x="119" y="227"/>
                    <a:pt x="127" y="225"/>
                  </a:cubicBezTo>
                  <a:cubicBezTo>
                    <a:pt x="191" y="225"/>
                    <a:pt x="237" y="178"/>
                    <a:pt x="237" y="114"/>
                  </a:cubicBezTo>
                  <a:cubicBezTo>
                    <a:pt x="237" y="45"/>
                    <a:pt x="189" y="0"/>
                    <a:pt x="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1"/>
            <p:cNvSpPr/>
            <p:nvPr/>
          </p:nvSpPr>
          <p:spPr>
            <a:xfrm>
              <a:off x="1246474" y="796040"/>
              <a:ext cx="44816" cy="15316"/>
            </a:xfrm>
            <a:custGeom>
              <a:avLst/>
              <a:gdLst/>
              <a:ahLst/>
              <a:cxnLst/>
              <a:rect l="l" t="t" r="r" b="b"/>
              <a:pathLst>
                <a:path w="793" h="271" extrusionOk="0">
                  <a:moveTo>
                    <a:pt x="428" y="1"/>
                  </a:moveTo>
                  <a:cubicBezTo>
                    <a:pt x="417" y="1"/>
                    <a:pt x="407" y="1"/>
                    <a:pt x="396" y="2"/>
                  </a:cubicBezTo>
                  <a:cubicBezTo>
                    <a:pt x="159" y="17"/>
                    <a:pt x="32" y="192"/>
                    <a:pt x="16" y="224"/>
                  </a:cubicBezTo>
                  <a:cubicBezTo>
                    <a:pt x="1" y="239"/>
                    <a:pt x="16" y="255"/>
                    <a:pt x="32" y="271"/>
                  </a:cubicBezTo>
                  <a:lnTo>
                    <a:pt x="48" y="271"/>
                  </a:lnTo>
                  <a:cubicBezTo>
                    <a:pt x="64" y="271"/>
                    <a:pt x="64" y="271"/>
                    <a:pt x="79" y="255"/>
                  </a:cubicBezTo>
                  <a:cubicBezTo>
                    <a:pt x="96" y="239"/>
                    <a:pt x="191" y="81"/>
                    <a:pt x="396" y="65"/>
                  </a:cubicBezTo>
                  <a:cubicBezTo>
                    <a:pt x="586" y="65"/>
                    <a:pt x="712" y="207"/>
                    <a:pt x="729" y="224"/>
                  </a:cubicBezTo>
                  <a:cubicBezTo>
                    <a:pt x="736" y="231"/>
                    <a:pt x="744" y="235"/>
                    <a:pt x="752" y="235"/>
                  </a:cubicBezTo>
                  <a:cubicBezTo>
                    <a:pt x="760" y="235"/>
                    <a:pt x="768" y="231"/>
                    <a:pt x="776" y="224"/>
                  </a:cubicBezTo>
                  <a:cubicBezTo>
                    <a:pt x="792" y="207"/>
                    <a:pt x="792" y="192"/>
                    <a:pt x="776" y="176"/>
                  </a:cubicBezTo>
                  <a:cubicBezTo>
                    <a:pt x="761" y="146"/>
                    <a:pt x="631" y="1"/>
                    <a:pt x="4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1"/>
            <p:cNvSpPr/>
            <p:nvPr/>
          </p:nvSpPr>
          <p:spPr>
            <a:xfrm>
              <a:off x="1261677" y="797735"/>
              <a:ext cx="13507" cy="12885"/>
            </a:xfrm>
            <a:custGeom>
              <a:avLst/>
              <a:gdLst/>
              <a:ahLst/>
              <a:cxnLst/>
              <a:rect l="l" t="t" r="r" b="b"/>
              <a:pathLst>
                <a:path w="239" h="228" extrusionOk="0">
                  <a:moveTo>
                    <a:pt x="137" y="1"/>
                  </a:moveTo>
                  <a:cubicBezTo>
                    <a:pt x="128" y="1"/>
                    <a:pt x="120" y="2"/>
                    <a:pt x="112" y="4"/>
                  </a:cubicBezTo>
                  <a:cubicBezTo>
                    <a:pt x="48" y="4"/>
                    <a:pt x="0" y="51"/>
                    <a:pt x="0" y="114"/>
                  </a:cubicBezTo>
                  <a:cubicBezTo>
                    <a:pt x="0" y="171"/>
                    <a:pt x="51" y="228"/>
                    <a:pt x="108" y="228"/>
                  </a:cubicBezTo>
                  <a:cubicBezTo>
                    <a:pt x="114" y="228"/>
                    <a:pt x="120" y="227"/>
                    <a:pt x="127" y="225"/>
                  </a:cubicBezTo>
                  <a:cubicBezTo>
                    <a:pt x="190" y="225"/>
                    <a:pt x="238" y="177"/>
                    <a:pt x="238" y="114"/>
                  </a:cubicBezTo>
                  <a:cubicBezTo>
                    <a:pt x="238" y="46"/>
                    <a:pt x="191" y="1"/>
                    <a:pt x="1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1"/>
            <p:cNvSpPr/>
            <p:nvPr/>
          </p:nvSpPr>
          <p:spPr>
            <a:xfrm>
              <a:off x="1213356" y="805083"/>
              <a:ext cx="31422" cy="74261"/>
            </a:xfrm>
            <a:custGeom>
              <a:avLst/>
              <a:gdLst/>
              <a:ahLst/>
              <a:cxnLst/>
              <a:rect l="l" t="t" r="r" b="b"/>
              <a:pathLst>
                <a:path w="556" h="1314" extrusionOk="0">
                  <a:moveTo>
                    <a:pt x="239" y="0"/>
                  </a:moveTo>
                  <a:lnTo>
                    <a:pt x="1" y="1313"/>
                  </a:lnTo>
                  <a:lnTo>
                    <a:pt x="555" y="1298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1"/>
            <p:cNvSpPr/>
            <p:nvPr/>
          </p:nvSpPr>
          <p:spPr>
            <a:xfrm>
              <a:off x="1126603" y="761226"/>
              <a:ext cx="70700" cy="16163"/>
            </a:xfrm>
            <a:custGeom>
              <a:avLst/>
              <a:gdLst/>
              <a:ahLst/>
              <a:cxnLst/>
              <a:rect l="l" t="t" r="r" b="b"/>
              <a:pathLst>
                <a:path w="1251" h="286" extrusionOk="0">
                  <a:moveTo>
                    <a:pt x="1124" y="0"/>
                  </a:moveTo>
                  <a:lnTo>
                    <a:pt x="128" y="32"/>
                  </a:lnTo>
                  <a:cubicBezTo>
                    <a:pt x="64" y="32"/>
                    <a:pt x="1" y="95"/>
                    <a:pt x="16" y="159"/>
                  </a:cubicBezTo>
                  <a:cubicBezTo>
                    <a:pt x="16" y="238"/>
                    <a:pt x="64" y="285"/>
                    <a:pt x="143" y="285"/>
                  </a:cubicBezTo>
                  <a:lnTo>
                    <a:pt x="1141" y="253"/>
                  </a:lnTo>
                  <a:cubicBezTo>
                    <a:pt x="1204" y="238"/>
                    <a:pt x="1251" y="190"/>
                    <a:pt x="1251" y="112"/>
                  </a:cubicBezTo>
                  <a:cubicBezTo>
                    <a:pt x="1251" y="48"/>
                    <a:pt x="1187" y="0"/>
                    <a:pt x="1124" y="0"/>
                  </a:cubicBezTo>
                  <a:close/>
                </a:path>
              </a:pathLst>
            </a:custGeom>
            <a:solidFill>
              <a:srgbClr val="E29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1"/>
            <p:cNvSpPr/>
            <p:nvPr/>
          </p:nvSpPr>
          <p:spPr>
            <a:xfrm>
              <a:off x="1242914" y="757609"/>
              <a:ext cx="70700" cy="16163"/>
            </a:xfrm>
            <a:custGeom>
              <a:avLst/>
              <a:gdLst/>
              <a:ahLst/>
              <a:cxnLst/>
              <a:rect l="l" t="t" r="r" b="b"/>
              <a:pathLst>
                <a:path w="1251" h="286" extrusionOk="0">
                  <a:moveTo>
                    <a:pt x="1124" y="1"/>
                  </a:moveTo>
                  <a:lnTo>
                    <a:pt x="127" y="33"/>
                  </a:lnTo>
                  <a:cubicBezTo>
                    <a:pt x="64" y="49"/>
                    <a:pt x="1" y="96"/>
                    <a:pt x="1" y="176"/>
                  </a:cubicBezTo>
                  <a:cubicBezTo>
                    <a:pt x="1" y="239"/>
                    <a:pt x="64" y="286"/>
                    <a:pt x="127" y="286"/>
                  </a:cubicBezTo>
                  <a:lnTo>
                    <a:pt x="1124" y="254"/>
                  </a:lnTo>
                  <a:cubicBezTo>
                    <a:pt x="1203" y="239"/>
                    <a:pt x="1250" y="191"/>
                    <a:pt x="1250" y="128"/>
                  </a:cubicBezTo>
                  <a:cubicBezTo>
                    <a:pt x="1250" y="49"/>
                    <a:pt x="1187" y="1"/>
                    <a:pt x="1124" y="1"/>
                  </a:cubicBezTo>
                  <a:close/>
                </a:path>
              </a:pathLst>
            </a:custGeom>
            <a:solidFill>
              <a:srgbClr val="E29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1"/>
            <p:cNvSpPr/>
            <p:nvPr/>
          </p:nvSpPr>
          <p:spPr>
            <a:xfrm>
              <a:off x="1116770" y="840857"/>
              <a:ext cx="57306" cy="51937"/>
            </a:xfrm>
            <a:custGeom>
              <a:avLst/>
              <a:gdLst/>
              <a:ahLst/>
              <a:cxnLst/>
              <a:rect l="l" t="t" r="r" b="b"/>
              <a:pathLst>
                <a:path w="1014" h="919" extrusionOk="0">
                  <a:moveTo>
                    <a:pt x="491" y="1"/>
                  </a:moveTo>
                  <a:cubicBezTo>
                    <a:pt x="207" y="16"/>
                    <a:pt x="0" y="222"/>
                    <a:pt x="0" y="475"/>
                  </a:cubicBezTo>
                  <a:cubicBezTo>
                    <a:pt x="17" y="729"/>
                    <a:pt x="238" y="919"/>
                    <a:pt x="523" y="919"/>
                  </a:cubicBezTo>
                  <a:cubicBezTo>
                    <a:pt x="792" y="902"/>
                    <a:pt x="1013" y="697"/>
                    <a:pt x="998" y="444"/>
                  </a:cubicBezTo>
                  <a:cubicBezTo>
                    <a:pt x="998" y="190"/>
                    <a:pt x="760" y="1"/>
                    <a:pt x="4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1"/>
            <p:cNvSpPr/>
            <p:nvPr/>
          </p:nvSpPr>
          <p:spPr>
            <a:xfrm>
              <a:off x="1277784" y="832775"/>
              <a:ext cx="57306" cy="51994"/>
            </a:xfrm>
            <a:custGeom>
              <a:avLst/>
              <a:gdLst/>
              <a:ahLst/>
              <a:cxnLst/>
              <a:rect l="l" t="t" r="r" b="b"/>
              <a:pathLst>
                <a:path w="1014" h="920" extrusionOk="0">
                  <a:moveTo>
                    <a:pt x="491" y="0"/>
                  </a:moveTo>
                  <a:cubicBezTo>
                    <a:pt x="222" y="17"/>
                    <a:pt x="0" y="222"/>
                    <a:pt x="0" y="475"/>
                  </a:cubicBezTo>
                  <a:cubicBezTo>
                    <a:pt x="16" y="719"/>
                    <a:pt x="222" y="919"/>
                    <a:pt x="491" y="919"/>
                  </a:cubicBezTo>
                  <a:cubicBezTo>
                    <a:pt x="502" y="919"/>
                    <a:pt x="512" y="919"/>
                    <a:pt x="523" y="918"/>
                  </a:cubicBezTo>
                  <a:cubicBezTo>
                    <a:pt x="792" y="918"/>
                    <a:pt x="1013" y="697"/>
                    <a:pt x="1013" y="444"/>
                  </a:cubicBezTo>
                  <a:cubicBezTo>
                    <a:pt x="998" y="190"/>
                    <a:pt x="776" y="0"/>
                    <a:pt x="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1"/>
            <p:cNvSpPr/>
            <p:nvPr/>
          </p:nvSpPr>
          <p:spPr>
            <a:xfrm>
              <a:off x="1190128" y="887596"/>
              <a:ext cx="75165" cy="20345"/>
            </a:xfrm>
            <a:custGeom>
              <a:avLst/>
              <a:gdLst/>
              <a:ahLst/>
              <a:cxnLst/>
              <a:rect l="l" t="t" r="r" b="b"/>
              <a:pathLst>
                <a:path w="1330" h="360" extrusionOk="0">
                  <a:moveTo>
                    <a:pt x="40" y="0"/>
                  </a:moveTo>
                  <a:cubicBezTo>
                    <a:pt x="32" y="0"/>
                    <a:pt x="24" y="4"/>
                    <a:pt x="17" y="12"/>
                  </a:cubicBezTo>
                  <a:cubicBezTo>
                    <a:pt x="0" y="28"/>
                    <a:pt x="0" y="43"/>
                    <a:pt x="17" y="60"/>
                  </a:cubicBezTo>
                  <a:cubicBezTo>
                    <a:pt x="80" y="138"/>
                    <a:pt x="285" y="328"/>
                    <a:pt x="602" y="360"/>
                  </a:cubicBezTo>
                  <a:lnTo>
                    <a:pt x="665" y="360"/>
                  </a:lnTo>
                  <a:cubicBezTo>
                    <a:pt x="1029" y="360"/>
                    <a:pt x="1283" y="123"/>
                    <a:pt x="1330" y="60"/>
                  </a:cubicBezTo>
                  <a:cubicBezTo>
                    <a:pt x="1330" y="43"/>
                    <a:pt x="1330" y="28"/>
                    <a:pt x="1314" y="12"/>
                  </a:cubicBezTo>
                  <a:cubicBezTo>
                    <a:pt x="1306" y="4"/>
                    <a:pt x="1298" y="0"/>
                    <a:pt x="1290" y="0"/>
                  </a:cubicBezTo>
                  <a:cubicBezTo>
                    <a:pt x="1282" y="0"/>
                    <a:pt x="1274" y="4"/>
                    <a:pt x="1266" y="12"/>
                  </a:cubicBezTo>
                  <a:cubicBezTo>
                    <a:pt x="1222" y="57"/>
                    <a:pt x="1009" y="284"/>
                    <a:pt x="680" y="284"/>
                  </a:cubicBezTo>
                  <a:cubicBezTo>
                    <a:pt x="660" y="284"/>
                    <a:pt x="639" y="283"/>
                    <a:pt x="618" y="281"/>
                  </a:cubicBezTo>
                  <a:cubicBezTo>
                    <a:pt x="317" y="265"/>
                    <a:pt x="127" y="92"/>
                    <a:pt x="63" y="12"/>
                  </a:cubicBezTo>
                  <a:cubicBezTo>
                    <a:pt x="56" y="4"/>
                    <a:pt x="48" y="0"/>
                    <a:pt x="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1"/>
            <p:cNvSpPr/>
            <p:nvPr/>
          </p:nvSpPr>
          <p:spPr>
            <a:xfrm>
              <a:off x="1139998" y="629769"/>
              <a:ext cx="108339" cy="88559"/>
            </a:xfrm>
            <a:custGeom>
              <a:avLst/>
              <a:gdLst/>
              <a:ahLst/>
              <a:cxnLst/>
              <a:rect l="l" t="t" r="r" b="b"/>
              <a:pathLst>
                <a:path w="1917" h="1567" extrusionOk="0">
                  <a:moveTo>
                    <a:pt x="967" y="0"/>
                  </a:moveTo>
                  <a:cubicBezTo>
                    <a:pt x="429" y="0"/>
                    <a:pt x="1" y="348"/>
                    <a:pt x="1" y="775"/>
                  </a:cubicBezTo>
                  <a:cubicBezTo>
                    <a:pt x="1" y="1203"/>
                    <a:pt x="429" y="1567"/>
                    <a:pt x="967" y="1567"/>
                  </a:cubicBezTo>
                  <a:cubicBezTo>
                    <a:pt x="1489" y="1567"/>
                    <a:pt x="1916" y="1203"/>
                    <a:pt x="1916" y="775"/>
                  </a:cubicBezTo>
                  <a:cubicBezTo>
                    <a:pt x="1916" y="348"/>
                    <a:pt x="1489" y="0"/>
                    <a:pt x="967" y="0"/>
                  </a:cubicBezTo>
                  <a:close/>
                </a:path>
              </a:pathLst>
            </a:custGeom>
            <a:solidFill>
              <a:srgbClr val="2B33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1"/>
            <p:cNvSpPr/>
            <p:nvPr/>
          </p:nvSpPr>
          <p:spPr>
            <a:xfrm>
              <a:off x="1063079" y="539400"/>
              <a:ext cx="294387" cy="195938"/>
            </a:xfrm>
            <a:custGeom>
              <a:avLst/>
              <a:gdLst/>
              <a:ahLst/>
              <a:cxnLst/>
              <a:rect l="l" t="t" r="r" b="b"/>
              <a:pathLst>
                <a:path w="5209" h="3467" extrusionOk="0">
                  <a:moveTo>
                    <a:pt x="2613" y="0"/>
                  </a:moveTo>
                  <a:cubicBezTo>
                    <a:pt x="1172" y="0"/>
                    <a:pt x="1" y="1156"/>
                    <a:pt x="1" y="2596"/>
                  </a:cubicBezTo>
                  <a:lnTo>
                    <a:pt x="1" y="3467"/>
                  </a:lnTo>
                  <a:lnTo>
                    <a:pt x="5208" y="3467"/>
                  </a:lnTo>
                  <a:lnTo>
                    <a:pt x="5208" y="2596"/>
                  </a:lnTo>
                  <a:cubicBezTo>
                    <a:pt x="5208" y="1156"/>
                    <a:pt x="4052" y="0"/>
                    <a:pt x="26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1"/>
            <p:cNvSpPr/>
            <p:nvPr/>
          </p:nvSpPr>
          <p:spPr>
            <a:xfrm>
              <a:off x="1041603" y="680690"/>
              <a:ext cx="338186" cy="54650"/>
            </a:xfrm>
            <a:custGeom>
              <a:avLst/>
              <a:gdLst/>
              <a:ahLst/>
              <a:cxnLst/>
              <a:rect l="l" t="t" r="r" b="b"/>
              <a:pathLst>
                <a:path w="5984" h="967" extrusionOk="0">
                  <a:moveTo>
                    <a:pt x="476" y="1"/>
                  </a:moveTo>
                  <a:cubicBezTo>
                    <a:pt x="207" y="1"/>
                    <a:pt x="1" y="222"/>
                    <a:pt x="1" y="492"/>
                  </a:cubicBezTo>
                  <a:cubicBezTo>
                    <a:pt x="1" y="760"/>
                    <a:pt x="207" y="967"/>
                    <a:pt x="476" y="967"/>
                  </a:cubicBezTo>
                  <a:lnTo>
                    <a:pt x="5493" y="967"/>
                  </a:lnTo>
                  <a:cubicBezTo>
                    <a:pt x="5762" y="967"/>
                    <a:pt x="5984" y="760"/>
                    <a:pt x="5984" y="492"/>
                  </a:cubicBezTo>
                  <a:cubicBezTo>
                    <a:pt x="5984" y="222"/>
                    <a:pt x="5762" y="1"/>
                    <a:pt x="54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1"/>
            <p:cNvSpPr/>
            <p:nvPr/>
          </p:nvSpPr>
          <p:spPr>
            <a:xfrm>
              <a:off x="1183854" y="1953661"/>
              <a:ext cx="747863" cy="1295663"/>
            </a:xfrm>
            <a:custGeom>
              <a:avLst/>
              <a:gdLst/>
              <a:ahLst/>
              <a:cxnLst/>
              <a:rect l="l" t="t" r="r" b="b"/>
              <a:pathLst>
                <a:path w="13233" h="22926" extrusionOk="0">
                  <a:moveTo>
                    <a:pt x="5446" y="0"/>
                  </a:moveTo>
                  <a:lnTo>
                    <a:pt x="2470" y="1140"/>
                  </a:lnTo>
                  <a:cubicBezTo>
                    <a:pt x="824" y="1773"/>
                    <a:pt x="1" y="3624"/>
                    <a:pt x="634" y="5270"/>
                  </a:cubicBezTo>
                  <a:lnTo>
                    <a:pt x="6632" y="20876"/>
                  </a:lnTo>
                  <a:cubicBezTo>
                    <a:pt x="7120" y="22146"/>
                    <a:pt x="8334" y="22926"/>
                    <a:pt x="9619" y="22926"/>
                  </a:cubicBezTo>
                  <a:cubicBezTo>
                    <a:pt x="10000" y="22926"/>
                    <a:pt x="10387" y="22857"/>
                    <a:pt x="10764" y="22712"/>
                  </a:cubicBezTo>
                  <a:cubicBezTo>
                    <a:pt x="12410" y="22079"/>
                    <a:pt x="13233" y="20228"/>
                    <a:pt x="12600" y="18582"/>
                  </a:cubicBezTo>
                  <a:lnTo>
                    <a:pt x="5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1"/>
            <p:cNvSpPr/>
            <p:nvPr/>
          </p:nvSpPr>
          <p:spPr>
            <a:xfrm>
              <a:off x="1560050" y="2917950"/>
              <a:ext cx="351092" cy="1411022"/>
            </a:xfrm>
            <a:custGeom>
              <a:avLst/>
              <a:gdLst/>
              <a:ahLst/>
              <a:cxnLst/>
              <a:rect l="l" t="t" r="r" b="b"/>
              <a:pathLst>
                <a:path w="6396" h="25562" extrusionOk="0">
                  <a:moveTo>
                    <a:pt x="334" y="0"/>
                  </a:moveTo>
                  <a:cubicBezTo>
                    <a:pt x="159" y="0"/>
                    <a:pt x="1" y="142"/>
                    <a:pt x="1" y="332"/>
                  </a:cubicBezTo>
                  <a:lnTo>
                    <a:pt x="1" y="25561"/>
                  </a:lnTo>
                  <a:lnTo>
                    <a:pt x="6395" y="25561"/>
                  </a:lnTo>
                  <a:lnTo>
                    <a:pt x="6395" y="2390"/>
                  </a:lnTo>
                  <a:cubicBezTo>
                    <a:pt x="6395" y="2200"/>
                    <a:pt x="6237" y="2058"/>
                    <a:pt x="6063" y="2058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1"/>
            <p:cNvSpPr/>
            <p:nvPr/>
          </p:nvSpPr>
          <p:spPr>
            <a:xfrm>
              <a:off x="814408" y="1960782"/>
              <a:ext cx="466136" cy="2417881"/>
            </a:xfrm>
            <a:custGeom>
              <a:avLst/>
              <a:gdLst/>
              <a:ahLst/>
              <a:cxnLst/>
              <a:rect l="l" t="t" r="r" b="b"/>
              <a:pathLst>
                <a:path w="8248" h="42783" extrusionOk="0">
                  <a:moveTo>
                    <a:pt x="1885" y="1"/>
                  </a:moveTo>
                  <a:lnTo>
                    <a:pt x="1172" y="15780"/>
                  </a:lnTo>
                  <a:lnTo>
                    <a:pt x="792" y="24565"/>
                  </a:lnTo>
                  <a:lnTo>
                    <a:pt x="0" y="42497"/>
                  </a:lnTo>
                  <a:lnTo>
                    <a:pt x="159" y="42514"/>
                  </a:lnTo>
                  <a:lnTo>
                    <a:pt x="5793" y="42750"/>
                  </a:lnTo>
                  <a:lnTo>
                    <a:pt x="6363" y="42782"/>
                  </a:lnTo>
                  <a:lnTo>
                    <a:pt x="7931" y="7471"/>
                  </a:lnTo>
                  <a:lnTo>
                    <a:pt x="7946" y="7155"/>
                  </a:lnTo>
                  <a:lnTo>
                    <a:pt x="8199" y="1472"/>
                  </a:lnTo>
                  <a:lnTo>
                    <a:pt x="8216" y="1250"/>
                  </a:lnTo>
                  <a:lnTo>
                    <a:pt x="8247" y="286"/>
                  </a:lnTo>
                  <a:lnTo>
                    <a:pt x="1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1"/>
            <p:cNvSpPr/>
            <p:nvPr/>
          </p:nvSpPr>
          <p:spPr>
            <a:xfrm>
              <a:off x="922693" y="1850745"/>
              <a:ext cx="587699" cy="534971"/>
            </a:xfrm>
            <a:custGeom>
              <a:avLst/>
              <a:gdLst/>
              <a:ahLst/>
              <a:cxnLst/>
              <a:rect l="l" t="t" r="r" b="b"/>
              <a:pathLst>
                <a:path w="10399" h="9466" extrusionOk="0">
                  <a:moveTo>
                    <a:pt x="0" y="0"/>
                  </a:moveTo>
                  <a:lnTo>
                    <a:pt x="0" y="8990"/>
                  </a:lnTo>
                  <a:cubicBezTo>
                    <a:pt x="0" y="9260"/>
                    <a:pt x="205" y="9465"/>
                    <a:pt x="475" y="9465"/>
                  </a:cubicBezTo>
                  <a:lnTo>
                    <a:pt x="9940" y="9465"/>
                  </a:lnTo>
                  <a:cubicBezTo>
                    <a:pt x="10193" y="9465"/>
                    <a:pt x="10398" y="9260"/>
                    <a:pt x="10398" y="8990"/>
                  </a:cubicBezTo>
                  <a:lnTo>
                    <a:pt x="103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1"/>
            <p:cNvSpPr/>
            <p:nvPr/>
          </p:nvSpPr>
          <p:spPr>
            <a:xfrm>
              <a:off x="332325" y="3482310"/>
              <a:ext cx="904353" cy="1109276"/>
            </a:xfrm>
            <a:custGeom>
              <a:avLst/>
              <a:gdLst/>
              <a:ahLst/>
              <a:cxnLst/>
              <a:rect l="l" t="t" r="r" b="b"/>
              <a:pathLst>
                <a:path w="16002" h="19628" extrusionOk="0">
                  <a:moveTo>
                    <a:pt x="8530" y="1"/>
                  </a:moveTo>
                  <a:lnTo>
                    <a:pt x="8024" y="16208"/>
                  </a:lnTo>
                  <a:lnTo>
                    <a:pt x="0" y="19627"/>
                  </a:lnTo>
                  <a:lnTo>
                    <a:pt x="14846" y="19532"/>
                  </a:lnTo>
                  <a:lnTo>
                    <a:pt x="14846" y="16778"/>
                  </a:lnTo>
                  <a:lnTo>
                    <a:pt x="16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1"/>
            <p:cNvSpPr/>
            <p:nvPr/>
          </p:nvSpPr>
          <p:spPr>
            <a:xfrm>
              <a:off x="1503482" y="3494857"/>
              <a:ext cx="904410" cy="1109220"/>
            </a:xfrm>
            <a:custGeom>
              <a:avLst/>
              <a:gdLst/>
              <a:ahLst/>
              <a:cxnLst/>
              <a:rect l="l" t="t" r="r" b="b"/>
              <a:pathLst>
                <a:path w="16003" h="19627" extrusionOk="0">
                  <a:moveTo>
                    <a:pt x="1" y="0"/>
                  </a:moveTo>
                  <a:lnTo>
                    <a:pt x="1141" y="16778"/>
                  </a:lnTo>
                  <a:lnTo>
                    <a:pt x="1141" y="19532"/>
                  </a:lnTo>
                  <a:lnTo>
                    <a:pt x="16002" y="19627"/>
                  </a:lnTo>
                  <a:lnTo>
                    <a:pt x="7978" y="16224"/>
                  </a:lnTo>
                  <a:lnTo>
                    <a:pt x="74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1"/>
            <p:cNvSpPr/>
            <p:nvPr/>
          </p:nvSpPr>
          <p:spPr>
            <a:xfrm>
              <a:off x="923541" y="1082351"/>
              <a:ext cx="587756" cy="844504"/>
            </a:xfrm>
            <a:custGeom>
              <a:avLst/>
              <a:gdLst/>
              <a:ahLst/>
              <a:cxnLst/>
              <a:rect l="l" t="t" r="r" b="b"/>
              <a:pathLst>
                <a:path w="10400" h="14943" extrusionOk="0">
                  <a:moveTo>
                    <a:pt x="0" y="1"/>
                  </a:moveTo>
                  <a:lnTo>
                    <a:pt x="0" y="14942"/>
                  </a:lnTo>
                  <a:lnTo>
                    <a:pt x="10400" y="14942"/>
                  </a:lnTo>
                  <a:lnTo>
                    <a:pt x="104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1"/>
            <p:cNvSpPr/>
            <p:nvPr/>
          </p:nvSpPr>
          <p:spPr>
            <a:xfrm>
              <a:off x="923541" y="1390082"/>
              <a:ext cx="589564" cy="641389"/>
            </a:xfrm>
            <a:custGeom>
              <a:avLst/>
              <a:gdLst/>
              <a:ahLst/>
              <a:cxnLst/>
              <a:rect l="l" t="t" r="r" b="b"/>
              <a:pathLst>
                <a:path w="10432" h="11349" extrusionOk="0">
                  <a:moveTo>
                    <a:pt x="0" y="1"/>
                  </a:moveTo>
                  <a:lnTo>
                    <a:pt x="0" y="11348"/>
                  </a:lnTo>
                  <a:lnTo>
                    <a:pt x="10431" y="11348"/>
                  </a:lnTo>
                  <a:lnTo>
                    <a:pt x="104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1"/>
            <p:cNvSpPr/>
            <p:nvPr/>
          </p:nvSpPr>
          <p:spPr>
            <a:xfrm>
              <a:off x="922693" y="1084159"/>
              <a:ext cx="170845" cy="406173"/>
            </a:xfrm>
            <a:custGeom>
              <a:avLst/>
              <a:gdLst/>
              <a:ahLst/>
              <a:cxnLst/>
              <a:rect l="l" t="t" r="r" b="b"/>
              <a:pathLst>
                <a:path w="3023" h="7187" extrusionOk="0">
                  <a:moveTo>
                    <a:pt x="0" y="1"/>
                  </a:moveTo>
                  <a:lnTo>
                    <a:pt x="0" y="7186"/>
                  </a:lnTo>
                  <a:lnTo>
                    <a:pt x="3023" y="7186"/>
                  </a:lnTo>
                  <a:lnTo>
                    <a:pt x="3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1"/>
            <p:cNvSpPr/>
            <p:nvPr/>
          </p:nvSpPr>
          <p:spPr>
            <a:xfrm>
              <a:off x="1342156" y="1084159"/>
              <a:ext cx="169997" cy="406173"/>
            </a:xfrm>
            <a:custGeom>
              <a:avLst/>
              <a:gdLst/>
              <a:ahLst/>
              <a:cxnLst/>
              <a:rect l="l" t="t" r="r" b="b"/>
              <a:pathLst>
                <a:path w="3008" h="7187" extrusionOk="0">
                  <a:moveTo>
                    <a:pt x="1" y="1"/>
                  </a:moveTo>
                  <a:lnTo>
                    <a:pt x="1" y="7186"/>
                  </a:lnTo>
                  <a:lnTo>
                    <a:pt x="3008" y="7186"/>
                  </a:lnTo>
                  <a:lnTo>
                    <a:pt x="30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1"/>
            <p:cNvSpPr/>
            <p:nvPr/>
          </p:nvSpPr>
          <p:spPr>
            <a:xfrm>
              <a:off x="987969" y="1502775"/>
              <a:ext cx="445508" cy="471448"/>
            </a:xfrm>
            <a:custGeom>
              <a:avLst/>
              <a:gdLst/>
              <a:ahLst/>
              <a:cxnLst/>
              <a:rect l="l" t="t" r="r" b="b"/>
              <a:pathLst>
                <a:path w="7883" h="8342" extrusionOk="0">
                  <a:moveTo>
                    <a:pt x="0" y="1"/>
                  </a:moveTo>
                  <a:lnTo>
                    <a:pt x="0" y="4401"/>
                  </a:lnTo>
                  <a:cubicBezTo>
                    <a:pt x="0" y="6585"/>
                    <a:pt x="1773" y="8341"/>
                    <a:pt x="3942" y="8341"/>
                  </a:cubicBezTo>
                  <a:cubicBezTo>
                    <a:pt x="6126" y="8341"/>
                    <a:pt x="7882" y="6585"/>
                    <a:pt x="7882" y="4401"/>
                  </a:cubicBezTo>
                  <a:lnTo>
                    <a:pt x="78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1"/>
            <p:cNvSpPr/>
            <p:nvPr/>
          </p:nvSpPr>
          <p:spPr>
            <a:xfrm>
              <a:off x="859112" y="2852607"/>
              <a:ext cx="166437" cy="502757"/>
            </a:xfrm>
            <a:custGeom>
              <a:avLst/>
              <a:gdLst/>
              <a:ahLst/>
              <a:cxnLst/>
              <a:rect l="l" t="t" r="r" b="b"/>
              <a:pathLst>
                <a:path w="2945" h="8896" extrusionOk="0">
                  <a:moveTo>
                    <a:pt x="381" y="0"/>
                  </a:moveTo>
                  <a:lnTo>
                    <a:pt x="1" y="8785"/>
                  </a:lnTo>
                  <a:lnTo>
                    <a:pt x="2550" y="8895"/>
                  </a:lnTo>
                  <a:lnTo>
                    <a:pt x="2945" y="1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1"/>
            <p:cNvSpPr/>
            <p:nvPr/>
          </p:nvSpPr>
          <p:spPr>
            <a:xfrm>
              <a:off x="2179443" y="1084159"/>
              <a:ext cx="537684" cy="720114"/>
            </a:xfrm>
            <a:custGeom>
              <a:avLst/>
              <a:gdLst/>
              <a:ahLst/>
              <a:cxnLst/>
              <a:rect l="l" t="t" r="r" b="b"/>
              <a:pathLst>
                <a:path w="9514" h="12742" extrusionOk="0">
                  <a:moveTo>
                    <a:pt x="0" y="1"/>
                  </a:moveTo>
                  <a:lnTo>
                    <a:pt x="0" y="12741"/>
                  </a:lnTo>
                  <a:lnTo>
                    <a:pt x="9513" y="12741"/>
                  </a:lnTo>
                  <a:lnTo>
                    <a:pt x="95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1"/>
            <p:cNvSpPr/>
            <p:nvPr/>
          </p:nvSpPr>
          <p:spPr>
            <a:xfrm>
              <a:off x="2218778" y="1123551"/>
              <a:ext cx="458958" cy="627995"/>
            </a:xfrm>
            <a:custGeom>
              <a:avLst/>
              <a:gdLst/>
              <a:ahLst/>
              <a:cxnLst/>
              <a:rect l="l" t="t" r="r" b="b"/>
              <a:pathLst>
                <a:path w="8121" h="11112" extrusionOk="0">
                  <a:moveTo>
                    <a:pt x="1" y="0"/>
                  </a:moveTo>
                  <a:lnTo>
                    <a:pt x="1" y="11111"/>
                  </a:lnTo>
                  <a:lnTo>
                    <a:pt x="8121" y="11111"/>
                  </a:lnTo>
                  <a:lnTo>
                    <a:pt x="8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1"/>
            <p:cNvSpPr/>
            <p:nvPr/>
          </p:nvSpPr>
          <p:spPr>
            <a:xfrm>
              <a:off x="2153559" y="1384712"/>
              <a:ext cx="144000" cy="52785"/>
            </a:xfrm>
            <a:custGeom>
              <a:avLst/>
              <a:gdLst/>
              <a:ahLst/>
              <a:cxnLst/>
              <a:rect l="l" t="t" r="r" b="b"/>
              <a:pathLst>
                <a:path w="2548" h="934" extrusionOk="0">
                  <a:moveTo>
                    <a:pt x="458" y="1"/>
                  </a:moveTo>
                  <a:cubicBezTo>
                    <a:pt x="205" y="1"/>
                    <a:pt x="0" y="222"/>
                    <a:pt x="0" y="476"/>
                  </a:cubicBezTo>
                  <a:cubicBezTo>
                    <a:pt x="0" y="729"/>
                    <a:pt x="205" y="934"/>
                    <a:pt x="458" y="934"/>
                  </a:cubicBezTo>
                  <a:lnTo>
                    <a:pt x="2089" y="934"/>
                  </a:lnTo>
                  <a:cubicBezTo>
                    <a:pt x="2342" y="934"/>
                    <a:pt x="2548" y="729"/>
                    <a:pt x="2548" y="476"/>
                  </a:cubicBezTo>
                  <a:cubicBezTo>
                    <a:pt x="2548" y="222"/>
                    <a:pt x="2342" y="1"/>
                    <a:pt x="2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1"/>
            <p:cNvSpPr/>
            <p:nvPr/>
          </p:nvSpPr>
          <p:spPr>
            <a:xfrm>
              <a:off x="2271621" y="1214768"/>
              <a:ext cx="379329" cy="13451"/>
            </a:xfrm>
            <a:custGeom>
              <a:avLst/>
              <a:gdLst/>
              <a:ahLst/>
              <a:cxnLst/>
              <a:rect l="l" t="t" r="r" b="b"/>
              <a:pathLst>
                <a:path w="6712" h="238" extrusionOk="0">
                  <a:moveTo>
                    <a:pt x="0" y="0"/>
                  </a:moveTo>
                  <a:lnTo>
                    <a:pt x="0" y="237"/>
                  </a:lnTo>
                  <a:lnTo>
                    <a:pt x="6711" y="237"/>
                  </a:lnTo>
                  <a:lnTo>
                    <a:pt x="67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1"/>
            <p:cNvSpPr/>
            <p:nvPr/>
          </p:nvSpPr>
          <p:spPr>
            <a:xfrm>
              <a:off x="2271621" y="1267498"/>
              <a:ext cx="379329" cy="12603"/>
            </a:xfrm>
            <a:custGeom>
              <a:avLst/>
              <a:gdLst/>
              <a:ahLst/>
              <a:cxnLst/>
              <a:rect l="l" t="t" r="r" b="b"/>
              <a:pathLst>
                <a:path w="6712" h="223" extrusionOk="0">
                  <a:moveTo>
                    <a:pt x="0" y="1"/>
                  </a:moveTo>
                  <a:lnTo>
                    <a:pt x="0" y="222"/>
                  </a:lnTo>
                  <a:lnTo>
                    <a:pt x="6711" y="222"/>
                  </a:lnTo>
                  <a:lnTo>
                    <a:pt x="6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1"/>
            <p:cNvSpPr/>
            <p:nvPr/>
          </p:nvSpPr>
          <p:spPr>
            <a:xfrm>
              <a:off x="2271621" y="1319380"/>
              <a:ext cx="379329" cy="13507"/>
            </a:xfrm>
            <a:custGeom>
              <a:avLst/>
              <a:gdLst/>
              <a:ahLst/>
              <a:cxnLst/>
              <a:rect l="l" t="t" r="r" b="b"/>
              <a:pathLst>
                <a:path w="6712" h="239" extrusionOk="0">
                  <a:moveTo>
                    <a:pt x="0" y="1"/>
                  </a:moveTo>
                  <a:lnTo>
                    <a:pt x="0" y="239"/>
                  </a:lnTo>
                  <a:lnTo>
                    <a:pt x="6711" y="239"/>
                  </a:lnTo>
                  <a:lnTo>
                    <a:pt x="6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40"/>
          <p:cNvSpPr txBox="1">
            <a:spLocks noGrp="1"/>
          </p:cNvSpPr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void </a:t>
            </a:r>
            <a:r>
              <a:rPr lang="en-US" dirty="0" err="1"/>
              <a:t>checkTaskTimers</a:t>
            </a:r>
            <a:r>
              <a:rPr lang="en-US" dirty="0"/>
              <a:t>()</a:t>
            </a:r>
            <a:endParaRPr dirty="0"/>
          </a:p>
        </p:txBody>
      </p:sp>
      <p:pic>
        <p:nvPicPr>
          <p:cNvPr id="15" name="Picture 14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A52EAA2A-3649-4F88-09FC-32F0E548A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" y="1606367"/>
            <a:ext cx="8016240" cy="2753726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51"/>
          <p:cNvSpPr txBox="1">
            <a:spLocks noGrp="1"/>
          </p:cNvSpPr>
          <p:nvPr>
            <p:ph type="subTitle" idx="4"/>
          </p:nvPr>
        </p:nvSpPr>
        <p:spPr>
          <a:xfrm>
            <a:off x="874738" y="1508760"/>
            <a:ext cx="3733800" cy="25755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7000"/>
              </a:lnSpc>
            </a:pPr>
            <a:r>
              <a:rPr lang="bg-BG" sz="1800" b="1" dirty="0"/>
              <a:t>Функция </a:t>
            </a:r>
            <a:r>
              <a:rPr lang="bg-BG" sz="1800" b="1" dirty="0" err="1"/>
              <a:t>void</a:t>
            </a:r>
            <a:r>
              <a:rPr lang="bg-BG" sz="1800" b="1" dirty="0"/>
              <a:t> </a:t>
            </a:r>
            <a:r>
              <a:rPr lang="bg-BG" sz="1800" b="1" dirty="0" err="1"/>
              <a:t>addTask</a:t>
            </a:r>
            <a:r>
              <a:rPr lang="bg-BG" sz="1800" b="1" dirty="0"/>
              <a:t>():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bg-BG" sz="1800" dirty="0"/>
              <a:t>Тази функция се използва за добавяне на нова задача в системата.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bg-BG" sz="1800" dirty="0"/>
              <a:t>Първо се извлича името на задачата от </a:t>
            </a:r>
            <a:r>
              <a:rPr lang="bg-BG" sz="1800" dirty="0" err="1"/>
              <a:t>Serial</a:t>
            </a:r>
            <a:r>
              <a:rPr lang="bg-BG" sz="1800" dirty="0"/>
              <a:t> порта.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bg-BG" sz="1800" dirty="0"/>
              <a:t>След това се проверява дали има достатъчно свободно място в масива и ако има, задачата се добавя.</a:t>
            </a:r>
          </a:p>
        </p:txBody>
      </p:sp>
      <p:pic>
        <p:nvPicPr>
          <p:cNvPr id="1363" name="Google Shape;1363;p51"/>
          <p:cNvPicPr preferRelativeResize="0"/>
          <p:nvPr/>
        </p:nvPicPr>
        <p:blipFill rotWithShape="1">
          <a:blip r:embed="rId3">
            <a:alphaModFix/>
          </a:blip>
          <a:srcRect r="45590"/>
          <a:stretch/>
        </p:blipFill>
        <p:spPr>
          <a:xfrm>
            <a:off x="5059775" y="-2250"/>
            <a:ext cx="4195425" cy="5143500"/>
          </a:xfrm>
          <a:prstGeom prst="flowChartPunchedCard">
            <a:avLst/>
          </a:prstGeom>
          <a:noFill/>
          <a:ln>
            <a:noFill/>
          </a:ln>
        </p:spPr>
      </p:pic>
      <p:sp>
        <p:nvSpPr>
          <p:cNvPr id="1364" name="Google Shape;1364;p51"/>
          <p:cNvSpPr/>
          <p:nvPr/>
        </p:nvSpPr>
        <p:spPr>
          <a:xfrm flipH="1">
            <a:off x="7891100" y="3779400"/>
            <a:ext cx="1364100" cy="13641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 Electrical Engineering by Slidesgo">
  <a:themeElements>
    <a:clrScheme name="Simple Light">
      <a:dk1>
        <a:srgbClr val="F3E83C"/>
      </a:dk1>
      <a:lt1>
        <a:srgbClr val="EFC63E"/>
      </a:lt1>
      <a:dk2>
        <a:srgbClr val="434343"/>
      </a:dk2>
      <a:lt2>
        <a:srgbClr val="FFFFFF"/>
      </a:lt2>
      <a:accent1>
        <a:srgbClr val="EFCFC6"/>
      </a:accent1>
      <a:accent2>
        <a:srgbClr val="E06B6B"/>
      </a:accent2>
      <a:accent3>
        <a:srgbClr val="7F9FFB"/>
      </a:accent3>
      <a:accent4>
        <a:srgbClr val="9CC34C"/>
      </a:accent4>
      <a:accent5>
        <a:srgbClr val="999999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8D09EBA793C1E143B5F15C3EFFBF29B1" ma:contentTypeVersion="18" ma:contentTypeDescription="Създаване на нов документ" ma:contentTypeScope="" ma:versionID="c936c1e2a6fd9ab08f4de2782f6f4579">
  <xsd:schema xmlns:xsd="http://www.w3.org/2001/XMLSchema" xmlns:xs="http://www.w3.org/2001/XMLSchema" xmlns:p="http://schemas.microsoft.com/office/2006/metadata/properties" xmlns:ns3="57feac07-fec0-4a43-af96-f48dfa97c0ed" xmlns:ns4="df5d9795-8a9f-4dfc-872e-85e087bd2f0a" targetNamespace="http://schemas.microsoft.com/office/2006/metadata/properties" ma:root="true" ma:fieldsID="01580fb6396834c1aee6e0ca0a054e34" ns3:_="" ns4:_="">
    <xsd:import namespace="57feac07-fec0-4a43-af96-f48dfa97c0ed"/>
    <xsd:import namespace="df5d9795-8a9f-4dfc-872e-85e087bd2f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feac07-fec0-4a43-af96-f48dfa97c0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5d9795-8a9f-4dfc-872e-85e087bd2f0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еширане на подсказване за споделян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7feac07-fec0-4a43-af96-f48dfa97c0ed" xsi:nil="true"/>
  </documentManagement>
</p:properties>
</file>

<file path=customXml/itemProps1.xml><?xml version="1.0" encoding="utf-8"?>
<ds:datastoreItem xmlns:ds="http://schemas.openxmlformats.org/officeDocument/2006/customXml" ds:itemID="{B3A66442-3D76-49D5-9D81-A28041FD48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feac07-fec0-4a43-af96-f48dfa97c0ed"/>
    <ds:schemaRef ds:uri="df5d9795-8a9f-4dfc-872e-85e087bd2f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3936DF-9D64-4234-A7B0-68F21CEC11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FCAD90-C1BC-45C6-BFFF-B33EF2984478}">
  <ds:schemaRefs>
    <ds:schemaRef ds:uri="df5d9795-8a9f-4dfc-872e-85e087bd2f0a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57feac07-fec0-4a43-af96-f48dfa97c0ed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Microsoft Office PowerPoint</Application>
  <PresentationFormat>On-screen Show (16:9)</PresentationFormat>
  <Paragraphs>44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Symbol</vt:lpstr>
      <vt:lpstr>Open Sans</vt:lpstr>
      <vt:lpstr>Lexend Deca</vt:lpstr>
      <vt:lpstr>Aptos</vt:lpstr>
      <vt:lpstr>Arial</vt:lpstr>
      <vt:lpstr> Electrical Engineering by Slidesgo</vt:lpstr>
      <vt:lpstr>Streak Guardian</vt:lpstr>
      <vt:lpstr>Съдържание</vt:lpstr>
      <vt:lpstr>Описание на проект</vt:lpstr>
      <vt:lpstr>Блокова схема</vt:lpstr>
      <vt:lpstr>Сорс код : описание на функционалността</vt:lpstr>
      <vt:lpstr> </vt:lpstr>
      <vt:lpstr>PowerPoint Presentation</vt:lpstr>
      <vt:lpstr>void checkTaskTimers()</vt:lpstr>
      <vt:lpstr>PowerPoint Presentation</vt:lpstr>
      <vt:lpstr>PowerPoint Presentation</vt:lpstr>
      <vt:lpstr>PowerPoint Presentation</vt:lpstr>
      <vt:lpstr>PowerPoint Presentation</vt:lpstr>
      <vt:lpstr>Заключение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Streak Guardian</dc:title>
  <dc:creator>Николай Табальов</dc:creator>
  <cp:lastModifiedBy>Николай Табальов 06</cp:lastModifiedBy>
  <cp:revision>3</cp:revision>
  <dcterms:modified xsi:type="dcterms:W3CDTF">2024-04-20T15:29:28Z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0x0101008D09EBA793C1E143B5F15C3EFFBF29B1</vt:lpwstr>
  </property>
</Properties>
</file>