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71450" x="299025"/>
            <a:ext cy="3365300" cx="8640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8" name="Shape 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20600" x="455425"/>
            <a:ext cy="3161800" cx="85905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3" name="Shape 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40512" x="295737"/>
            <a:ext cy="3533775" cx="86772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8" name="Shape 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92125" x="567687"/>
            <a:ext cy="3533775" cx="82581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3" name="Shape 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96050" x="1445675"/>
            <a:ext cy="3533775" cx="65913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8" name="Shape 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75225" x="415525"/>
            <a:ext cy="4535450" cx="8312950"/>
          </a:xfrm>
          <a:prstGeom prst="rect">
            <a:avLst/>
          </a:prstGeom>
        </p:spPr>
      </p:pic>
      <p:sp>
        <p:nvSpPr>
          <p:cNvPr id="49" name="Shape 49"/>
          <p:cNvSpPr txBox="1"/>
          <p:nvPr/>
        </p:nvSpPr>
        <p:spPr>
          <a:xfrm rot="-5400000">
            <a:off y="3776499" x="1755774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18</a:t>
            </a:r>
          </a:p>
        </p:txBody>
      </p:sp>
      <p:sp>
        <p:nvSpPr>
          <p:cNvPr id="50" name="Shape 50"/>
          <p:cNvSpPr txBox="1"/>
          <p:nvPr/>
        </p:nvSpPr>
        <p:spPr>
          <a:xfrm rot="-5400000">
            <a:off y="3776499" x="2110749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25</a:t>
            </a:r>
          </a:p>
        </p:txBody>
      </p:sp>
      <p:sp>
        <p:nvSpPr>
          <p:cNvPr id="51" name="Shape 51"/>
          <p:cNvSpPr txBox="1"/>
          <p:nvPr/>
        </p:nvSpPr>
        <p:spPr>
          <a:xfrm rot="-5400000">
            <a:off y="3776499" x="2465724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23</a:t>
            </a:r>
          </a:p>
        </p:txBody>
      </p:sp>
      <p:sp>
        <p:nvSpPr>
          <p:cNvPr id="52" name="Shape 52"/>
          <p:cNvSpPr txBox="1"/>
          <p:nvPr/>
        </p:nvSpPr>
        <p:spPr>
          <a:xfrm rot="-5400000">
            <a:off y="3776499" x="3175674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25</a:t>
            </a:r>
          </a:p>
        </p:txBody>
      </p:sp>
      <p:sp>
        <p:nvSpPr>
          <p:cNvPr id="53" name="Shape 53"/>
          <p:cNvSpPr txBox="1"/>
          <p:nvPr/>
        </p:nvSpPr>
        <p:spPr>
          <a:xfrm rot="-5400000">
            <a:off y="3776499" x="3558399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36</a:t>
            </a:r>
          </a:p>
        </p:txBody>
      </p:sp>
      <p:sp>
        <p:nvSpPr>
          <p:cNvPr id="54" name="Shape 54"/>
          <p:cNvSpPr txBox="1"/>
          <p:nvPr/>
        </p:nvSpPr>
        <p:spPr>
          <a:xfrm rot="-5400000">
            <a:off y="3776499" x="3885624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46</a:t>
            </a:r>
          </a:p>
        </p:txBody>
      </p:sp>
      <p:sp>
        <p:nvSpPr>
          <p:cNvPr id="55" name="Shape 55"/>
          <p:cNvSpPr txBox="1"/>
          <p:nvPr/>
        </p:nvSpPr>
        <p:spPr>
          <a:xfrm rot="-5400000">
            <a:off y="3776499" x="4240599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42</a:t>
            </a:r>
          </a:p>
        </p:txBody>
      </p:sp>
      <p:sp>
        <p:nvSpPr>
          <p:cNvPr id="56" name="Shape 56"/>
          <p:cNvSpPr txBox="1"/>
          <p:nvPr/>
        </p:nvSpPr>
        <p:spPr>
          <a:xfrm rot="-5400000">
            <a:off y="3776499" x="4595574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49</a:t>
            </a:r>
          </a:p>
        </p:txBody>
      </p:sp>
      <p:sp>
        <p:nvSpPr>
          <p:cNvPr id="57" name="Shape 57"/>
          <p:cNvSpPr txBox="1"/>
          <p:nvPr/>
        </p:nvSpPr>
        <p:spPr>
          <a:xfrm rot="-5400000">
            <a:off y="3776499" x="5006049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47</a:t>
            </a:r>
          </a:p>
        </p:txBody>
      </p:sp>
      <p:sp>
        <p:nvSpPr>
          <p:cNvPr id="58" name="Shape 58"/>
          <p:cNvSpPr txBox="1"/>
          <p:nvPr/>
        </p:nvSpPr>
        <p:spPr>
          <a:xfrm rot="-5400000">
            <a:off y="3776499" x="5361024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57</a:t>
            </a:r>
          </a:p>
        </p:txBody>
      </p:sp>
      <p:sp>
        <p:nvSpPr>
          <p:cNvPr id="59" name="Shape 59"/>
          <p:cNvSpPr txBox="1"/>
          <p:nvPr/>
        </p:nvSpPr>
        <p:spPr>
          <a:xfrm rot="-5400000">
            <a:off y="3776499" x="5715999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64</a:t>
            </a:r>
          </a:p>
        </p:txBody>
      </p:sp>
      <p:sp>
        <p:nvSpPr>
          <p:cNvPr id="60" name="Shape 60"/>
          <p:cNvSpPr txBox="1"/>
          <p:nvPr/>
        </p:nvSpPr>
        <p:spPr>
          <a:xfrm rot="-5400000">
            <a:off y="3776499" x="6070974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68</a:t>
            </a:r>
          </a:p>
        </p:txBody>
      </p:sp>
      <p:sp>
        <p:nvSpPr>
          <p:cNvPr id="61" name="Shape 61"/>
          <p:cNvSpPr txBox="1"/>
          <p:nvPr/>
        </p:nvSpPr>
        <p:spPr>
          <a:xfrm rot="-5400000">
            <a:off y="3776499" x="6425949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80</a:t>
            </a:r>
          </a:p>
        </p:txBody>
      </p:sp>
      <p:sp>
        <p:nvSpPr>
          <p:cNvPr id="62" name="Shape 62"/>
          <p:cNvSpPr txBox="1"/>
          <p:nvPr/>
        </p:nvSpPr>
        <p:spPr>
          <a:xfrm rot="-5400000">
            <a:off y="3776499" x="6780924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60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7" name="Shape 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36700" x="811025"/>
            <a:ext cy="4148449" cx="7914125"/>
          </a:xfrm>
          <a:prstGeom prst="rect">
            <a:avLst/>
          </a:prstGeom>
        </p:spPr>
      </p:pic>
      <p:sp>
        <p:nvSpPr>
          <p:cNvPr id="68" name="Shape 68"/>
          <p:cNvSpPr txBox="1"/>
          <p:nvPr/>
        </p:nvSpPr>
        <p:spPr>
          <a:xfrm rot="-5400000">
            <a:off y="3534049" x="2048399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18</a:t>
            </a:r>
          </a:p>
        </p:txBody>
      </p:sp>
      <p:sp>
        <p:nvSpPr>
          <p:cNvPr id="69" name="Shape 69"/>
          <p:cNvSpPr txBox="1"/>
          <p:nvPr/>
        </p:nvSpPr>
        <p:spPr>
          <a:xfrm rot="-5400000">
            <a:off y="3534049" x="2403399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24</a:t>
            </a:r>
          </a:p>
        </p:txBody>
      </p:sp>
      <p:sp>
        <p:nvSpPr>
          <p:cNvPr id="70" name="Shape 70"/>
          <p:cNvSpPr txBox="1"/>
          <p:nvPr/>
        </p:nvSpPr>
        <p:spPr>
          <a:xfrm rot="-5400000">
            <a:off y="3534049" x="2758399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23</a:t>
            </a:r>
          </a:p>
        </p:txBody>
      </p:sp>
      <p:sp>
        <p:nvSpPr>
          <p:cNvPr id="71" name="Shape 71"/>
          <p:cNvSpPr txBox="1"/>
          <p:nvPr/>
        </p:nvSpPr>
        <p:spPr>
          <a:xfrm rot="-5400000">
            <a:off y="3534049" x="3417249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23</a:t>
            </a:r>
          </a:p>
        </p:txBody>
      </p:sp>
      <p:sp>
        <p:nvSpPr>
          <p:cNvPr id="72" name="Shape 72"/>
          <p:cNvSpPr txBox="1"/>
          <p:nvPr/>
        </p:nvSpPr>
        <p:spPr>
          <a:xfrm rot="-5400000">
            <a:off y="3534049" x="3772249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27</a:t>
            </a:r>
          </a:p>
        </p:txBody>
      </p:sp>
      <p:sp>
        <p:nvSpPr>
          <p:cNvPr id="73" name="Shape 73"/>
          <p:cNvSpPr txBox="1"/>
          <p:nvPr/>
        </p:nvSpPr>
        <p:spPr>
          <a:xfrm rot="-5400000">
            <a:off y="3534049" x="4127249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28</a:t>
            </a:r>
          </a:p>
        </p:txBody>
      </p:sp>
      <p:sp>
        <p:nvSpPr>
          <p:cNvPr id="74" name="Shape 74"/>
          <p:cNvSpPr txBox="1"/>
          <p:nvPr/>
        </p:nvSpPr>
        <p:spPr>
          <a:xfrm rot="-5400000">
            <a:off y="3534049" x="4431099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22</a:t>
            </a:r>
          </a:p>
        </p:txBody>
      </p:sp>
      <p:sp>
        <p:nvSpPr>
          <p:cNvPr id="75" name="Shape 75"/>
          <p:cNvSpPr txBox="1"/>
          <p:nvPr/>
        </p:nvSpPr>
        <p:spPr>
          <a:xfrm rot="-5400000">
            <a:off y="3534049" x="4786099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28</a:t>
            </a:r>
          </a:p>
        </p:txBody>
      </p:sp>
      <p:sp>
        <p:nvSpPr>
          <p:cNvPr id="76" name="Shape 76"/>
          <p:cNvSpPr txBox="1"/>
          <p:nvPr/>
        </p:nvSpPr>
        <p:spPr>
          <a:xfrm rot="-5400000">
            <a:off y="3534049" x="5141099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30</a:t>
            </a:r>
          </a:p>
        </p:txBody>
      </p:sp>
      <p:sp>
        <p:nvSpPr>
          <p:cNvPr id="77" name="Shape 77"/>
          <p:cNvSpPr txBox="1"/>
          <p:nvPr/>
        </p:nvSpPr>
        <p:spPr>
          <a:xfrm rot="-5400000">
            <a:off y="3534049" x="5496099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34</a:t>
            </a:r>
          </a:p>
        </p:txBody>
      </p:sp>
      <p:sp>
        <p:nvSpPr>
          <p:cNvPr id="78" name="Shape 78"/>
          <p:cNvSpPr txBox="1"/>
          <p:nvPr/>
        </p:nvSpPr>
        <p:spPr>
          <a:xfrm rot="-5400000">
            <a:off y="3534049" x="5799949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42</a:t>
            </a:r>
          </a:p>
        </p:txBody>
      </p:sp>
      <p:sp>
        <p:nvSpPr>
          <p:cNvPr id="79" name="Shape 79"/>
          <p:cNvSpPr txBox="1"/>
          <p:nvPr/>
        </p:nvSpPr>
        <p:spPr>
          <a:xfrm rot="-5400000">
            <a:off y="3534049" x="6154949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48</a:t>
            </a:r>
          </a:p>
        </p:txBody>
      </p:sp>
      <p:sp>
        <p:nvSpPr>
          <p:cNvPr id="80" name="Shape 80"/>
          <p:cNvSpPr txBox="1"/>
          <p:nvPr/>
        </p:nvSpPr>
        <p:spPr>
          <a:xfrm rot="-5400000">
            <a:off y="3534049" x="6509949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50</a:t>
            </a:r>
          </a:p>
        </p:txBody>
      </p:sp>
      <p:sp>
        <p:nvSpPr>
          <p:cNvPr id="81" name="Shape 81"/>
          <p:cNvSpPr txBox="1"/>
          <p:nvPr/>
        </p:nvSpPr>
        <p:spPr>
          <a:xfrm rot="-5400000">
            <a:off y="3534049" x="6864949"/>
            <a:ext cy="191399" cx="43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35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