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302" r:id="rId4"/>
    <p:sldId id="308" r:id="rId5"/>
    <p:sldId id="303" r:id="rId6"/>
    <p:sldId id="309" r:id="rId7"/>
    <p:sldId id="304" r:id="rId8"/>
    <p:sldId id="310" r:id="rId9"/>
    <p:sldId id="312" r:id="rId10"/>
    <p:sldId id="313" r:id="rId11"/>
    <p:sldId id="297" r:id="rId12"/>
    <p:sldId id="307" r:id="rId13"/>
    <p:sldId id="306" r:id="rId14"/>
    <p:sldId id="294" r:id="rId15"/>
    <p:sldId id="311" r:id="rId16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99DD95-8D87-46DA-A6C9-56A23F06EDFE}" v="18" dt="2019-11-21T11:02:37.2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3" autoAdjust="0"/>
    <p:restoredTop sz="94660"/>
  </p:normalViewPr>
  <p:slideViewPr>
    <p:cSldViewPr snapToGrid="0">
      <p:cViewPr varScale="1">
        <p:scale>
          <a:sx n="87" d="100"/>
          <a:sy n="87" d="100"/>
        </p:scale>
        <p:origin x="348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olay Pavlov" userId="d7f7f893a5ccf53c" providerId="LiveId" clId="{6499DD95-8D87-46DA-A6C9-56A23F06EDFE}"/>
    <pc:docChg chg="undo redo custSel addSld modSld sldOrd">
      <pc:chgData name="Nikolay Pavlov" userId="d7f7f893a5ccf53c" providerId="LiveId" clId="{6499DD95-8D87-46DA-A6C9-56A23F06EDFE}" dt="2019-11-21T11:02:42.240" v="528" actId="20577"/>
      <pc:docMkLst>
        <pc:docMk/>
      </pc:docMkLst>
      <pc:sldChg chg="add">
        <pc:chgData name="Nikolay Pavlov" userId="d7f7f893a5ccf53c" providerId="LiveId" clId="{6499DD95-8D87-46DA-A6C9-56A23F06EDFE}" dt="2019-11-21T10:09:49.823" v="225"/>
        <pc:sldMkLst>
          <pc:docMk/>
          <pc:sldMk cId="1143799141" sldId="294"/>
        </pc:sldMkLst>
      </pc:sldChg>
      <pc:sldChg chg="ord">
        <pc:chgData name="Nikolay Pavlov" userId="d7f7f893a5ccf53c" providerId="LiveId" clId="{6499DD95-8D87-46DA-A6C9-56A23F06EDFE}" dt="2019-11-21T10:08:30.054" v="223"/>
        <pc:sldMkLst>
          <pc:docMk/>
          <pc:sldMk cId="370340851" sldId="297"/>
        </pc:sldMkLst>
      </pc:sldChg>
      <pc:sldChg chg="modSp">
        <pc:chgData name="Nikolay Pavlov" userId="d7f7f893a5ccf53c" providerId="LiveId" clId="{6499DD95-8D87-46DA-A6C9-56A23F06EDFE}" dt="2019-11-21T09:52:14.234" v="144" actId="113"/>
        <pc:sldMkLst>
          <pc:docMk/>
          <pc:sldMk cId="2363573545" sldId="302"/>
        </pc:sldMkLst>
        <pc:spChg chg="mod">
          <ac:chgData name="Nikolay Pavlov" userId="d7f7f893a5ccf53c" providerId="LiveId" clId="{6499DD95-8D87-46DA-A6C9-56A23F06EDFE}" dt="2019-11-21T09:52:14.234" v="144" actId="113"/>
          <ac:spMkLst>
            <pc:docMk/>
            <pc:sldMk cId="2363573545" sldId="302"/>
            <ac:spMk id="5" creationId="{FD8422A7-9A6B-4447-AD45-40AAEBAA687D}"/>
          </ac:spMkLst>
        </pc:spChg>
      </pc:sldChg>
      <pc:sldChg chg="addSp delSp modSp">
        <pc:chgData name="Nikolay Pavlov" userId="d7f7f893a5ccf53c" providerId="LiveId" clId="{6499DD95-8D87-46DA-A6C9-56A23F06EDFE}" dt="2019-11-21T09:53:50.327" v="203" actId="207"/>
        <pc:sldMkLst>
          <pc:docMk/>
          <pc:sldMk cId="2017807549" sldId="303"/>
        </pc:sldMkLst>
        <pc:spChg chg="add del">
          <ac:chgData name="Nikolay Pavlov" userId="d7f7f893a5ccf53c" providerId="LiveId" clId="{6499DD95-8D87-46DA-A6C9-56A23F06EDFE}" dt="2019-11-21T09:53:12.586" v="146"/>
          <ac:spMkLst>
            <pc:docMk/>
            <pc:sldMk cId="2017807549" sldId="303"/>
            <ac:spMk id="3" creationId="{953BBDAA-F1B8-4826-9B83-2F1F0AF7D9C9}"/>
          </ac:spMkLst>
        </pc:spChg>
        <pc:spChg chg="add del">
          <ac:chgData name="Nikolay Pavlov" userId="d7f7f893a5ccf53c" providerId="LiveId" clId="{6499DD95-8D87-46DA-A6C9-56A23F06EDFE}" dt="2019-11-21T09:53:12.586" v="146"/>
          <ac:spMkLst>
            <pc:docMk/>
            <pc:sldMk cId="2017807549" sldId="303"/>
            <ac:spMk id="26" creationId="{92DC436C-B181-43B4-8506-2B09C26AEC2E}"/>
          </ac:spMkLst>
        </pc:spChg>
        <pc:spChg chg="add mod">
          <ac:chgData name="Nikolay Pavlov" userId="d7f7f893a5ccf53c" providerId="LiveId" clId="{6499DD95-8D87-46DA-A6C9-56A23F06EDFE}" dt="2019-11-21T09:53:28.297" v="201" actId="20577"/>
          <ac:spMkLst>
            <pc:docMk/>
            <pc:sldMk cId="2017807549" sldId="303"/>
            <ac:spMk id="27" creationId="{EDFC437C-8C8B-48CE-B5C2-C9E2492A0524}"/>
          </ac:spMkLst>
        </pc:spChg>
        <pc:spChg chg="mod">
          <ac:chgData name="Nikolay Pavlov" userId="d7f7f893a5ccf53c" providerId="LiveId" clId="{6499DD95-8D87-46DA-A6C9-56A23F06EDFE}" dt="2019-11-21T09:53:50.327" v="203" actId="207"/>
          <ac:spMkLst>
            <pc:docMk/>
            <pc:sldMk cId="2017807549" sldId="303"/>
            <ac:spMk id="28" creationId="{00000000-0000-0000-0000-000000000000}"/>
          </ac:spMkLst>
        </pc:spChg>
      </pc:sldChg>
      <pc:sldChg chg="addSp modSp ord">
        <pc:chgData name="Nikolay Pavlov" userId="d7f7f893a5ccf53c" providerId="LiveId" clId="{6499DD95-8D87-46DA-A6C9-56A23F06EDFE}" dt="2019-11-21T10:08:19.158" v="222"/>
        <pc:sldMkLst>
          <pc:docMk/>
          <pc:sldMk cId="2698996405" sldId="306"/>
        </pc:sldMkLst>
        <pc:spChg chg="add mod">
          <ac:chgData name="Nikolay Pavlov" userId="d7f7f893a5ccf53c" providerId="LiveId" clId="{6499DD95-8D87-46DA-A6C9-56A23F06EDFE}" dt="2019-11-21T09:49:28.821" v="0"/>
          <ac:spMkLst>
            <pc:docMk/>
            <pc:sldMk cId="2698996405" sldId="306"/>
            <ac:spMk id="3" creationId="{18CADBC0-FB57-495D-9B49-FCDABA872615}"/>
          </ac:spMkLst>
        </pc:spChg>
        <pc:spChg chg="add">
          <ac:chgData name="Nikolay Pavlov" userId="d7f7f893a5ccf53c" providerId="LiveId" clId="{6499DD95-8D87-46DA-A6C9-56A23F06EDFE}" dt="2019-11-21T10:08:19.158" v="222"/>
          <ac:spMkLst>
            <pc:docMk/>
            <pc:sldMk cId="2698996405" sldId="306"/>
            <ac:spMk id="32" creationId="{ABFA0045-E974-47AB-AE23-19186FC13709}"/>
          </ac:spMkLst>
        </pc:spChg>
      </pc:sldChg>
      <pc:sldChg chg="ord">
        <pc:chgData name="Nikolay Pavlov" userId="d7f7f893a5ccf53c" providerId="LiveId" clId="{6499DD95-8D87-46DA-A6C9-56A23F06EDFE}" dt="2019-11-21T10:08:31.653" v="224"/>
        <pc:sldMkLst>
          <pc:docMk/>
          <pc:sldMk cId="208845830" sldId="307"/>
        </pc:sldMkLst>
      </pc:sldChg>
      <pc:sldChg chg="addSp delSp modSp add">
        <pc:chgData name="Nikolay Pavlov" userId="d7f7f893a5ccf53c" providerId="LiveId" clId="{6499DD95-8D87-46DA-A6C9-56A23F06EDFE}" dt="2019-11-21T10:08:08.738" v="221" actId="20577"/>
        <pc:sldMkLst>
          <pc:docMk/>
          <pc:sldMk cId="2230618208" sldId="310"/>
        </pc:sldMkLst>
        <pc:spChg chg="mod">
          <ac:chgData name="Nikolay Pavlov" userId="d7f7f893a5ccf53c" providerId="LiveId" clId="{6499DD95-8D87-46DA-A6C9-56A23F06EDFE}" dt="2019-11-21T09:50:11.458" v="34" actId="255"/>
          <ac:spMkLst>
            <pc:docMk/>
            <pc:sldMk cId="2230618208" sldId="310"/>
            <ac:spMk id="2" creationId="{00000000-0000-0000-0000-000000000000}"/>
          </ac:spMkLst>
        </pc:spChg>
        <pc:spChg chg="add del">
          <ac:chgData name="Nikolay Pavlov" userId="d7f7f893a5ccf53c" providerId="LiveId" clId="{6499DD95-8D87-46DA-A6C9-56A23F06EDFE}" dt="2019-11-21T10:08:01.249" v="205"/>
          <ac:spMkLst>
            <pc:docMk/>
            <pc:sldMk cId="2230618208" sldId="310"/>
            <ac:spMk id="3" creationId="{18CADBC0-FB57-495D-9B49-FCDABA872615}"/>
          </ac:spMkLst>
        </pc:spChg>
        <pc:spChg chg="mod">
          <ac:chgData name="Nikolay Pavlov" userId="d7f7f893a5ccf53c" providerId="LiveId" clId="{6499DD95-8D87-46DA-A6C9-56A23F06EDFE}" dt="2019-11-21T09:50:19.113" v="43" actId="20577"/>
          <ac:spMkLst>
            <pc:docMk/>
            <pc:sldMk cId="2230618208" sldId="310"/>
            <ac:spMk id="22" creationId="{00000000-0000-0000-0000-000000000000}"/>
          </ac:spMkLst>
        </pc:spChg>
        <pc:spChg chg="add del">
          <ac:chgData name="Nikolay Pavlov" userId="d7f7f893a5ccf53c" providerId="LiveId" clId="{6499DD95-8D87-46DA-A6C9-56A23F06EDFE}" dt="2019-11-21T10:08:01.249" v="205"/>
          <ac:spMkLst>
            <pc:docMk/>
            <pc:sldMk cId="2230618208" sldId="310"/>
            <ac:spMk id="32" creationId="{506D8382-68AE-46B3-A410-434847EE4E1B}"/>
          </ac:spMkLst>
        </pc:spChg>
        <pc:spChg chg="add mod">
          <ac:chgData name="Nikolay Pavlov" userId="d7f7f893a5ccf53c" providerId="LiveId" clId="{6499DD95-8D87-46DA-A6C9-56A23F06EDFE}" dt="2019-11-21T10:08:08.738" v="221" actId="20577"/>
          <ac:spMkLst>
            <pc:docMk/>
            <pc:sldMk cId="2230618208" sldId="310"/>
            <ac:spMk id="34" creationId="{7991D9A2-180F-44D7-A503-05E8FB16C11B}"/>
          </ac:spMkLst>
        </pc:spChg>
        <pc:spChg chg="mod">
          <ac:chgData name="Nikolay Pavlov" userId="d7f7f893a5ccf53c" providerId="LiveId" clId="{6499DD95-8D87-46DA-A6C9-56A23F06EDFE}" dt="2019-11-21T09:51:35.357" v="69" actId="20577"/>
          <ac:spMkLst>
            <pc:docMk/>
            <pc:sldMk cId="2230618208" sldId="310"/>
            <ac:spMk id="39" creationId="{00000000-0000-0000-0000-000000000000}"/>
          </ac:spMkLst>
        </pc:spChg>
        <pc:cxnChg chg="mod">
          <ac:chgData name="Nikolay Pavlov" userId="d7f7f893a5ccf53c" providerId="LiveId" clId="{6499DD95-8D87-46DA-A6C9-56A23F06EDFE}" dt="2019-11-21T09:50:19.113" v="43" actId="20577"/>
          <ac:cxnSpMkLst>
            <pc:docMk/>
            <pc:sldMk cId="2230618208" sldId="310"/>
            <ac:cxnSpMk id="24" creationId="{00000000-0000-0000-0000-000000000000}"/>
          </ac:cxnSpMkLst>
        </pc:cxnChg>
        <pc:cxnChg chg="mod">
          <ac:chgData name="Nikolay Pavlov" userId="d7f7f893a5ccf53c" providerId="LiveId" clId="{6499DD95-8D87-46DA-A6C9-56A23F06EDFE}" dt="2019-11-21T09:51:35.357" v="69" actId="20577"/>
          <ac:cxnSpMkLst>
            <pc:docMk/>
            <pc:sldMk cId="2230618208" sldId="310"/>
            <ac:cxnSpMk id="45" creationId="{00000000-0000-0000-0000-000000000000}"/>
          </ac:cxnSpMkLst>
        </pc:cxnChg>
      </pc:sldChg>
      <pc:sldChg chg="add">
        <pc:chgData name="Nikolay Pavlov" userId="d7f7f893a5ccf53c" providerId="LiveId" clId="{6499DD95-8D87-46DA-A6C9-56A23F06EDFE}" dt="2019-11-21T10:09:49.823" v="225"/>
        <pc:sldMkLst>
          <pc:docMk/>
          <pc:sldMk cId="3275169174" sldId="311"/>
        </pc:sldMkLst>
      </pc:sldChg>
      <pc:sldChg chg="modSp add">
        <pc:chgData name="Nikolay Pavlov" userId="d7f7f893a5ccf53c" providerId="LiveId" clId="{6499DD95-8D87-46DA-A6C9-56A23F06EDFE}" dt="2019-11-21T11:02:35.611" v="510" actId="20577"/>
        <pc:sldMkLst>
          <pc:docMk/>
          <pc:sldMk cId="3077155360" sldId="312"/>
        </pc:sldMkLst>
        <pc:spChg chg="mod">
          <ac:chgData name="Nikolay Pavlov" userId="d7f7f893a5ccf53c" providerId="LiveId" clId="{6499DD95-8D87-46DA-A6C9-56A23F06EDFE}" dt="2019-11-21T11:02:35.611" v="510" actId="20577"/>
          <ac:spMkLst>
            <pc:docMk/>
            <pc:sldMk cId="3077155360" sldId="312"/>
            <ac:spMk id="2" creationId="{503E8AAA-7E5B-4B13-BD69-A7D758A403F4}"/>
          </ac:spMkLst>
        </pc:spChg>
        <pc:spChg chg="mod">
          <ac:chgData name="Nikolay Pavlov" userId="d7f7f893a5ccf53c" providerId="LiveId" clId="{6499DD95-8D87-46DA-A6C9-56A23F06EDFE}" dt="2019-11-21T11:02:21.986" v="509" actId="113"/>
          <ac:spMkLst>
            <pc:docMk/>
            <pc:sldMk cId="3077155360" sldId="312"/>
            <ac:spMk id="3" creationId="{D04C3462-4AD6-4511-AD5A-B0FF5C880A9C}"/>
          </ac:spMkLst>
        </pc:spChg>
      </pc:sldChg>
      <pc:sldChg chg="modSp add">
        <pc:chgData name="Nikolay Pavlov" userId="d7f7f893a5ccf53c" providerId="LiveId" clId="{6499DD95-8D87-46DA-A6C9-56A23F06EDFE}" dt="2019-11-21T11:02:42.240" v="528" actId="20577"/>
        <pc:sldMkLst>
          <pc:docMk/>
          <pc:sldMk cId="668460305" sldId="313"/>
        </pc:sldMkLst>
        <pc:spChg chg="mod">
          <ac:chgData name="Nikolay Pavlov" userId="d7f7f893a5ccf53c" providerId="LiveId" clId="{6499DD95-8D87-46DA-A6C9-56A23F06EDFE}" dt="2019-11-21T11:02:42.240" v="528" actId="20577"/>
          <ac:spMkLst>
            <pc:docMk/>
            <pc:sldMk cId="668460305" sldId="313"/>
            <ac:spMk id="2" creationId="{AB888F40-0FA0-4A60-B501-BF27DA07E74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9B5D28-1BF4-45B8-91BA-5E6BA6E05D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2F1465-1A86-4638-A3BB-2754DF6E2CC7}"/>
              </a:ext>
            </a:extLst>
          </p:cNvPr>
          <p:cNvSpPr/>
          <p:nvPr/>
        </p:nvSpPr>
        <p:spPr>
          <a:xfrm>
            <a:off x="0" y="4447309"/>
            <a:ext cx="12192000" cy="241069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27C257-C652-43A8-9F5B-B7AEAD0E03E4}"/>
              </a:ext>
            </a:extLst>
          </p:cNvPr>
          <p:cNvSpPr/>
          <p:nvPr/>
        </p:nvSpPr>
        <p:spPr>
          <a:xfrm>
            <a:off x="1524000" y="1122363"/>
            <a:ext cx="9144000" cy="41354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04ECBE-C8B7-4C42-8776-C80032269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7563" y="1122363"/>
            <a:ext cx="8340436" cy="2387600"/>
          </a:xfrm>
        </p:spPr>
        <p:txBody>
          <a:bodyPr anchor="b"/>
          <a:lstStyle>
            <a:lvl1pPr algn="l">
              <a:defRPr sz="6000" b="1"/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53E544-7029-41CC-8FC1-B02E51465E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2131" y="3602038"/>
            <a:ext cx="8165868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9BE986-435A-4002-B9C5-31C1C92A4D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5" y="3637511"/>
            <a:ext cx="2420389" cy="24203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339A682-52C1-44DC-8AB0-D9545E5F0F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205408" y="5241828"/>
            <a:ext cx="6986592" cy="159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181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D89C2-493E-4BDB-93EA-66F81F3F4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069975"/>
          </a:xfrm>
        </p:spPr>
        <p:txBody>
          <a:bodyPr anchor="b"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EF7D91-4A60-441C-83D6-8AF8488661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D842A5-ED47-4EC2-B4A4-A1FFBF6F0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2057400"/>
            <a:ext cx="3932237" cy="3816138"/>
          </a:xfrm>
          <a:custGeom>
            <a:avLst/>
            <a:gdLst>
              <a:gd name="connsiteX0" fmla="*/ 0 w 3932237"/>
              <a:gd name="connsiteY0" fmla="*/ 0 h 3811588"/>
              <a:gd name="connsiteX1" fmla="*/ 3296960 w 3932237"/>
              <a:gd name="connsiteY1" fmla="*/ 0 h 3811588"/>
              <a:gd name="connsiteX2" fmla="*/ 3932237 w 3932237"/>
              <a:gd name="connsiteY2" fmla="*/ 635277 h 3811588"/>
              <a:gd name="connsiteX3" fmla="*/ 3932237 w 3932237"/>
              <a:gd name="connsiteY3" fmla="*/ 3811588 h 3811588"/>
              <a:gd name="connsiteX4" fmla="*/ 0 w 3932237"/>
              <a:gd name="connsiteY4" fmla="*/ 3811588 h 3811588"/>
              <a:gd name="connsiteX5" fmla="*/ 0 w 3932237"/>
              <a:gd name="connsiteY5" fmla="*/ 0 h 3811588"/>
              <a:gd name="connsiteX0" fmla="*/ 0 w 3932237"/>
              <a:gd name="connsiteY0" fmla="*/ 0 h 3811588"/>
              <a:gd name="connsiteX1" fmla="*/ 3296960 w 3932237"/>
              <a:gd name="connsiteY1" fmla="*/ 0 h 3811588"/>
              <a:gd name="connsiteX2" fmla="*/ 3932237 w 3932237"/>
              <a:gd name="connsiteY2" fmla="*/ 635277 h 3811588"/>
              <a:gd name="connsiteX3" fmla="*/ 3932237 w 3932237"/>
              <a:gd name="connsiteY3" fmla="*/ 3811588 h 3811588"/>
              <a:gd name="connsiteX4" fmla="*/ 0 w 3932237"/>
              <a:gd name="connsiteY4" fmla="*/ 2772142 h 3811588"/>
              <a:gd name="connsiteX5" fmla="*/ 0 w 3932237"/>
              <a:gd name="connsiteY5" fmla="*/ 0 h 3811588"/>
              <a:gd name="connsiteX0" fmla="*/ 0 w 3932237"/>
              <a:gd name="connsiteY0" fmla="*/ 0 h 3811588"/>
              <a:gd name="connsiteX1" fmla="*/ 3898745 w 3932237"/>
              <a:gd name="connsiteY1" fmla="*/ 0 h 3811588"/>
              <a:gd name="connsiteX2" fmla="*/ 3932237 w 3932237"/>
              <a:gd name="connsiteY2" fmla="*/ 635277 h 3811588"/>
              <a:gd name="connsiteX3" fmla="*/ 3932237 w 3932237"/>
              <a:gd name="connsiteY3" fmla="*/ 3811588 h 3811588"/>
              <a:gd name="connsiteX4" fmla="*/ 0 w 3932237"/>
              <a:gd name="connsiteY4" fmla="*/ 2772142 h 3811588"/>
              <a:gd name="connsiteX5" fmla="*/ 0 w 3932237"/>
              <a:gd name="connsiteY5" fmla="*/ 0 h 3811588"/>
              <a:gd name="connsiteX0" fmla="*/ 0 w 3932237"/>
              <a:gd name="connsiteY0" fmla="*/ 7815 h 3819403"/>
              <a:gd name="connsiteX1" fmla="*/ 3922191 w 3932237"/>
              <a:gd name="connsiteY1" fmla="*/ 0 h 3819403"/>
              <a:gd name="connsiteX2" fmla="*/ 3932237 w 3932237"/>
              <a:gd name="connsiteY2" fmla="*/ 643092 h 3819403"/>
              <a:gd name="connsiteX3" fmla="*/ 3932237 w 3932237"/>
              <a:gd name="connsiteY3" fmla="*/ 3819403 h 3819403"/>
              <a:gd name="connsiteX4" fmla="*/ 0 w 3932237"/>
              <a:gd name="connsiteY4" fmla="*/ 2779957 h 3819403"/>
              <a:gd name="connsiteX5" fmla="*/ 0 w 3932237"/>
              <a:gd name="connsiteY5" fmla="*/ 7815 h 3819403"/>
              <a:gd name="connsiteX0" fmla="*/ 0 w 3932237"/>
              <a:gd name="connsiteY0" fmla="*/ 7815 h 3819403"/>
              <a:gd name="connsiteX1" fmla="*/ 3922191 w 3932237"/>
              <a:gd name="connsiteY1" fmla="*/ 0 h 3819403"/>
              <a:gd name="connsiteX2" fmla="*/ 3932237 w 3932237"/>
              <a:gd name="connsiteY2" fmla="*/ 3816138 h 3819403"/>
              <a:gd name="connsiteX3" fmla="*/ 3932237 w 3932237"/>
              <a:gd name="connsiteY3" fmla="*/ 3819403 h 3819403"/>
              <a:gd name="connsiteX4" fmla="*/ 0 w 3932237"/>
              <a:gd name="connsiteY4" fmla="*/ 2779957 h 3819403"/>
              <a:gd name="connsiteX5" fmla="*/ 0 w 3932237"/>
              <a:gd name="connsiteY5" fmla="*/ 7815 h 3819403"/>
              <a:gd name="connsiteX0" fmla="*/ 0 w 3932237"/>
              <a:gd name="connsiteY0" fmla="*/ 7815 h 3816138"/>
              <a:gd name="connsiteX1" fmla="*/ 3922191 w 3932237"/>
              <a:gd name="connsiteY1" fmla="*/ 0 h 3816138"/>
              <a:gd name="connsiteX2" fmla="*/ 3932237 w 3932237"/>
              <a:gd name="connsiteY2" fmla="*/ 3816138 h 3816138"/>
              <a:gd name="connsiteX3" fmla="*/ 798268 w 3932237"/>
              <a:gd name="connsiteY3" fmla="*/ 3756880 h 3816138"/>
              <a:gd name="connsiteX4" fmla="*/ 0 w 3932237"/>
              <a:gd name="connsiteY4" fmla="*/ 2779957 h 3816138"/>
              <a:gd name="connsiteX5" fmla="*/ 0 w 3932237"/>
              <a:gd name="connsiteY5" fmla="*/ 7815 h 3816138"/>
              <a:gd name="connsiteX0" fmla="*/ 0 w 3932237"/>
              <a:gd name="connsiteY0" fmla="*/ 7815 h 3816138"/>
              <a:gd name="connsiteX1" fmla="*/ 3922191 w 3932237"/>
              <a:gd name="connsiteY1" fmla="*/ 0 h 3816138"/>
              <a:gd name="connsiteX2" fmla="*/ 3932237 w 3932237"/>
              <a:gd name="connsiteY2" fmla="*/ 3816138 h 3816138"/>
              <a:gd name="connsiteX3" fmla="*/ 782637 w 3932237"/>
              <a:gd name="connsiteY3" fmla="*/ 3795957 h 3816138"/>
              <a:gd name="connsiteX4" fmla="*/ 0 w 3932237"/>
              <a:gd name="connsiteY4" fmla="*/ 2779957 h 3816138"/>
              <a:gd name="connsiteX5" fmla="*/ 0 w 3932237"/>
              <a:gd name="connsiteY5" fmla="*/ 7815 h 3816138"/>
              <a:gd name="connsiteX0" fmla="*/ 0 w 3932237"/>
              <a:gd name="connsiteY0" fmla="*/ 7815 h 3835034"/>
              <a:gd name="connsiteX1" fmla="*/ 3922191 w 3932237"/>
              <a:gd name="connsiteY1" fmla="*/ 0 h 3835034"/>
              <a:gd name="connsiteX2" fmla="*/ 3932237 w 3932237"/>
              <a:gd name="connsiteY2" fmla="*/ 3816138 h 3835034"/>
              <a:gd name="connsiteX3" fmla="*/ 790452 w 3932237"/>
              <a:gd name="connsiteY3" fmla="*/ 3835034 h 3835034"/>
              <a:gd name="connsiteX4" fmla="*/ 0 w 3932237"/>
              <a:gd name="connsiteY4" fmla="*/ 2779957 h 3835034"/>
              <a:gd name="connsiteX5" fmla="*/ 0 w 3932237"/>
              <a:gd name="connsiteY5" fmla="*/ 7815 h 3835034"/>
              <a:gd name="connsiteX0" fmla="*/ 0 w 3932237"/>
              <a:gd name="connsiteY0" fmla="*/ 7815 h 3816138"/>
              <a:gd name="connsiteX1" fmla="*/ 3922191 w 3932237"/>
              <a:gd name="connsiteY1" fmla="*/ 0 h 3816138"/>
              <a:gd name="connsiteX2" fmla="*/ 3932237 w 3932237"/>
              <a:gd name="connsiteY2" fmla="*/ 3816138 h 3816138"/>
              <a:gd name="connsiteX3" fmla="*/ 774821 w 3932237"/>
              <a:gd name="connsiteY3" fmla="*/ 3772510 h 3816138"/>
              <a:gd name="connsiteX4" fmla="*/ 0 w 3932237"/>
              <a:gd name="connsiteY4" fmla="*/ 2779957 h 3816138"/>
              <a:gd name="connsiteX5" fmla="*/ 0 w 3932237"/>
              <a:gd name="connsiteY5" fmla="*/ 7815 h 3816138"/>
              <a:gd name="connsiteX0" fmla="*/ 0 w 3932237"/>
              <a:gd name="connsiteY0" fmla="*/ 7815 h 3816138"/>
              <a:gd name="connsiteX1" fmla="*/ 3922191 w 3932237"/>
              <a:gd name="connsiteY1" fmla="*/ 0 h 3816138"/>
              <a:gd name="connsiteX2" fmla="*/ 3932237 w 3932237"/>
              <a:gd name="connsiteY2" fmla="*/ 3816138 h 3816138"/>
              <a:gd name="connsiteX3" fmla="*/ 751374 w 3932237"/>
              <a:gd name="connsiteY3" fmla="*/ 3811587 h 3816138"/>
              <a:gd name="connsiteX4" fmla="*/ 0 w 3932237"/>
              <a:gd name="connsiteY4" fmla="*/ 2779957 h 3816138"/>
              <a:gd name="connsiteX5" fmla="*/ 0 w 3932237"/>
              <a:gd name="connsiteY5" fmla="*/ 7815 h 3816138"/>
              <a:gd name="connsiteX0" fmla="*/ 0 w 3932237"/>
              <a:gd name="connsiteY0" fmla="*/ 7815 h 3816138"/>
              <a:gd name="connsiteX1" fmla="*/ 3922191 w 3932237"/>
              <a:gd name="connsiteY1" fmla="*/ 0 h 3816138"/>
              <a:gd name="connsiteX2" fmla="*/ 3932237 w 3932237"/>
              <a:gd name="connsiteY2" fmla="*/ 3816138 h 3816138"/>
              <a:gd name="connsiteX3" fmla="*/ 751374 w 3932237"/>
              <a:gd name="connsiteY3" fmla="*/ 3811587 h 3816138"/>
              <a:gd name="connsiteX4" fmla="*/ 0 w 3932237"/>
              <a:gd name="connsiteY4" fmla="*/ 2779957 h 3816138"/>
              <a:gd name="connsiteX5" fmla="*/ 0 w 3932237"/>
              <a:gd name="connsiteY5" fmla="*/ 7815 h 381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32237" h="3816138">
                <a:moveTo>
                  <a:pt x="0" y="7815"/>
                </a:moveTo>
                <a:lnTo>
                  <a:pt x="3922191" y="0"/>
                </a:lnTo>
                <a:cubicBezTo>
                  <a:pt x="3925540" y="1272046"/>
                  <a:pt x="3928888" y="2544092"/>
                  <a:pt x="3932237" y="3816138"/>
                </a:cubicBezTo>
                <a:lnTo>
                  <a:pt x="751374" y="3811587"/>
                </a:lnTo>
                <a:lnTo>
                  <a:pt x="0" y="2779957"/>
                </a:lnTo>
                <a:lnTo>
                  <a:pt x="0" y="7815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9E50D-AD1A-466B-92D5-75545BB80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B8926-2053-459B-9A2F-C53276349BB9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867B3-CBA2-458C-A482-4C549597E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C17BC-8273-438A-8859-F4863DCCC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886E-CFB3-4F2E-A219-44951523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60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B7330-4227-4B80-97E2-27B35EFC0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BF49CD-514C-4772-A6F3-691482CE9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E769C-2744-413D-AB16-1E1C046AC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B8926-2053-459B-9A2F-C53276349BB9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67F2C-47D4-4A55-A155-4E2DFF800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2CB0B-E777-4E86-93C6-FB2F7010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886E-CFB3-4F2E-A219-44951523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68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A123D8A-813D-4477-90B7-B95E5A84B0CA}"/>
              </a:ext>
            </a:extLst>
          </p:cNvPr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0D0475-2F1F-4E0E-A661-5D2B977F7CC2}"/>
              </a:ext>
            </a:extLst>
          </p:cNvPr>
          <p:cNvSpPr txBox="1"/>
          <p:nvPr/>
        </p:nvSpPr>
        <p:spPr>
          <a:xfrm>
            <a:off x="1335575" y="1131108"/>
            <a:ext cx="637586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tx2"/>
                </a:solidFill>
              </a:rPr>
              <a:t>QUESTIONS</a:t>
            </a:r>
            <a:endParaRPr lang="bg-BG" sz="6600" dirty="0">
              <a:solidFill>
                <a:schemeClr val="tx2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6BDC6E7-9F9A-4761-93FA-85610C8CAE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511" y="1414364"/>
            <a:ext cx="8506202" cy="482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07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m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1E5A5A5-5C64-461B-9775-9EAA35777E0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EBFDFC-1502-44DD-BB43-AF9454D449EC}"/>
              </a:ext>
            </a:extLst>
          </p:cNvPr>
          <p:cNvSpPr/>
          <p:nvPr/>
        </p:nvSpPr>
        <p:spPr>
          <a:xfrm>
            <a:off x="959658" y="1234784"/>
            <a:ext cx="9309100" cy="52578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7D7290-1814-4B9B-B349-87BAED3AB4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7" r="7533"/>
          <a:stretch/>
        </p:blipFill>
        <p:spPr>
          <a:xfrm>
            <a:off x="6989042" y="515045"/>
            <a:ext cx="4444999" cy="411010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E9B1B7E-390B-49D9-BDF6-179789785EDD}"/>
              </a:ext>
            </a:extLst>
          </p:cNvPr>
          <p:cNvSpPr txBox="1"/>
          <p:nvPr/>
        </p:nvSpPr>
        <p:spPr>
          <a:xfrm>
            <a:off x="1520942" y="515045"/>
            <a:ext cx="30466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About Me</a:t>
            </a:r>
            <a:endParaRPr lang="bg-BG" sz="4400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756E94C-6521-43C2-9894-8D1397A08A9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13" y="558250"/>
            <a:ext cx="683029" cy="68302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4A225A7-7E5A-4437-A1A5-6236D052CFC2}"/>
              </a:ext>
            </a:extLst>
          </p:cNvPr>
          <p:cNvSpPr txBox="1"/>
          <p:nvPr/>
        </p:nvSpPr>
        <p:spPr>
          <a:xfrm>
            <a:off x="1179427" y="1711373"/>
            <a:ext cx="6192000" cy="43319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rtl="0" fontAlgn="base">
              <a:spcAft>
                <a:spcPts val="18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20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Assoc. professor at FMI, Plovdiv University</a:t>
            </a:r>
            <a:r>
              <a:rPr 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</a:p>
          <a:p>
            <a:pPr marL="342900" indent="-342900" rtl="0" fontAlgn="base">
              <a:spcAft>
                <a:spcPts val="18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20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Executive Manager of KODAR EOOD, Plovdiv</a:t>
            </a:r>
            <a:r>
              <a:rPr 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</a:p>
          <a:p>
            <a:pPr marL="342900" indent="-342900" rtl="0" fontAlgn="base">
              <a:spcAft>
                <a:spcPts val="18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20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20+ years as a professional software developer</a:t>
            </a:r>
          </a:p>
          <a:p>
            <a:pPr marL="342900" indent="-342900" rtl="0" fontAlgn="base">
              <a:spcAft>
                <a:spcPts val="18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Ph.D. in Computer Sciences​</a:t>
            </a:r>
          </a:p>
          <a:p>
            <a:pPr marL="342900" indent="-342900" rtl="0" fontAlgn="base">
              <a:spcAft>
                <a:spcPts val="18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Masters degree in Economics​</a:t>
            </a:r>
          </a:p>
          <a:p>
            <a:pPr marL="342900" indent="-342900" rtl="0" fontAlgn="base">
              <a:spcAft>
                <a:spcPts val="18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 Certified Professional – C#​</a:t>
            </a:r>
          </a:p>
          <a:p>
            <a:pPr marL="342900" indent="-342900" rtl="0" fontAlgn="base">
              <a:spcAft>
                <a:spcPts val="18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Community Leader of Plovdiv Net User Group​</a:t>
            </a:r>
          </a:p>
          <a:p>
            <a:pPr marL="342900" indent="-342900" rtl="0" fontAlgn="base">
              <a:spcAft>
                <a:spcPts val="18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Love for cooking (and eating, esp. animals)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28906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93F22-F4C0-4C37-8F75-7F9F7645D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4D438-1E98-494B-8537-E7C102C1F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4D32C-F449-416A-A62D-770AC2E78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B8926-2053-459B-9A2F-C53276349BB9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8A366-D5D4-4BFC-ADB0-5409E4769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73C87-9726-492E-9860-0B891ABC4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886E-CFB3-4F2E-A219-44951523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84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3A91F-60BF-4356-846A-8F1603F66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23" y="76835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6A0DC-DDC1-4E2D-9D4D-50EDFEE6C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8723" y="362108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8C553-A4C3-4697-9493-522CCB376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B8926-2053-459B-9A2F-C53276349BB9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76890-A546-4ADC-9FC1-F8A749A1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D2414-69C5-423D-AE45-CB0D6B87D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886E-CFB3-4F2E-A219-44951523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17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199B1-DC54-42EE-BB16-5207E096E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A7A96-EA06-4701-B420-F607109F7C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CD3AE9-E9CB-4ED4-B7A4-ACEF2C096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0349B-B9FD-4951-9E72-20161537A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B8926-2053-459B-9A2F-C53276349BB9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CDC4B-54C6-458F-9386-BDCF686D9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1AE5C-F5AB-4729-8BEC-7ACBB805C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886E-CFB3-4F2E-A219-44951523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98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C988B-71E7-40C8-9D7F-1179DD57B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F6E01-4523-4496-8094-D1317B93F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89BB3D-0EE5-47CC-9FA8-BAA8E97F5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99889D-43C3-4B83-9F46-DC6436237C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2454DC-839D-4910-8232-3BD203E317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EEDA99-C8A9-4729-BAD4-FD1393871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B8926-2053-459B-9A2F-C53276349BB9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19AACE-376D-4047-8A92-CFCF2A5F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3AB3EA-9400-4B09-989C-E30ABDC90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886E-CFB3-4F2E-A219-44951523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27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1FF68-BC96-40A3-9AA2-53261307F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653" y="2592508"/>
            <a:ext cx="10384693" cy="151838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A2AED6-48CE-45D6-B9F9-4D0729011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B8926-2053-459B-9A2F-C53276349BB9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71590B-1BA8-4F3F-8E6F-24DB1D02C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167AD8-C083-4068-BDB0-EE2D4D3E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886E-CFB3-4F2E-A219-44951523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81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C7871-2648-49BD-9D4B-F2E18A8D1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F2CFB4-E45B-4036-944C-1B0393978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B8926-2053-459B-9A2F-C53276349BB9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E73A00-F34B-4E09-9EDE-6C470EF61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E84955-0CAE-499C-85E5-9EF38FA68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886E-CFB3-4F2E-A219-44951523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57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BA4C-5C9F-45AC-AC45-A426D40A2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D7F48-06FB-4154-8569-0A01F4E7C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29B42-EDF5-4DC6-8BA8-DE70F9F29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C1DD1-6D2D-4776-AFB9-5F53180DE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B8926-2053-459B-9A2F-C53276349BB9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8DAB8-5549-4649-9715-B8CAC5450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52F41-9E7C-4760-AB7D-9D9AF8385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886E-CFB3-4F2E-A219-44951523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7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2C3692D-1EF3-49FA-8067-1FE291CC618E}"/>
              </a:ext>
            </a:extLst>
          </p:cNvPr>
          <p:cNvSpPr/>
          <p:nvPr/>
        </p:nvSpPr>
        <p:spPr>
          <a:xfrm>
            <a:off x="0" y="6398864"/>
            <a:ext cx="12192000" cy="45913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B8EAC3-F239-4794-AFF1-C9294B1F6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9F6C4-9366-4FC8-B0FC-497A146A6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79073-C333-422F-8072-F6258F62A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9886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685B8926-2053-459B-9A2F-C53276349BB9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CC56F-0B86-4524-BB79-064DEAFBF6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988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61834-E7BC-40E3-811D-47C2B044E0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9886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E67886E-CFB3-4F2E-A219-449515237C27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7D3D23F-8345-43F0-8ED5-69CD6380C192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2" t="-1796" r="52014" b="1796"/>
          <a:stretch/>
        </p:blipFill>
        <p:spPr>
          <a:xfrm>
            <a:off x="103554" y="4505473"/>
            <a:ext cx="4817581" cy="16714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B9EBEF9-2567-4A45-A9D0-97B1E7B81FFC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7373389" y="365125"/>
            <a:ext cx="4715057" cy="174029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C0444C1-2EAD-42AA-A36C-1B49F4E0A183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58" y="4618441"/>
            <a:ext cx="473005" cy="34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37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42E49-2794-4B23-82D2-6B0866138A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I/O Operations and Threads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C30A7-174C-4854-BA62-6484DB0EA5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Nikolay Pavlov</a:t>
            </a:r>
          </a:p>
        </p:txBody>
      </p:sp>
    </p:spTree>
    <p:extLst>
      <p:ext uri="{BB962C8B-B14F-4D97-AF65-F5344CB8AC3E}">
        <p14:creationId xmlns:p14="http://schemas.microsoft.com/office/powerpoint/2010/main" val="1233053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88F40-0FA0-4A60-B501-BF27DA07E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IAsyncResult</a:t>
            </a:r>
            <a:r>
              <a:rPr lang="en-US" dirty="0"/>
              <a:t>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EA4B1-EA31-4A36-8E45-6D0C69930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60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Operations Improve Scalability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methods on a server: </a:t>
            </a:r>
          </a:p>
          <a:p>
            <a:pPr lvl="1"/>
            <a:r>
              <a:rPr lang="en-US" dirty="0" err="1"/>
              <a:t>SqlCommand.ExecuteReader</a:t>
            </a:r>
            <a:endParaRPr lang="en-US" dirty="0"/>
          </a:p>
          <a:p>
            <a:pPr lvl="1"/>
            <a:r>
              <a:rPr lang="en-US" dirty="0" err="1"/>
              <a:t>SqlCommand.ExecuteNonQuery</a:t>
            </a:r>
            <a:endParaRPr lang="en-US" dirty="0"/>
          </a:p>
          <a:p>
            <a:r>
              <a:rPr lang="en-US" dirty="0"/>
              <a:t>Both methods block the calling thread.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38200" y="4090711"/>
            <a:ext cx="3289917" cy="2086252"/>
            <a:chOff x="838200" y="3630967"/>
            <a:chExt cx="3289917" cy="2086252"/>
          </a:xfrm>
        </p:grpSpPr>
        <p:sp>
          <p:nvSpPr>
            <p:cNvPr id="4" name="Rectangle 3"/>
            <p:cNvSpPr/>
            <p:nvPr/>
          </p:nvSpPr>
          <p:spPr>
            <a:xfrm>
              <a:off x="838200" y="3630967"/>
              <a:ext cx="3289917" cy="208625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Thread Pool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376039" y="4367814"/>
              <a:ext cx="2210540" cy="26633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Thread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376039" y="4715815"/>
              <a:ext cx="2210540" cy="26633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Thread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5310326" y="4090711"/>
            <a:ext cx="1571348" cy="3925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cxnSp>
        <p:nvCxnSpPr>
          <p:cNvPr id="10" name="Straight Arrow Connector 9"/>
          <p:cNvCxnSpPr>
            <a:stCxn id="8" idx="1"/>
            <a:endCxn id="5" idx="3"/>
          </p:cNvCxnSpPr>
          <p:nvPr/>
        </p:nvCxnSpPr>
        <p:spPr>
          <a:xfrm flipH="1">
            <a:off x="3586579" y="4286967"/>
            <a:ext cx="1723747" cy="6737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376039" y="4827558"/>
            <a:ext cx="2210540" cy="26633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07736" y="4618160"/>
            <a:ext cx="1571348" cy="3925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cxnSp>
        <p:nvCxnSpPr>
          <p:cNvPr id="13" name="Straight Arrow Connector 12"/>
          <p:cNvCxnSpPr>
            <a:cxnSpLocks/>
            <a:stCxn id="12" idx="1"/>
            <a:endCxn id="14" idx="3"/>
          </p:cNvCxnSpPr>
          <p:nvPr/>
        </p:nvCxnSpPr>
        <p:spPr>
          <a:xfrm flipH="1">
            <a:off x="3586579" y="4814416"/>
            <a:ext cx="1721157" cy="4943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376039" y="5175559"/>
            <a:ext cx="2210540" cy="26633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305148" y="5156979"/>
            <a:ext cx="1571348" cy="3925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</p:spTree>
    <p:extLst>
      <p:ext uri="{BB962C8B-B14F-4D97-AF65-F5344CB8AC3E}">
        <p14:creationId xmlns:p14="http://schemas.microsoft.com/office/powerpoint/2010/main" val="37034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4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Operations Improve Scalability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methods on a server: </a:t>
            </a:r>
          </a:p>
          <a:p>
            <a:pPr lvl="1"/>
            <a:r>
              <a:rPr lang="en-US" dirty="0" err="1"/>
              <a:t>SqlCommand.ExecuteReader</a:t>
            </a:r>
            <a:r>
              <a:rPr lang="en-US" b="1" dirty="0" err="1"/>
              <a:t>Async</a:t>
            </a:r>
            <a:endParaRPr lang="en-US" b="1" dirty="0"/>
          </a:p>
          <a:p>
            <a:pPr lvl="1"/>
            <a:r>
              <a:rPr lang="en-US" dirty="0" err="1"/>
              <a:t>SqlCommand.ExecuteNonQuery</a:t>
            </a:r>
            <a:r>
              <a:rPr lang="en-US" b="1" dirty="0" err="1"/>
              <a:t>Async</a:t>
            </a:r>
            <a:endParaRPr lang="en-US" b="1" dirty="0"/>
          </a:p>
          <a:p>
            <a:r>
              <a:rPr lang="en-US" dirty="0" err="1"/>
              <a:t>Async</a:t>
            </a:r>
            <a:r>
              <a:rPr lang="en-US" dirty="0"/>
              <a:t> methods </a:t>
            </a:r>
            <a:r>
              <a:rPr lang="en-US" b="1" i="1" dirty="0"/>
              <a:t>do not </a:t>
            </a:r>
            <a:r>
              <a:rPr lang="en-US" dirty="0"/>
              <a:t>block the calling thread.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38200" y="4090711"/>
            <a:ext cx="3289917" cy="2086252"/>
            <a:chOff x="838200" y="3630967"/>
            <a:chExt cx="3289917" cy="2086252"/>
          </a:xfrm>
        </p:grpSpPr>
        <p:sp>
          <p:nvSpPr>
            <p:cNvPr id="4" name="Rectangle 3"/>
            <p:cNvSpPr/>
            <p:nvPr/>
          </p:nvSpPr>
          <p:spPr>
            <a:xfrm>
              <a:off x="838200" y="3630967"/>
              <a:ext cx="3289917" cy="208625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Thread Pool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376039" y="4367814"/>
              <a:ext cx="2210540" cy="26633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Thread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376039" y="4715815"/>
              <a:ext cx="2210540" cy="26633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Thread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5310326" y="4090711"/>
            <a:ext cx="1571348" cy="3925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cxnSp>
        <p:nvCxnSpPr>
          <p:cNvPr id="10" name="Straight Arrow Connector 9"/>
          <p:cNvCxnSpPr>
            <a:stCxn id="8" idx="1"/>
            <a:endCxn id="5" idx="3"/>
          </p:cNvCxnSpPr>
          <p:nvPr/>
        </p:nvCxnSpPr>
        <p:spPr>
          <a:xfrm flipH="1">
            <a:off x="3586579" y="4286967"/>
            <a:ext cx="1723747" cy="6737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376039" y="4827558"/>
            <a:ext cx="2210540" cy="26633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376039" y="4827558"/>
            <a:ext cx="2210540" cy="2663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76039" y="5175559"/>
            <a:ext cx="2210540" cy="26633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</a:p>
        </p:txBody>
      </p:sp>
      <p:cxnSp>
        <p:nvCxnSpPr>
          <p:cNvPr id="18" name="Straight Arrow Connector 17"/>
          <p:cNvCxnSpPr>
            <a:stCxn id="17" idx="3"/>
            <a:endCxn id="8" idx="1"/>
          </p:cNvCxnSpPr>
          <p:nvPr/>
        </p:nvCxnSpPr>
        <p:spPr>
          <a:xfrm flipV="1">
            <a:off x="3586579" y="4286967"/>
            <a:ext cx="1723747" cy="10217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376039" y="5175559"/>
            <a:ext cx="2210540" cy="2663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</a:p>
        </p:txBody>
      </p:sp>
    </p:spTree>
    <p:extLst>
      <p:ext uri="{BB962C8B-B14F-4D97-AF65-F5344CB8AC3E}">
        <p14:creationId xmlns:p14="http://schemas.microsoft.com/office/powerpoint/2010/main" val="20884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  <p:bldP spid="16" grpId="0" animBg="1"/>
      <p:bldP spid="17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I/O Operations in .NET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ADBC0-FB57-495D-9B49-FCDABA872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805775" y="1811043"/>
            <a:ext cx="4216894" cy="27875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/>
              <a:t>Operating System</a:t>
            </a:r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 rot="5400000">
            <a:off x="4790070" y="3351798"/>
            <a:ext cx="2115321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42900" y="2303040"/>
            <a:ext cx="1034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User space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47730" y="2303040"/>
            <a:ext cx="1151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Kernel space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96194" y="2731201"/>
            <a:ext cx="1121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ReadFile</a:t>
            </a:r>
            <a:r>
              <a:rPr lang="en-US" dirty="0"/>
              <a:t>()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221196" y="2723761"/>
            <a:ext cx="1428007" cy="3790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 Driver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277165" y="1811043"/>
            <a:ext cx="1961496" cy="27875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/>
              <a:t>Hardware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9680864" y="2629101"/>
            <a:ext cx="1154098" cy="5586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</a:t>
            </a:r>
          </a:p>
        </p:txBody>
      </p:sp>
      <p:sp>
        <p:nvSpPr>
          <p:cNvPr id="38" name="Rectangle 37"/>
          <p:cNvSpPr/>
          <p:nvPr/>
        </p:nvSpPr>
        <p:spPr>
          <a:xfrm>
            <a:off x="9680864" y="3736857"/>
            <a:ext cx="1154098" cy="44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cxnSp>
        <p:nvCxnSpPr>
          <p:cNvPr id="43" name="Connector: Elbow 42"/>
          <p:cNvCxnSpPr>
            <a:cxnSpLocks/>
            <a:stCxn id="38" idx="1"/>
            <a:endCxn id="92" idx="3"/>
          </p:cNvCxnSpPr>
          <p:nvPr/>
        </p:nvCxnSpPr>
        <p:spPr>
          <a:xfrm rot="10800000" flipV="1">
            <a:off x="7644968" y="3958956"/>
            <a:ext cx="2035896" cy="6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985905" y="2570604"/>
            <a:ext cx="1356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Call Returns</a:t>
            </a:r>
          </a:p>
          <a:p>
            <a:pPr algn="ctr"/>
            <a:r>
              <a:rPr lang="en-US" dirty="0"/>
              <a:t>Immediately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257913" y="3246075"/>
            <a:ext cx="7906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Interrupts </a:t>
            </a:r>
          </a:p>
          <a:p>
            <a:pPr algn="ctr"/>
            <a:r>
              <a:rPr lang="en-US" sz="1100" dirty="0"/>
              <a:t>the CPU</a:t>
            </a:r>
          </a:p>
        </p:txBody>
      </p:sp>
      <p:cxnSp>
        <p:nvCxnSpPr>
          <p:cNvPr id="85" name="Straight Arrow Connector 84"/>
          <p:cNvCxnSpPr>
            <a:cxnSpLocks/>
            <a:stCxn id="19" idx="3"/>
            <a:endCxn id="33" idx="1"/>
          </p:cNvCxnSpPr>
          <p:nvPr/>
        </p:nvCxnSpPr>
        <p:spPr>
          <a:xfrm flipV="1">
            <a:off x="7649203" y="2908424"/>
            <a:ext cx="2031661" cy="48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6216695" y="3598610"/>
            <a:ext cx="1428273" cy="7219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Kernel</a:t>
            </a:r>
          </a:p>
        </p:txBody>
      </p:sp>
      <p:cxnSp>
        <p:nvCxnSpPr>
          <p:cNvPr id="114" name="Straight Arrow Connector 113"/>
          <p:cNvCxnSpPr>
            <a:stCxn id="11" idx="3"/>
            <a:endCxn id="19" idx="1"/>
          </p:cNvCxnSpPr>
          <p:nvPr/>
        </p:nvCxnSpPr>
        <p:spPr>
          <a:xfrm flipV="1">
            <a:off x="5117783" y="2913288"/>
            <a:ext cx="1103413" cy="25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cxnSpLocks/>
            <a:stCxn id="92" idx="1"/>
            <a:endCxn id="134" idx="3"/>
          </p:cNvCxnSpPr>
          <p:nvPr/>
        </p:nvCxnSpPr>
        <p:spPr>
          <a:xfrm flipH="1" flipV="1">
            <a:off x="4942806" y="3959581"/>
            <a:ext cx="127388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3983889" y="3774915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Callback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8420702" y="3671238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DPC</a:t>
            </a:r>
          </a:p>
        </p:txBody>
      </p:sp>
      <p:cxnSp>
        <p:nvCxnSpPr>
          <p:cNvPr id="18" name="Straight Arrow Connector 17"/>
          <p:cNvCxnSpPr>
            <a:stCxn id="33" idx="2"/>
            <a:endCxn id="38" idx="0"/>
          </p:cNvCxnSpPr>
          <p:nvPr/>
        </p:nvCxnSpPr>
        <p:spPr>
          <a:xfrm>
            <a:off x="10257913" y="3187746"/>
            <a:ext cx="0" cy="5491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835535" y="1811042"/>
            <a:ext cx="2243429" cy="278758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/>
              <a:t>.NET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29532" y="2723757"/>
            <a:ext cx="206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Stream.ReadAsync</a:t>
            </a:r>
            <a:r>
              <a:rPr lang="en-US" dirty="0"/>
              <a:t>()</a:t>
            </a:r>
          </a:p>
        </p:txBody>
      </p:sp>
      <p:cxnSp>
        <p:nvCxnSpPr>
          <p:cNvPr id="24" name="Straight Arrow Connector 23"/>
          <p:cNvCxnSpPr>
            <a:stCxn id="22" idx="3"/>
            <a:endCxn id="11" idx="1"/>
          </p:cNvCxnSpPr>
          <p:nvPr/>
        </p:nvCxnSpPr>
        <p:spPr>
          <a:xfrm>
            <a:off x="2994521" y="2908423"/>
            <a:ext cx="1001673" cy="74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89733" y="3774915"/>
            <a:ext cx="1218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Task.Result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134" idx="1"/>
            <a:endCxn id="39" idx="3"/>
          </p:cNvCxnSpPr>
          <p:nvPr/>
        </p:nvCxnSpPr>
        <p:spPr>
          <a:xfrm flipH="1">
            <a:off x="2208721" y="3959581"/>
            <a:ext cx="17751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Arrow: Down 46"/>
          <p:cNvSpPr/>
          <p:nvPr/>
        </p:nvSpPr>
        <p:spPr>
          <a:xfrm>
            <a:off x="1322773" y="3216935"/>
            <a:ext cx="484632" cy="5199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1807405" y="3131147"/>
            <a:ext cx="861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Creates a</a:t>
            </a:r>
          </a:p>
          <a:p>
            <a:r>
              <a:rPr lang="en-US" sz="1400" dirty="0"/>
              <a:t>Task</a:t>
            </a:r>
          </a:p>
        </p:txBody>
      </p:sp>
      <p:sp>
        <p:nvSpPr>
          <p:cNvPr id="59" name="Arrow: Down 58"/>
          <p:cNvSpPr/>
          <p:nvPr/>
        </p:nvSpPr>
        <p:spPr>
          <a:xfrm>
            <a:off x="4078276" y="3216688"/>
            <a:ext cx="484632" cy="5199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4593234" y="3176114"/>
            <a:ext cx="1153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Creates an</a:t>
            </a:r>
          </a:p>
          <a:p>
            <a:r>
              <a:rPr lang="en-US" sz="1400" dirty="0"/>
              <a:t>OVERLAPPED</a:t>
            </a:r>
          </a:p>
        </p:txBody>
      </p:sp>
      <p:sp>
        <p:nvSpPr>
          <p:cNvPr id="32" name="Content Placeholder 4">
            <a:extLst>
              <a:ext uri="{FF2B5EF4-FFF2-40B4-BE49-F238E27FC236}">
                <a16:creationId xmlns:a16="http://schemas.microsoft.com/office/drawing/2014/main" id="{ABFA0045-E974-47AB-AE23-19186FC13709}"/>
              </a:ext>
            </a:extLst>
          </p:cNvPr>
          <p:cNvSpPr txBox="1">
            <a:spLocks/>
          </p:cNvSpPr>
          <p:nvPr/>
        </p:nvSpPr>
        <p:spPr>
          <a:xfrm>
            <a:off x="4562272" y="4816343"/>
            <a:ext cx="6791528" cy="1360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 thread is blocked waiting!</a:t>
            </a:r>
          </a:p>
        </p:txBody>
      </p:sp>
    </p:spTree>
    <p:extLst>
      <p:ext uri="{BB962C8B-B14F-4D97-AF65-F5344CB8AC3E}">
        <p14:creationId xmlns:p14="http://schemas.microsoft.com/office/powerpoint/2010/main" val="2698996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Prefer Asynchronous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Why?  Because asynchronous operations don’t block threads</a:t>
            </a:r>
          </a:p>
          <a:p>
            <a:r>
              <a:rPr lang="en-US" dirty="0"/>
              <a:t>When you block threads:</a:t>
            </a:r>
          </a:p>
          <a:p>
            <a:pPr lvl="1"/>
            <a:r>
              <a:rPr lang="en-US" dirty="0"/>
              <a:t>You waste resources</a:t>
            </a:r>
          </a:p>
          <a:p>
            <a:pPr lvl="1"/>
            <a:r>
              <a:rPr lang="en-US" dirty="0"/>
              <a:t>Tend to create more threads than you need</a:t>
            </a:r>
          </a:p>
          <a:p>
            <a:pPr lvl="1"/>
            <a:r>
              <a:rPr lang="en-US" dirty="0"/>
              <a:t>Tend to have deep stacks, which hurt GC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799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Operations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operations alone </a:t>
            </a:r>
            <a:r>
              <a:rPr lang="en-US" b="1" i="1" dirty="0"/>
              <a:t>will not </a:t>
            </a:r>
            <a:r>
              <a:rPr lang="en-US" dirty="0"/>
              <a:t>make your app faster:</a:t>
            </a:r>
          </a:p>
          <a:p>
            <a:pPr lvl="1"/>
            <a:r>
              <a:rPr lang="en-US" dirty="0"/>
              <a:t>The Database is likely to get clogged sooner than the web server</a:t>
            </a:r>
          </a:p>
          <a:p>
            <a:pPr lvl="1"/>
            <a:r>
              <a:rPr lang="en-US" dirty="0"/>
              <a:t>A service is easier to scale horizontally than DB</a:t>
            </a:r>
          </a:p>
          <a:p>
            <a:r>
              <a:rPr lang="en-US" dirty="0"/>
              <a:t>Good:</a:t>
            </a:r>
          </a:p>
          <a:p>
            <a:pPr lvl="1"/>
            <a:r>
              <a:rPr lang="en-US" dirty="0"/>
              <a:t>When you call multiple data sources and services</a:t>
            </a:r>
          </a:p>
          <a:p>
            <a:pPr lvl="1"/>
            <a:r>
              <a:rPr lang="en-US" dirty="0"/>
              <a:t>Even with one database: leaves your webserver able to service other content like static pages and cached content</a:t>
            </a:r>
          </a:p>
        </p:txBody>
      </p:sp>
    </p:spTree>
    <p:extLst>
      <p:ext uri="{BB962C8B-B14F-4D97-AF65-F5344CB8AC3E}">
        <p14:creationId xmlns:p14="http://schemas.microsoft.com/office/powerpoint/2010/main" val="3275169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A02EA-E659-42BB-A62E-D66064A4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CCE31-840B-443B-B863-0C75DAD4A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Stands for </a:t>
            </a:r>
            <a:r>
              <a:rPr lang="en-US" b="1" dirty="0"/>
              <a:t>Input / </a:t>
            </a:r>
            <a:r>
              <a:rPr lang="en-US" b="1" dirty="0" err="1"/>
              <a:t>Ouput</a:t>
            </a:r>
            <a:endParaRPr lang="en-US" b="1" dirty="0"/>
          </a:p>
          <a:p>
            <a:r>
              <a:rPr lang="en-US" dirty="0"/>
              <a:t>Every operation that sends or reads data from a device</a:t>
            </a:r>
          </a:p>
          <a:p>
            <a:pPr lvl="1"/>
            <a:r>
              <a:rPr lang="en-US" dirty="0"/>
              <a:t>Storage devices (all you can think of, SSDs included)</a:t>
            </a:r>
          </a:p>
          <a:p>
            <a:pPr lvl="1"/>
            <a:r>
              <a:rPr lang="en-US" dirty="0"/>
              <a:t>Network controller</a:t>
            </a:r>
          </a:p>
          <a:p>
            <a:pPr lvl="1"/>
            <a:r>
              <a:rPr lang="en-US" dirty="0"/>
              <a:t>Sound cards</a:t>
            </a:r>
          </a:p>
          <a:p>
            <a:pPr lvl="1"/>
            <a:r>
              <a:rPr lang="en-US" dirty="0"/>
              <a:t>Etc., etc.</a:t>
            </a:r>
          </a:p>
          <a:p>
            <a:r>
              <a:rPr lang="en-US" dirty="0"/>
              <a:t>I/O operations are inherently </a:t>
            </a:r>
            <a:r>
              <a:rPr lang="en-US" b="1" i="1" dirty="0"/>
              <a:t>slow</a:t>
            </a:r>
          </a:p>
          <a:p>
            <a:pPr lvl="1"/>
            <a:r>
              <a:rPr lang="en-US" dirty="0"/>
              <a:t>For the CPU, the time for the data to come back from the HDD is like eternity</a:t>
            </a:r>
          </a:p>
        </p:txBody>
      </p:sp>
    </p:spTree>
    <p:extLst>
      <p:ext uri="{BB962C8B-B14F-4D97-AF65-F5344CB8AC3E}">
        <p14:creationId xmlns:p14="http://schemas.microsoft.com/office/powerpoint/2010/main" val="3534036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Operations Are Naturally Asynchronous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8422A7-9A6B-4447-AD45-40AAEBAA6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2272" y="4816343"/>
            <a:ext cx="6791528" cy="136062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There is no need for a thread to wait for the end of the operation!</a:t>
            </a:r>
          </a:p>
        </p:txBody>
      </p:sp>
      <p:sp>
        <p:nvSpPr>
          <p:cNvPr id="4" name="Rectangle 3"/>
          <p:cNvSpPr/>
          <p:nvPr/>
        </p:nvSpPr>
        <p:spPr>
          <a:xfrm>
            <a:off x="941032" y="1811043"/>
            <a:ext cx="4216894" cy="27875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/>
              <a:t>Operating System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5408" y="2303040"/>
            <a:ext cx="1151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Kernel space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233995" y="2723761"/>
            <a:ext cx="3550465" cy="3790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 Driver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021767" y="1811043"/>
            <a:ext cx="4216894" cy="27875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/>
              <a:t>Hardware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312710" y="2629103"/>
            <a:ext cx="1154098" cy="5586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312710" y="3737482"/>
            <a:ext cx="3690628" cy="44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cxnSp>
        <p:nvCxnSpPr>
          <p:cNvPr id="40" name="Connector: Elbow 39"/>
          <p:cNvCxnSpPr>
            <a:cxnSpLocks/>
            <a:stCxn id="33" idx="2"/>
            <a:endCxn id="38" idx="0"/>
          </p:cNvCxnSpPr>
          <p:nvPr/>
        </p:nvCxnSpPr>
        <p:spPr>
          <a:xfrm rot="16200000" flipH="1">
            <a:off x="8249024" y="2828482"/>
            <a:ext cx="549734" cy="12682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Connector: Elbow 42"/>
          <p:cNvCxnSpPr>
            <a:cxnSpLocks/>
            <a:stCxn id="38" idx="1"/>
            <a:endCxn id="92" idx="3"/>
          </p:cNvCxnSpPr>
          <p:nvPr/>
        </p:nvCxnSpPr>
        <p:spPr>
          <a:xfrm rot="10800000" flipV="1">
            <a:off x="4780226" y="3959580"/>
            <a:ext cx="253248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411520" y="2585259"/>
            <a:ext cx="1356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Call Returns</a:t>
            </a:r>
          </a:p>
          <a:p>
            <a:pPr algn="ctr"/>
            <a:r>
              <a:rPr lang="en-US" dirty="0"/>
              <a:t>Immediately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158024" y="3313265"/>
            <a:ext cx="1546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Interrupts the CPU</a:t>
            </a:r>
          </a:p>
        </p:txBody>
      </p:sp>
      <p:cxnSp>
        <p:nvCxnSpPr>
          <p:cNvPr id="85" name="Straight Arrow Connector 84"/>
          <p:cNvCxnSpPr>
            <a:cxnSpLocks/>
            <a:stCxn id="19" idx="3"/>
            <a:endCxn id="33" idx="1"/>
          </p:cNvCxnSpPr>
          <p:nvPr/>
        </p:nvCxnSpPr>
        <p:spPr>
          <a:xfrm flipV="1">
            <a:off x="4784460" y="2908426"/>
            <a:ext cx="2528250" cy="48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1233996" y="3598610"/>
            <a:ext cx="3546230" cy="7219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Kernel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8580975" y="2629103"/>
            <a:ext cx="1154098" cy="5586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9849240" y="2610817"/>
            <a:ext cx="1154098" cy="5586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5859266" y="3651802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DPC</a:t>
            </a:r>
          </a:p>
        </p:txBody>
      </p:sp>
    </p:spTree>
    <p:extLst>
      <p:ext uri="{BB962C8B-B14F-4D97-AF65-F5344CB8AC3E}">
        <p14:creationId xmlns:p14="http://schemas.microsoft.com/office/powerpoint/2010/main" val="2363573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62463-7669-4B02-AD17-D99703B1B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Synchronous I/O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66E90-3D88-446D-8777-AFA2755A6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Stream.Read</a:t>
            </a:r>
            <a:endParaRPr lang="en-US" dirty="0"/>
          </a:p>
          <a:p>
            <a:r>
              <a:rPr lang="en-US" dirty="0" err="1"/>
              <a:t>File.ReadAllBytes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360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I/O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BBDAA-F1B8-4826-9B83-2F1F0AF7D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41032" y="1811043"/>
            <a:ext cx="4216894" cy="27875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/>
              <a:t>Operating System</a:t>
            </a:r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 rot="5400000">
            <a:off x="1925327" y="3351798"/>
            <a:ext cx="2115321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78156" y="2303040"/>
            <a:ext cx="1896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User space – 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Your App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89595" y="2303040"/>
            <a:ext cx="1151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Kernel space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14886" y="2723760"/>
            <a:ext cx="1121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ReadFile</a:t>
            </a:r>
            <a:r>
              <a:rPr lang="en-US" dirty="0"/>
              <a:t>()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356453" y="2723761"/>
            <a:ext cx="1428007" cy="3790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 Driver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021767" y="1811043"/>
            <a:ext cx="4216894" cy="27875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/>
              <a:t>Hardware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312710" y="2629103"/>
            <a:ext cx="1154098" cy="5586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312710" y="3737482"/>
            <a:ext cx="3690628" cy="44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cxnSp>
        <p:nvCxnSpPr>
          <p:cNvPr id="40" name="Connector: Elbow 39"/>
          <p:cNvCxnSpPr>
            <a:cxnSpLocks/>
            <a:stCxn id="33" idx="2"/>
            <a:endCxn id="38" idx="0"/>
          </p:cNvCxnSpPr>
          <p:nvPr/>
        </p:nvCxnSpPr>
        <p:spPr>
          <a:xfrm rot="16200000" flipH="1">
            <a:off x="8249024" y="2828482"/>
            <a:ext cx="549734" cy="12682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Connector: Elbow 42"/>
          <p:cNvCxnSpPr>
            <a:cxnSpLocks/>
            <a:stCxn id="38" idx="1"/>
            <a:endCxn id="92" idx="3"/>
          </p:cNvCxnSpPr>
          <p:nvPr/>
        </p:nvCxnSpPr>
        <p:spPr>
          <a:xfrm rot="10800000" flipV="1">
            <a:off x="4780226" y="3959580"/>
            <a:ext cx="2532485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411520" y="2585259"/>
            <a:ext cx="1356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Call Returns</a:t>
            </a:r>
          </a:p>
          <a:p>
            <a:pPr algn="ctr"/>
            <a:r>
              <a:rPr lang="en-US" dirty="0"/>
              <a:t>Immediately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158024" y="3308725"/>
            <a:ext cx="1546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Interrupts the CPU</a:t>
            </a:r>
          </a:p>
        </p:txBody>
      </p:sp>
      <p:cxnSp>
        <p:nvCxnSpPr>
          <p:cNvPr id="85" name="Straight Arrow Connector 84"/>
          <p:cNvCxnSpPr>
            <a:cxnSpLocks/>
            <a:stCxn id="19" idx="3"/>
            <a:endCxn id="33" idx="1"/>
          </p:cNvCxnSpPr>
          <p:nvPr/>
        </p:nvCxnSpPr>
        <p:spPr>
          <a:xfrm flipV="1">
            <a:off x="4784460" y="2908426"/>
            <a:ext cx="2528250" cy="48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3351952" y="3598610"/>
            <a:ext cx="1428273" cy="7219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Kernel</a:t>
            </a:r>
          </a:p>
        </p:txBody>
      </p:sp>
      <p:cxnSp>
        <p:nvCxnSpPr>
          <p:cNvPr id="114" name="Straight Arrow Connector 113"/>
          <p:cNvCxnSpPr>
            <a:stCxn id="11" idx="3"/>
            <a:endCxn id="19" idx="1"/>
          </p:cNvCxnSpPr>
          <p:nvPr/>
        </p:nvCxnSpPr>
        <p:spPr>
          <a:xfrm>
            <a:off x="2236475" y="2908426"/>
            <a:ext cx="1119978" cy="48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8580975" y="2629103"/>
            <a:ext cx="1154098" cy="5586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9849240" y="2610817"/>
            <a:ext cx="1154098" cy="5586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5859266" y="3652918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DPC</a:t>
            </a:r>
          </a:p>
        </p:txBody>
      </p:sp>
      <p:cxnSp>
        <p:nvCxnSpPr>
          <p:cNvPr id="25" name="Connector: Elbow 24"/>
          <p:cNvCxnSpPr>
            <a:stCxn id="92" idx="1"/>
            <a:endCxn id="11" idx="2"/>
          </p:cNvCxnSpPr>
          <p:nvPr/>
        </p:nvCxnSpPr>
        <p:spPr>
          <a:xfrm rot="10800000">
            <a:off x="1675682" y="3093092"/>
            <a:ext cx="1676271" cy="8664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214211" y="2585259"/>
            <a:ext cx="79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Blocks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051688" y="3544141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APC</a:t>
            </a:r>
          </a:p>
        </p:txBody>
      </p:sp>
      <p:sp>
        <p:nvSpPr>
          <p:cNvPr id="27" name="Content Placeholder 4">
            <a:extLst>
              <a:ext uri="{FF2B5EF4-FFF2-40B4-BE49-F238E27FC236}">
                <a16:creationId xmlns:a16="http://schemas.microsoft.com/office/drawing/2014/main" id="{EDFC437C-8C8B-48CE-B5C2-C9E2492A0524}"/>
              </a:ext>
            </a:extLst>
          </p:cNvPr>
          <p:cNvSpPr txBox="1">
            <a:spLocks/>
          </p:cNvSpPr>
          <p:nvPr/>
        </p:nvSpPr>
        <p:spPr>
          <a:xfrm>
            <a:off x="4562272" y="4816343"/>
            <a:ext cx="6791528" cy="1360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The current thread is blocked!</a:t>
            </a:r>
          </a:p>
        </p:txBody>
      </p:sp>
    </p:spTree>
    <p:extLst>
      <p:ext uri="{BB962C8B-B14F-4D97-AF65-F5344CB8AC3E}">
        <p14:creationId xmlns:p14="http://schemas.microsoft.com/office/powerpoint/2010/main" val="2017807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62463-7669-4B02-AD17-D99703B1B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Asynchronous I/O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66E90-3D88-446D-8777-AFA2755A6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Stream.ReadAsync</a:t>
            </a:r>
            <a:r>
              <a:rPr lang="en-US" dirty="0"/>
              <a:t>, </a:t>
            </a:r>
            <a:r>
              <a:rPr lang="en-US" dirty="0" err="1"/>
              <a:t>Stream.BeingRead</a:t>
            </a:r>
            <a:endParaRPr lang="en-US" dirty="0"/>
          </a:p>
          <a:p>
            <a:r>
              <a:rPr lang="en-US" dirty="0" err="1"/>
              <a:t>File.ReadAllBytesAsync</a:t>
            </a:r>
            <a:r>
              <a:rPr lang="en-US" dirty="0"/>
              <a:t>, </a:t>
            </a:r>
            <a:r>
              <a:rPr lang="en-US" dirty="0" err="1"/>
              <a:t>File.BeginReadAllBytes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448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I/O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61268-BBFF-4E5D-9027-988AE4127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41032" y="1811043"/>
            <a:ext cx="4216894" cy="27875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/>
              <a:t>Operating System</a:t>
            </a:r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 rot="5400000">
            <a:off x="1925327" y="3351798"/>
            <a:ext cx="2115321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78156" y="2303040"/>
            <a:ext cx="1843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User space – 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Your App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82987" y="2303040"/>
            <a:ext cx="1151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Kernel space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14886" y="2723760"/>
            <a:ext cx="1121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ReadFile</a:t>
            </a:r>
            <a:r>
              <a:rPr lang="en-US" dirty="0"/>
              <a:t>()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356453" y="2723761"/>
            <a:ext cx="1428007" cy="3790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 Driver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021767" y="1811043"/>
            <a:ext cx="4216894" cy="27875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/>
              <a:t>Hardware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312710" y="2629103"/>
            <a:ext cx="1154098" cy="5586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312710" y="3737482"/>
            <a:ext cx="3690628" cy="44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cxnSp>
        <p:nvCxnSpPr>
          <p:cNvPr id="40" name="Connector: Elbow 39"/>
          <p:cNvCxnSpPr>
            <a:cxnSpLocks/>
            <a:stCxn id="33" idx="2"/>
            <a:endCxn id="38" idx="0"/>
          </p:cNvCxnSpPr>
          <p:nvPr/>
        </p:nvCxnSpPr>
        <p:spPr>
          <a:xfrm rot="16200000" flipH="1">
            <a:off x="8249024" y="2828482"/>
            <a:ext cx="549734" cy="12682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Connector: Elbow 42"/>
          <p:cNvCxnSpPr>
            <a:cxnSpLocks/>
            <a:stCxn id="38" idx="1"/>
            <a:endCxn id="92" idx="3"/>
          </p:cNvCxnSpPr>
          <p:nvPr/>
        </p:nvCxnSpPr>
        <p:spPr>
          <a:xfrm rot="10800000" flipV="1">
            <a:off x="4780226" y="3959580"/>
            <a:ext cx="2532485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411520" y="2585259"/>
            <a:ext cx="1356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Call Returns</a:t>
            </a:r>
          </a:p>
          <a:p>
            <a:pPr algn="ctr"/>
            <a:r>
              <a:rPr lang="en-US" dirty="0"/>
              <a:t>Immediately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158024" y="3308725"/>
            <a:ext cx="1546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Interrupts the CPU</a:t>
            </a:r>
          </a:p>
        </p:txBody>
      </p:sp>
      <p:cxnSp>
        <p:nvCxnSpPr>
          <p:cNvPr id="85" name="Straight Arrow Connector 84"/>
          <p:cNvCxnSpPr>
            <a:cxnSpLocks/>
            <a:stCxn id="19" idx="3"/>
            <a:endCxn id="33" idx="1"/>
          </p:cNvCxnSpPr>
          <p:nvPr/>
        </p:nvCxnSpPr>
        <p:spPr>
          <a:xfrm flipV="1">
            <a:off x="4784460" y="2908426"/>
            <a:ext cx="2528250" cy="48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3351952" y="3598610"/>
            <a:ext cx="1428273" cy="7219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Kernel</a:t>
            </a:r>
          </a:p>
        </p:txBody>
      </p:sp>
      <p:cxnSp>
        <p:nvCxnSpPr>
          <p:cNvPr id="114" name="Straight Arrow Connector 113"/>
          <p:cNvCxnSpPr>
            <a:stCxn id="11" idx="3"/>
            <a:endCxn id="19" idx="1"/>
          </p:cNvCxnSpPr>
          <p:nvPr/>
        </p:nvCxnSpPr>
        <p:spPr>
          <a:xfrm>
            <a:off x="2236475" y="2908426"/>
            <a:ext cx="1119978" cy="48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8580975" y="2629103"/>
            <a:ext cx="1154098" cy="5586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9849240" y="2610817"/>
            <a:ext cx="1154098" cy="5586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133" name="Straight Arrow Connector 132"/>
          <p:cNvCxnSpPr>
            <a:cxnSpLocks/>
            <a:stCxn id="92" idx="1"/>
            <a:endCxn id="134" idx="3"/>
          </p:cNvCxnSpPr>
          <p:nvPr/>
        </p:nvCxnSpPr>
        <p:spPr>
          <a:xfrm flipH="1" flipV="1">
            <a:off x="2078063" y="3959581"/>
            <a:ext cx="127388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1119146" y="3774915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Callback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5859266" y="3660680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DPC</a:t>
            </a:r>
          </a:p>
        </p:txBody>
      </p:sp>
      <p:sp>
        <p:nvSpPr>
          <p:cNvPr id="10" name="Speech Bubble: Rectangle 9"/>
          <p:cNvSpPr/>
          <p:nvPr/>
        </p:nvSpPr>
        <p:spPr>
          <a:xfrm>
            <a:off x="941032" y="4051527"/>
            <a:ext cx="5391028" cy="2500192"/>
          </a:xfrm>
          <a:custGeom>
            <a:avLst/>
            <a:gdLst>
              <a:gd name="connsiteX0" fmla="*/ 0 w 10590591"/>
              <a:gd name="connsiteY0" fmla="*/ 0 h 1882066"/>
              <a:gd name="connsiteX1" fmla="*/ 1765099 w 10590591"/>
              <a:gd name="connsiteY1" fmla="*/ 0 h 1882066"/>
              <a:gd name="connsiteX2" fmla="*/ 1899317 w 10590591"/>
              <a:gd name="connsiteY2" fmla="*/ -581483 h 1882066"/>
              <a:gd name="connsiteX3" fmla="*/ 4412746 w 10590591"/>
              <a:gd name="connsiteY3" fmla="*/ 0 h 1882066"/>
              <a:gd name="connsiteX4" fmla="*/ 10590591 w 10590591"/>
              <a:gd name="connsiteY4" fmla="*/ 0 h 1882066"/>
              <a:gd name="connsiteX5" fmla="*/ 10590591 w 10590591"/>
              <a:gd name="connsiteY5" fmla="*/ 313678 h 1882066"/>
              <a:gd name="connsiteX6" fmla="*/ 10590591 w 10590591"/>
              <a:gd name="connsiteY6" fmla="*/ 313678 h 1882066"/>
              <a:gd name="connsiteX7" fmla="*/ 10590591 w 10590591"/>
              <a:gd name="connsiteY7" fmla="*/ 784194 h 1882066"/>
              <a:gd name="connsiteX8" fmla="*/ 10590591 w 10590591"/>
              <a:gd name="connsiteY8" fmla="*/ 1882066 h 1882066"/>
              <a:gd name="connsiteX9" fmla="*/ 4412746 w 10590591"/>
              <a:gd name="connsiteY9" fmla="*/ 1882066 h 1882066"/>
              <a:gd name="connsiteX10" fmla="*/ 1765099 w 10590591"/>
              <a:gd name="connsiteY10" fmla="*/ 1882066 h 1882066"/>
              <a:gd name="connsiteX11" fmla="*/ 1765099 w 10590591"/>
              <a:gd name="connsiteY11" fmla="*/ 1882066 h 1882066"/>
              <a:gd name="connsiteX12" fmla="*/ 0 w 10590591"/>
              <a:gd name="connsiteY12" fmla="*/ 1882066 h 1882066"/>
              <a:gd name="connsiteX13" fmla="*/ 0 w 10590591"/>
              <a:gd name="connsiteY13" fmla="*/ 784194 h 1882066"/>
              <a:gd name="connsiteX14" fmla="*/ 0 w 10590591"/>
              <a:gd name="connsiteY14" fmla="*/ 313678 h 1882066"/>
              <a:gd name="connsiteX15" fmla="*/ 0 w 10590591"/>
              <a:gd name="connsiteY15" fmla="*/ 313678 h 1882066"/>
              <a:gd name="connsiteX16" fmla="*/ 0 w 10590591"/>
              <a:gd name="connsiteY16" fmla="*/ 0 h 1882066"/>
              <a:gd name="connsiteX0" fmla="*/ 0 w 10590591"/>
              <a:gd name="connsiteY0" fmla="*/ 581483 h 2463549"/>
              <a:gd name="connsiteX1" fmla="*/ 1765099 w 10590591"/>
              <a:gd name="connsiteY1" fmla="*/ 581483 h 2463549"/>
              <a:gd name="connsiteX2" fmla="*/ 1899317 w 10590591"/>
              <a:gd name="connsiteY2" fmla="*/ 0 h 2463549"/>
              <a:gd name="connsiteX3" fmla="*/ 2290983 w 10590591"/>
              <a:gd name="connsiteY3" fmla="*/ 581483 h 2463549"/>
              <a:gd name="connsiteX4" fmla="*/ 10590591 w 10590591"/>
              <a:gd name="connsiteY4" fmla="*/ 581483 h 2463549"/>
              <a:gd name="connsiteX5" fmla="*/ 10590591 w 10590591"/>
              <a:gd name="connsiteY5" fmla="*/ 895161 h 2463549"/>
              <a:gd name="connsiteX6" fmla="*/ 10590591 w 10590591"/>
              <a:gd name="connsiteY6" fmla="*/ 895161 h 2463549"/>
              <a:gd name="connsiteX7" fmla="*/ 10590591 w 10590591"/>
              <a:gd name="connsiteY7" fmla="*/ 1365677 h 2463549"/>
              <a:gd name="connsiteX8" fmla="*/ 10590591 w 10590591"/>
              <a:gd name="connsiteY8" fmla="*/ 2463549 h 2463549"/>
              <a:gd name="connsiteX9" fmla="*/ 4412746 w 10590591"/>
              <a:gd name="connsiteY9" fmla="*/ 2463549 h 2463549"/>
              <a:gd name="connsiteX10" fmla="*/ 1765099 w 10590591"/>
              <a:gd name="connsiteY10" fmla="*/ 2463549 h 2463549"/>
              <a:gd name="connsiteX11" fmla="*/ 1765099 w 10590591"/>
              <a:gd name="connsiteY11" fmla="*/ 2463549 h 2463549"/>
              <a:gd name="connsiteX12" fmla="*/ 0 w 10590591"/>
              <a:gd name="connsiteY12" fmla="*/ 2463549 h 2463549"/>
              <a:gd name="connsiteX13" fmla="*/ 0 w 10590591"/>
              <a:gd name="connsiteY13" fmla="*/ 1365677 h 2463549"/>
              <a:gd name="connsiteX14" fmla="*/ 0 w 10590591"/>
              <a:gd name="connsiteY14" fmla="*/ 895161 h 2463549"/>
              <a:gd name="connsiteX15" fmla="*/ 0 w 10590591"/>
              <a:gd name="connsiteY15" fmla="*/ 895161 h 2463549"/>
              <a:gd name="connsiteX16" fmla="*/ 0 w 10590591"/>
              <a:gd name="connsiteY16" fmla="*/ 581483 h 2463549"/>
              <a:gd name="connsiteX0" fmla="*/ 0 w 10590591"/>
              <a:gd name="connsiteY0" fmla="*/ 581483 h 2463549"/>
              <a:gd name="connsiteX1" fmla="*/ 1365604 w 10590591"/>
              <a:gd name="connsiteY1" fmla="*/ 590360 h 2463549"/>
              <a:gd name="connsiteX2" fmla="*/ 1899317 w 10590591"/>
              <a:gd name="connsiteY2" fmla="*/ 0 h 2463549"/>
              <a:gd name="connsiteX3" fmla="*/ 2290983 w 10590591"/>
              <a:gd name="connsiteY3" fmla="*/ 581483 h 2463549"/>
              <a:gd name="connsiteX4" fmla="*/ 10590591 w 10590591"/>
              <a:gd name="connsiteY4" fmla="*/ 581483 h 2463549"/>
              <a:gd name="connsiteX5" fmla="*/ 10590591 w 10590591"/>
              <a:gd name="connsiteY5" fmla="*/ 895161 h 2463549"/>
              <a:gd name="connsiteX6" fmla="*/ 10590591 w 10590591"/>
              <a:gd name="connsiteY6" fmla="*/ 895161 h 2463549"/>
              <a:gd name="connsiteX7" fmla="*/ 10590591 w 10590591"/>
              <a:gd name="connsiteY7" fmla="*/ 1365677 h 2463549"/>
              <a:gd name="connsiteX8" fmla="*/ 10590591 w 10590591"/>
              <a:gd name="connsiteY8" fmla="*/ 2463549 h 2463549"/>
              <a:gd name="connsiteX9" fmla="*/ 4412746 w 10590591"/>
              <a:gd name="connsiteY9" fmla="*/ 2463549 h 2463549"/>
              <a:gd name="connsiteX10" fmla="*/ 1765099 w 10590591"/>
              <a:gd name="connsiteY10" fmla="*/ 2463549 h 2463549"/>
              <a:gd name="connsiteX11" fmla="*/ 1765099 w 10590591"/>
              <a:gd name="connsiteY11" fmla="*/ 2463549 h 2463549"/>
              <a:gd name="connsiteX12" fmla="*/ 0 w 10590591"/>
              <a:gd name="connsiteY12" fmla="*/ 2463549 h 2463549"/>
              <a:gd name="connsiteX13" fmla="*/ 0 w 10590591"/>
              <a:gd name="connsiteY13" fmla="*/ 1365677 h 2463549"/>
              <a:gd name="connsiteX14" fmla="*/ 0 w 10590591"/>
              <a:gd name="connsiteY14" fmla="*/ 895161 h 2463549"/>
              <a:gd name="connsiteX15" fmla="*/ 0 w 10590591"/>
              <a:gd name="connsiteY15" fmla="*/ 895161 h 2463549"/>
              <a:gd name="connsiteX16" fmla="*/ 0 w 10590591"/>
              <a:gd name="connsiteY16" fmla="*/ 581483 h 2463549"/>
              <a:gd name="connsiteX0" fmla="*/ 0 w 10590591"/>
              <a:gd name="connsiteY0" fmla="*/ 581483 h 2463549"/>
              <a:gd name="connsiteX1" fmla="*/ 1365604 w 10590591"/>
              <a:gd name="connsiteY1" fmla="*/ 590360 h 2463549"/>
              <a:gd name="connsiteX2" fmla="*/ 1899317 w 10590591"/>
              <a:gd name="connsiteY2" fmla="*/ 0 h 2463549"/>
              <a:gd name="connsiteX3" fmla="*/ 2024653 w 10590591"/>
              <a:gd name="connsiteY3" fmla="*/ 590361 h 2463549"/>
              <a:gd name="connsiteX4" fmla="*/ 10590591 w 10590591"/>
              <a:gd name="connsiteY4" fmla="*/ 581483 h 2463549"/>
              <a:gd name="connsiteX5" fmla="*/ 10590591 w 10590591"/>
              <a:gd name="connsiteY5" fmla="*/ 895161 h 2463549"/>
              <a:gd name="connsiteX6" fmla="*/ 10590591 w 10590591"/>
              <a:gd name="connsiteY6" fmla="*/ 895161 h 2463549"/>
              <a:gd name="connsiteX7" fmla="*/ 10590591 w 10590591"/>
              <a:gd name="connsiteY7" fmla="*/ 1365677 h 2463549"/>
              <a:gd name="connsiteX8" fmla="*/ 10590591 w 10590591"/>
              <a:gd name="connsiteY8" fmla="*/ 2463549 h 2463549"/>
              <a:gd name="connsiteX9" fmla="*/ 4412746 w 10590591"/>
              <a:gd name="connsiteY9" fmla="*/ 2463549 h 2463549"/>
              <a:gd name="connsiteX10" fmla="*/ 1765099 w 10590591"/>
              <a:gd name="connsiteY10" fmla="*/ 2463549 h 2463549"/>
              <a:gd name="connsiteX11" fmla="*/ 1765099 w 10590591"/>
              <a:gd name="connsiteY11" fmla="*/ 2463549 h 2463549"/>
              <a:gd name="connsiteX12" fmla="*/ 0 w 10590591"/>
              <a:gd name="connsiteY12" fmla="*/ 2463549 h 2463549"/>
              <a:gd name="connsiteX13" fmla="*/ 0 w 10590591"/>
              <a:gd name="connsiteY13" fmla="*/ 1365677 h 2463549"/>
              <a:gd name="connsiteX14" fmla="*/ 0 w 10590591"/>
              <a:gd name="connsiteY14" fmla="*/ 895161 h 2463549"/>
              <a:gd name="connsiteX15" fmla="*/ 0 w 10590591"/>
              <a:gd name="connsiteY15" fmla="*/ 895161 h 2463549"/>
              <a:gd name="connsiteX16" fmla="*/ 0 w 10590591"/>
              <a:gd name="connsiteY16" fmla="*/ 581483 h 2463549"/>
              <a:gd name="connsiteX0" fmla="*/ 0 w 10590591"/>
              <a:gd name="connsiteY0" fmla="*/ 581483 h 2463549"/>
              <a:gd name="connsiteX1" fmla="*/ 1365604 w 10590591"/>
              <a:gd name="connsiteY1" fmla="*/ 590360 h 2463549"/>
              <a:gd name="connsiteX2" fmla="*/ 1899317 w 10590591"/>
              <a:gd name="connsiteY2" fmla="*/ 0 h 2463549"/>
              <a:gd name="connsiteX3" fmla="*/ 2166696 w 10590591"/>
              <a:gd name="connsiteY3" fmla="*/ 572606 h 2463549"/>
              <a:gd name="connsiteX4" fmla="*/ 10590591 w 10590591"/>
              <a:gd name="connsiteY4" fmla="*/ 581483 h 2463549"/>
              <a:gd name="connsiteX5" fmla="*/ 10590591 w 10590591"/>
              <a:gd name="connsiteY5" fmla="*/ 895161 h 2463549"/>
              <a:gd name="connsiteX6" fmla="*/ 10590591 w 10590591"/>
              <a:gd name="connsiteY6" fmla="*/ 895161 h 2463549"/>
              <a:gd name="connsiteX7" fmla="*/ 10590591 w 10590591"/>
              <a:gd name="connsiteY7" fmla="*/ 1365677 h 2463549"/>
              <a:gd name="connsiteX8" fmla="*/ 10590591 w 10590591"/>
              <a:gd name="connsiteY8" fmla="*/ 2463549 h 2463549"/>
              <a:gd name="connsiteX9" fmla="*/ 4412746 w 10590591"/>
              <a:gd name="connsiteY9" fmla="*/ 2463549 h 2463549"/>
              <a:gd name="connsiteX10" fmla="*/ 1765099 w 10590591"/>
              <a:gd name="connsiteY10" fmla="*/ 2463549 h 2463549"/>
              <a:gd name="connsiteX11" fmla="*/ 1765099 w 10590591"/>
              <a:gd name="connsiteY11" fmla="*/ 2463549 h 2463549"/>
              <a:gd name="connsiteX12" fmla="*/ 0 w 10590591"/>
              <a:gd name="connsiteY12" fmla="*/ 2463549 h 2463549"/>
              <a:gd name="connsiteX13" fmla="*/ 0 w 10590591"/>
              <a:gd name="connsiteY13" fmla="*/ 1365677 h 2463549"/>
              <a:gd name="connsiteX14" fmla="*/ 0 w 10590591"/>
              <a:gd name="connsiteY14" fmla="*/ 895161 h 2463549"/>
              <a:gd name="connsiteX15" fmla="*/ 0 w 10590591"/>
              <a:gd name="connsiteY15" fmla="*/ 895161 h 2463549"/>
              <a:gd name="connsiteX16" fmla="*/ 0 w 10590591"/>
              <a:gd name="connsiteY16" fmla="*/ 581483 h 2463549"/>
              <a:gd name="connsiteX0" fmla="*/ 0 w 10590591"/>
              <a:gd name="connsiteY0" fmla="*/ 581483 h 2463549"/>
              <a:gd name="connsiteX1" fmla="*/ 1649690 w 10590591"/>
              <a:gd name="connsiteY1" fmla="*/ 563727 h 2463549"/>
              <a:gd name="connsiteX2" fmla="*/ 1899317 w 10590591"/>
              <a:gd name="connsiteY2" fmla="*/ 0 h 2463549"/>
              <a:gd name="connsiteX3" fmla="*/ 2166696 w 10590591"/>
              <a:gd name="connsiteY3" fmla="*/ 572606 h 2463549"/>
              <a:gd name="connsiteX4" fmla="*/ 10590591 w 10590591"/>
              <a:gd name="connsiteY4" fmla="*/ 581483 h 2463549"/>
              <a:gd name="connsiteX5" fmla="*/ 10590591 w 10590591"/>
              <a:gd name="connsiteY5" fmla="*/ 895161 h 2463549"/>
              <a:gd name="connsiteX6" fmla="*/ 10590591 w 10590591"/>
              <a:gd name="connsiteY6" fmla="*/ 895161 h 2463549"/>
              <a:gd name="connsiteX7" fmla="*/ 10590591 w 10590591"/>
              <a:gd name="connsiteY7" fmla="*/ 1365677 h 2463549"/>
              <a:gd name="connsiteX8" fmla="*/ 10590591 w 10590591"/>
              <a:gd name="connsiteY8" fmla="*/ 2463549 h 2463549"/>
              <a:gd name="connsiteX9" fmla="*/ 4412746 w 10590591"/>
              <a:gd name="connsiteY9" fmla="*/ 2463549 h 2463549"/>
              <a:gd name="connsiteX10" fmla="*/ 1765099 w 10590591"/>
              <a:gd name="connsiteY10" fmla="*/ 2463549 h 2463549"/>
              <a:gd name="connsiteX11" fmla="*/ 1765099 w 10590591"/>
              <a:gd name="connsiteY11" fmla="*/ 2463549 h 2463549"/>
              <a:gd name="connsiteX12" fmla="*/ 0 w 10590591"/>
              <a:gd name="connsiteY12" fmla="*/ 2463549 h 2463549"/>
              <a:gd name="connsiteX13" fmla="*/ 0 w 10590591"/>
              <a:gd name="connsiteY13" fmla="*/ 1365677 h 2463549"/>
              <a:gd name="connsiteX14" fmla="*/ 0 w 10590591"/>
              <a:gd name="connsiteY14" fmla="*/ 895161 h 2463549"/>
              <a:gd name="connsiteX15" fmla="*/ 0 w 10590591"/>
              <a:gd name="connsiteY15" fmla="*/ 895161 h 2463549"/>
              <a:gd name="connsiteX16" fmla="*/ 0 w 10590591"/>
              <a:gd name="connsiteY16" fmla="*/ 581483 h 2463549"/>
              <a:gd name="connsiteX0" fmla="*/ 0 w 10590591"/>
              <a:gd name="connsiteY0" fmla="*/ 581483 h 2463549"/>
              <a:gd name="connsiteX1" fmla="*/ 1476215 w 10590591"/>
              <a:gd name="connsiteY1" fmla="*/ 583544 h 2463549"/>
              <a:gd name="connsiteX2" fmla="*/ 1899317 w 10590591"/>
              <a:gd name="connsiteY2" fmla="*/ 0 h 2463549"/>
              <a:gd name="connsiteX3" fmla="*/ 2166696 w 10590591"/>
              <a:gd name="connsiteY3" fmla="*/ 572606 h 2463549"/>
              <a:gd name="connsiteX4" fmla="*/ 10590591 w 10590591"/>
              <a:gd name="connsiteY4" fmla="*/ 581483 h 2463549"/>
              <a:gd name="connsiteX5" fmla="*/ 10590591 w 10590591"/>
              <a:gd name="connsiteY5" fmla="*/ 895161 h 2463549"/>
              <a:gd name="connsiteX6" fmla="*/ 10590591 w 10590591"/>
              <a:gd name="connsiteY6" fmla="*/ 895161 h 2463549"/>
              <a:gd name="connsiteX7" fmla="*/ 10590591 w 10590591"/>
              <a:gd name="connsiteY7" fmla="*/ 1365677 h 2463549"/>
              <a:gd name="connsiteX8" fmla="*/ 10590591 w 10590591"/>
              <a:gd name="connsiteY8" fmla="*/ 2463549 h 2463549"/>
              <a:gd name="connsiteX9" fmla="*/ 4412746 w 10590591"/>
              <a:gd name="connsiteY9" fmla="*/ 2463549 h 2463549"/>
              <a:gd name="connsiteX10" fmla="*/ 1765099 w 10590591"/>
              <a:gd name="connsiteY10" fmla="*/ 2463549 h 2463549"/>
              <a:gd name="connsiteX11" fmla="*/ 1765099 w 10590591"/>
              <a:gd name="connsiteY11" fmla="*/ 2463549 h 2463549"/>
              <a:gd name="connsiteX12" fmla="*/ 0 w 10590591"/>
              <a:gd name="connsiteY12" fmla="*/ 2463549 h 2463549"/>
              <a:gd name="connsiteX13" fmla="*/ 0 w 10590591"/>
              <a:gd name="connsiteY13" fmla="*/ 1365677 h 2463549"/>
              <a:gd name="connsiteX14" fmla="*/ 0 w 10590591"/>
              <a:gd name="connsiteY14" fmla="*/ 895161 h 2463549"/>
              <a:gd name="connsiteX15" fmla="*/ 0 w 10590591"/>
              <a:gd name="connsiteY15" fmla="*/ 895161 h 2463549"/>
              <a:gd name="connsiteX16" fmla="*/ 0 w 10590591"/>
              <a:gd name="connsiteY16" fmla="*/ 581483 h 2463549"/>
              <a:gd name="connsiteX0" fmla="*/ 0 w 10590591"/>
              <a:gd name="connsiteY0" fmla="*/ 888650 h 2770716"/>
              <a:gd name="connsiteX1" fmla="*/ 1476215 w 10590591"/>
              <a:gd name="connsiteY1" fmla="*/ 890711 h 2770716"/>
              <a:gd name="connsiteX2" fmla="*/ 1808015 w 10590591"/>
              <a:gd name="connsiteY2" fmla="*/ 0 h 2770716"/>
              <a:gd name="connsiteX3" fmla="*/ 2166696 w 10590591"/>
              <a:gd name="connsiteY3" fmla="*/ 879773 h 2770716"/>
              <a:gd name="connsiteX4" fmla="*/ 10590591 w 10590591"/>
              <a:gd name="connsiteY4" fmla="*/ 888650 h 2770716"/>
              <a:gd name="connsiteX5" fmla="*/ 10590591 w 10590591"/>
              <a:gd name="connsiteY5" fmla="*/ 1202328 h 2770716"/>
              <a:gd name="connsiteX6" fmla="*/ 10590591 w 10590591"/>
              <a:gd name="connsiteY6" fmla="*/ 1202328 h 2770716"/>
              <a:gd name="connsiteX7" fmla="*/ 10590591 w 10590591"/>
              <a:gd name="connsiteY7" fmla="*/ 1672844 h 2770716"/>
              <a:gd name="connsiteX8" fmla="*/ 10590591 w 10590591"/>
              <a:gd name="connsiteY8" fmla="*/ 2770716 h 2770716"/>
              <a:gd name="connsiteX9" fmla="*/ 4412746 w 10590591"/>
              <a:gd name="connsiteY9" fmla="*/ 2770716 h 2770716"/>
              <a:gd name="connsiteX10" fmla="*/ 1765099 w 10590591"/>
              <a:gd name="connsiteY10" fmla="*/ 2770716 h 2770716"/>
              <a:gd name="connsiteX11" fmla="*/ 1765099 w 10590591"/>
              <a:gd name="connsiteY11" fmla="*/ 2770716 h 2770716"/>
              <a:gd name="connsiteX12" fmla="*/ 0 w 10590591"/>
              <a:gd name="connsiteY12" fmla="*/ 2770716 h 2770716"/>
              <a:gd name="connsiteX13" fmla="*/ 0 w 10590591"/>
              <a:gd name="connsiteY13" fmla="*/ 1672844 h 2770716"/>
              <a:gd name="connsiteX14" fmla="*/ 0 w 10590591"/>
              <a:gd name="connsiteY14" fmla="*/ 1202328 h 2770716"/>
              <a:gd name="connsiteX15" fmla="*/ 0 w 10590591"/>
              <a:gd name="connsiteY15" fmla="*/ 1202328 h 2770716"/>
              <a:gd name="connsiteX16" fmla="*/ 0 w 10590591"/>
              <a:gd name="connsiteY16" fmla="*/ 888650 h 2770716"/>
              <a:gd name="connsiteX0" fmla="*/ 0 w 10590591"/>
              <a:gd name="connsiteY0" fmla="*/ 908468 h 2790534"/>
              <a:gd name="connsiteX1" fmla="*/ 1476215 w 10590591"/>
              <a:gd name="connsiteY1" fmla="*/ 910529 h 2790534"/>
              <a:gd name="connsiteX2" fmla="*/ 2889297 w 10590591"/>
              <a:gd name="connsiteY2" fmla="*/ 0 h 2790534"/>
              <a:gd name="connsiteX3" fmla="*/ 2166696 w 10590591"/>
              <a:gd name="connsiteY3" fmla="*/ 899591 h 2790534"/>
              <a:gd name="connsiteX4" fmla="*/ 10590591 w 10590591"/>
              <a:gd name="connsiteY4" fmla="*/ 908468 h 2790534"/>
              <a:gd name="connsiteX5" fmla="*/ 10590591 w 10590591"/>
              <a:gd name="connsiteY5" fmla="*/ 1222146 h 2790534"/>
              <a:gd name="connsiteX6" fmla="*/ 10590591 w 10590591"/>
              <a:gd name="connsiteY6" fmla="*/ 1222146 h 2790534"/>
              <a:gd name="connsiteX7" fmla="*/ 10590591 w 10590591"/>
              <a:gd name="connsiteY7" fmla="*/ 1692662 h 2790534"/>
              <a:gd name="connsiteX8" fmla="*/ 10590591 w 10590591"/>
              <a:gd name="connsiteY8" fmla="*/ 2790534 h 2790534"/>
              <a:gd name="connsiteX9" fmla="*/ 4412746 w 10590591"/>
              <a:gd name="connsiteY9" fmla="*/ 2790534 h 2790534"/>
              <a:gd name="connsiteX10" fmla="*/ 1765099 w 10590591"/>
              <a:gd name="connsiteY10" fmla="*/ 2790534 h 2790534"/>
              <a:gd name="connsiteX11" fmla="*/ 1765099 w 10590591"/>
              <a:gd name="connsiteY11" fmla="*/ 2790534 h 2790534"/>
              <a:gd name="connsiteX12" fmla="*/ 0 w 10590591"/>
              <a:gd name="connsiteY12" fmla="*/ 2790534 h 2790534"/>
              <a:gd name="connsiteX13" fmla="*/ 0 w 10590591"/>
              <a:gd name="connsiteY13" fmla="*/ 1692662 h 2790534"/>
              <a:gd name="connsiteX14" fmla="*/ 0 w 10590591"/>
              <a:gd name="connsiteY14" fmla="*/ 1222146 h 2790534"/>
              <a:gd name="connsiteX15" fmla="*/ 0 w 10590591"/>
              <a:gd name="connsiteY15" fmla="*/ 1222146 h 2790534"/>
              <a:gd name="connsiteX16" fmla="*/ 0 w 10590591"/>
              <a:gd name="connsiteY16" fmla="*/ 908468 h 279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590591" h="2790534">
                <a:moveTo>
                  <a:pt x="0" y="908468"/>
                </a:moveTo>
                <a:lnTo>
                  <a:pt x="1476215" y="910529"/>
                </a:lnTo>
                <a:lnTo>
                  <a:pt x="2889297" y="0"/>
                </a:lnTo>
                <a:lnTo>
                  <a:pt x="2166696" y="899591"/>
                </a:lnTo>
                <a:lnTo>
                  <a:pt x="10590591" y="908468"/>
                </a:lnTo>
                <a:lnTo>
                  <a:pt x="10590591" y="1222146"/>
                </a:lnTo>
                <a:lnTo>
                  <a:pt x="10590591" y="1222146"/>
                </a:lnTo>
                <a:lnTo>
                  <a:pt x="10590591" y="1692662"/>
                </a:lnTo>
                <a:lnTo>
                  <a:pt x="10590591" y="2790534"/>
                </a:lnTo>
                <a:lnTo>
                  <a:pt x="4412746" y="2790534"/>
                </a:lnTo>
                <a:lnTo>
                  <a:pt x="1765099" y="2790534"/>
                </a:lnTo>
                <a:lnTo>
                  <a:pt x="1765099" y="2790534"/>
                </a:lnTo>
                <a:lnTo>
                  <a:pt x="0" y="2790534"/>
                </a:lnTo>
                <a:lnTo>
                  <a:pt x="0" y="1692662"/>
                </a:lnTo>
                <a:lnTo>
                  <a:pt x="0" y="1222146"/>
                </a:lnTo>
                <a:lnTo>
                  <a:pt x="0" y="1222146"/>
                </a:lnTo>
                <a:lnTo>
                  <a:pt x="0" y="908468"/>
                </a:lnTo>
                <a:close/>
              </a:path>
            </a:pathLst>
          </a:cu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Two ways:</a:t>
            </a:r>
          </a:p>
          <a:p>
            <a:pPr marL="342900" indent="-342900">
              <a:buAutoNum type="arabicPeriod"/>
            </a:pPr>
            <a:r>
              <a:rPr lang="en-US" dirty="0"/>
              <a:t>ACP: callback processed by the same thread</a:t>
            </a:r>
          </a:p>
          <a:p>
            <a:pPr marL="342900" indent="-342900">
              <a:buAutoNum type="arabicPeriod"/>
            </a:pPr>
            <a:r>
              <a:rPr lang="en-US" b="1" dirty="0"/>
              <a:t>IO Completion Port: processed by the thread pool</a:t>
            </a:r>
            <a:br>
              <a:rPr lang="en-US" b="1" dirty="0"/>
            </a:br>
            <a:r>
              <a:rPr lang="en-US" i="1" dirty="0"/>
              <a:t>This is what .NET does!</a:t>
            </a:r>
          </a:p>
          <a:p>
            <a:pPr algn="ctr"/>
            <a:endParaRPr lang="en-US" dirty="0"/>
          </a:p>
        </p:txBody>
      </p:sp>
      <p:sp>
        <p:nvSpPr>
          <p:cNvPr id="28" name="Arrow: Down 27"/>
          <p:cNvSpPr/>
          <p:nvPr/>
        </p:nvSpPr>
        <p:spPr>
          <a:xfrm>
            <a:off x="1252724" y="3206048"/>
            <a:ext cx="484632" cy="5199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767682" y="3165474"/>
            <a:ext cx="1153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Creates an</a:t>
            </a:r>
          </a:p>
          <a:p>
            <a:r>
              <a:rPr lang="en-US" sz="1400" dirty="0"/>
              <a:t>OVERLAPPED</a:t>
            </a:r>
          </a:p>
        </p:txBody>
      </p:sp>
    </p:spTree>
    <p:extLst>
      <p:ext uri="{BB962C8B-B14F-4D97-AF65-F5344CB8AC3E}">
        <p14:creationId xmlns:p14="http://schemas.microsoft.com/office/powerpoint/2010/main" val="708455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I/O Operations in .NET </a:t>
            </a:r>
            <a:br>
              <a:rPr lang="en-US" dirty="0"/>
            </a:br>
            <a:r>
              <a:rPr lang="en-US" sz="3200" dirty="0"/>
              <a:t>(before tasks)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ADBC0-FB57-495D-9B49-FCDABA872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05775" y="1811043"/>
            <a:ext cx="4216894" cy="27875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/>
              <a:t>Operating System</a:t>
            </a:r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 rot="5400000">
            <a:off x="4790070" y="3351798"/>
            <a:ext cx="2115321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42900" y="2303040"/>
            <a:ext cx="1034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User space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47730" y="2303040"/>
            <a:ext cx="1151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Kernel space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96194" y="2731201"/>
            <a:ext cx="1121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ReadFile</a:t>
            </a:r>
            <a:r>
              <a:rPr lang="en-US" dirty="0"/>
              <a:t>()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221196" y="2723761"/>
            <a:ext cx="1428007" cy="3790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 Driver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277165" y="1811043"/>
            <a:ext cx="1961496" cy="27875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/>
              <a:t>Hardware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9680864" y="2629101"/>
            <a:ext cx="1154098" cy="5586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</a:t>
            </a:r>
          </a:p>
        </p:txBody>
      </p:sp>
      <p:sp>
        <p:nvSpPr>
          <p:cNvPr id="38" name="Rectangle 37"/>
          <p:cNvSpPr/>
          <p:nvPr/>
        </p:nvSpPr>
        <p:spPr>
          <a:xfrm>
            <a:off x="9680864" y="3736857"/>
            <a:ext cx="1154098" cy="44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cxnSp>
        <p:nvCxnSpPr>
          <p:cNvPr id="43" name="Connector: Elbow 42"/>
          <p:cNvCxnSpPr>
            <a:cxnSpLocks/>
            <a:stCxn id="38" idx="1"/>
            <a:endCxn id="92" idx="3"/>
          </p:cNvCxnSpPr>
          <p:nvPr/>
        </p:nvCxnSpPr>
        <p:spPr>
          <a:xfrm rot="10800000" flipV="1">
            <a:off x="7644968" y="3958956"/>
            <a:ext cx="2035896" cy="6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985905" y="2570604"/>
            <a:ext cx="1356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Call Returns</a:t>
            </a:r>
          </a:p>
          <a:p>
            <a:pPr algn="ctr"/>
            <a:r>
              <a:rPr lang="en-US" dirty="0"/>
              <a:t>Immediately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257913" y="3246075"/>
            <a:ext cx="7906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Interrupts </a:t>
            </a:r>
          </a:p>
          <a:p>
            <a:pPr algn="ctr"/>
            <a:r>
              <a:rPr lang="en-US" sz="1100" dirty="0"/>
              <a:t>the CPU</a:t>
            </a:r>
          </a:p>
        </p:txBody>
      </p:sp>
      <p:cxnSp>
        <p:nvCxnSpPr>
          <p:cNvPr id="85" name="Straight Arrow Connector 84"/>
          <p:cNvCxnSpPr>
            <a:cxnSpLocks/>
            <a:stCxn id="19" idx="3"/>
            <a:endCxn id="33" idx="1"/>
          </p:cNvCxnSpPr>
          <p:nvPr/>
        </p:nvCxnSpPr>
        <p:spPr>
          <a:xfrm flipV="1">
            <a:off x="7649203" y="2908424"/>
            <a:ext cx="2031661" cy="48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6216695" y="3598610"/>
            <a:ext cx="1428273" cy="7219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Kernel</a:t>
            </a:r>
          </a:p>
        </p:txBody>
      </p:sp>
      <p:cxnSp>
        <p:nvCxnSpPr>
          <p:cNvPr id="114" name="Straight Arrow Connector 113"/>
          <p:cNvCxnSpPr>
            <a:stCxn id="11" idx="3"/>
            <a:endCxn id="19" idx="1"/>
          </p:cNvCxnSpPr>
          <p:nvPr/>
        </p:nvCxnSpPr>
        <p:spPr>
          <a:xfrm flipV="1">
            <a:off x="5117783" y="2913288"/>
            <a:ext cx="1103413" cy="25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cxnSpLocks/>
            <a:stCxn id="92" idx="1"/>
            <a:endCxn id="134" idx="3"/>
          </p:cNvCxnSpPr>
          <p:nvPr/>
        </p:nvCxnSpPr>
        <p:spPr>
          <a:xfrm flipH="1" flipV="1">
            <a:off x="4942806" y="3959581"/>
            <a:ext cx="127388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3983889" y="3774915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Callback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8420702" y="3671238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DPC</a:t>
            </a:r>
          </a:p>
        </p:txBody>
      </p:sp>
      <p:cxnSp>
        <p:nvCxnSpPr>
          <p:cNvPr id="18" name="Straight Arrow Connector 17"/>
          <p:cNvCxnSpPr>
            <a:stCxn id="33" idx="2"/>
            <a:endCxn id="38" idx="0"/>
          </p:cNvCxnSpPr>
          <p:nvPr/>
        </p:nvCxnSpPr>
        <p:spPr>
          <a:xfrm>
            <a:off x="10257913" y="3187746"/>
            <a:ext cx="0" cy="5491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835535" y="1811042"/>
            <a:ext cx="2243429" cy="278758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/>
              <a:t>.NET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29532" y="2723757"/>
            <a:ext cx="2046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Stream.BeginRead</a:t>
            </a:r>
            <a:r>
              <a:rPr lang="en-US" dirty="0"/>
              <a:t>()</a:t>
            </a:r>
          </a:p>
        </p:txBody>
      </p:sp>
      <p:cxnSp>
        <p:nvCxnSpPr>
          <p:cNvPr id="24" name="Straight Arrow Connector 23"/>
          <p:cNvCxnSpPr>
            <a:stCxn id="22" idx="3"/>
            <a:endCxn id="11" idx="1"/>
          </p:cNvCxnSpPr>
          <p:nvPr/>
        </p:nvCxnSpPr>
        <p:spPr>
          <a:xfrm>
            <a:off x="2976246" y="2908423"/>
            <a:ext cx="1019948" cy="74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89733" y="3774915"/>
            <a:ext cx="1878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Stream.EndRead</a:t>
            </a:r>
            <a:r>
              <a:rPr lang="en-US" dirty="0"/>
              <a:t>()</a:t>
            </a:r>
          </a:p>
        </p:txBody>
      </p:sp>
      <p:cxnSp>
        <p:nvCxnSpPr>
          <p:cNvPr id="45" name="Straight Arrow Connector 44"/>
          <p:cNvCxnSpPr>
            <a:stCxn id="134" idx="1"/>
            <a:endCxn id="39" idx="3"/>
          </p:cNvCxnSpPr>
          <p:nvPr/>
        </p:nvCxnSpPr>
        <p:spPr>
          <a:xfrm flipH="1">
            <a:off x="2868132" y="3959581"/>
            <a:ext cx="111575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Arrow: Down 46"/>
          <p:cNvSpPr/>
          <p:nvPr/>
        </p:nvSpPr>
        <p:spPr>
          <a:xfrm>
            <a:off x="1322773" y="3216935"/>
            <a:ext cx="484632" cy="5199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1807405" y="3131147"/>
            <a:ext cx="861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Creates a</a:t>
            </a:r>
          </a:p>
          <a:p>
            <a:r>
              <a:rPr lang="en-US" sz="1400" dirty="0"/>
              <a:t>Task</a:t>
            </a:r>
          </a:p>
        </p:txBody>
      </p:sp>
      <p:sp>
        <p:nvSpPr>
          <p:cNvPr id="59" name="Arrow: Down 58"/>
          <p:cNvSpPr/>
          <p:nvPr/>
        </p:nvSpPr>
        <p:spPr>
          <a:xfrm>
            <a:off x="4078276" y="3216688"/>
            <a:ext cx="484632" cy="5199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4593234" y="3176114"/>
            <a:ext cx="1153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Creates an</a:t>
            </a:r>
          </a:p>
          <a:p>
            <a:r>
              <a:rPr lang="en-US" sz="1400" dirty="0"/>
              <a:t>OVERLAPPED</a:t>
            </a:r>
          </a:p>
        </p:txBody>
      </p:sp>
      <p:sp>
        <p:nvSpPr>
          <p:cNvPr id="34" name="Content Placeholder 4">
            <a:extLst>
              <a:ext uri="{FF2B5EF4-FFF2-40B4-BE49-F238E27FC236}">
                <a16:creationId xmlns:a16="http://schemas.microsoft.com/office/drawing/2014/main" id="{7991D9A2-180F-44D7-A503-05E8FB16C11B}"/>
              </a:ext>
            </a:extLst>
          </p:cNvPr>
          <p:cNvSpPr txBox="1">
            <a:spLocks/>
          </p:cNvSpPr>
          <p:nvPr/>
        </p:nvSpPr>
        <p:spPr>
          <a:xfrm>
            <a:off x="4562272" y="4816343"/>
            <a:ext cx="6791528" cy="1360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 thread is blocked waiting!</a:t>
            </a:r>
          </a:p>
        </p:txBody>
      </p:sp>
    </p:spTree>
    <p:extLst>
      <p:ext uri="{BB962C8B-B14F-4D97-AF65-F5344CB8AC3E}">
        <p14:creationId xmlns:p14="http://schemas.microsoft.com/office/powerpoint/2010/main" val="2230618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8AAA-7E5B-4B13-BD69-A7D758A40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C3462-4AD6-4511-AD5A-B0FF5C880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IAsyncResult</a:t>
            </a:r>
            <a:endParaRPr lang="en-US" dirty="0"/>
          </a:p>
          <a:p>
            <a:r>
              <a:rPr lang="en-US" dirty="0" err="1"/>
              <a:t>BeginXXXX</a:t>
            </a:r>
            <a:endParaRPr lang="en-US" dirty="0"/>
          </a:p>
          <a:p>
            <a:pPr lvl="1"/>
            <a:r>
              <a:rPr lang="en-US" dirty="0"/>
              <a:t>Start the operation</a:t>
            </a:r>
          </a:p>
          <a:p>
            <a:pPr lvl="1"/>
            <a:r>
              <a:rPr lang="en-US" dirty="0"/>
              <a:t>Pass a callback when operation is complete</a:t>
            </a:r>
          </a:p>
          <a:p>
            <a:pPr lvl="2"/>
            <a:r>
              <a:rPr lang="en-US" b="1" i="1" dirty="0"/>
              <a:t>Called on an arbitrary thread from the </a:t>
            </a:r>
            <a:r>
              <a:rPr lang="en-US" b="1" i="1" dirty="0" err="1"/>
              <a:t>threadpool</a:t>
            </a:r>
            <a:endParaRPr lang="en-US" b="1" i="1" dirty="0"/>
          </a:p>
          <a:p>
            <a:r>
              <a:rPr lang="en-US" dirty="0" err="1"/>
              <a:t>EndXXXX</a:t>
            </a:r>
            <a:endParaRPr lang="en-US" dirty="0"/>
          </a:p>
          <a:p>
            <a:pPr lvl="1"/>
            <a:r>
              <a:rPr lang="en-US" dirty="0"/>
              <a:t>Complete the operation and get the result</a:t>
            </a:r>
          </a:p>
        </p:txBody>
      </p:sp>
    </p:spTree>
    <p:extLst>
      <p:ext uri="{BB962C8B-B14F-4D97-AF65-F5344CB8AC3E}">
        <p14:creationId xmlns:p14="http://schemas.microsoft.com/office/powerpoint/2010/main" val="3077155360"/>
      </p:ext>
    </p:extLst>
  </p:cSld>
  <p:clrMapOvr>
    <a:masterClrMapping/>
  </p:clrMapOvr>
</p:sld>
</file>

<file path=ppt/theme/theme1.xml><?xml version="1.0" encoding="utf-8"?>
<a:theme xmlns:a="http://schemas.openxmlformats.org/drawingml/2006/main" name="LectureTheme">
  <a:themeElements>
    <a:clrScheme name="Custom 1">
      <a:dk1>
        <a:srgbClr val="002060"/>
      </a:dk1>
      <a:lt1>
        <a:sysClr val="window" lastClr="FFFFFF"/>
      </a:lt1>
      <a:dk2>
        <a:srgbClr val="002060"/>
      </a:dk2>
      <a:lt2>
        <a:srgbClr val="F2F2F2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48A1FA"/>
      </a:hlink>
      <a:folHlink>
        <a:srgbClr val="C55A1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Theme" id="{F27164EB-CA17-45A1-9181-DEF32BE6D3DF}" vid="{ED0D8CA8-E4EE-4C38-B4DC-38CFFD1491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LectureTheme</Template>
  <TotalTime>29</TotalTime>
  <Words>556</Words>
  <Application>Microsoft Office PowerPoint</Application>
  <PresentationFormat>Widescreen</PresentationFormat>
  <Paragraphs>172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LectureTheme</vt:lpstr>
      <vt:lpstr>I/O Operations and Threads</vt:lpstr>
      <vt:lpstr>What is I/O</vt:lpstr>
      <vt:lpstr>I/O Operations Are Naturally Asynchronous</vt:lpstr>
      <vt:lpstr>Examples of Synchronous I/O APIs</vt:lpstr>
      <vt:lpstr>Synchronous I/O Operations</vt:lpstr>
      <vt:lpstr>Examples of Asynchronous I/O APIs</vt:lpstr>
      <vt:lpstr>Asynchronous I/O Operations</vt:lpstr>
      <vt:lpstr>Asynchronous I/O Operations in .NET  (before tasks)</vt:lpstr>
      <vt:lpstr>Asynchronous Operations</vt:lpstr>
      <vt:lpstr>IAsyncResult Demo</vt:lpstr>
      <vt:lpstr>Async Operations Improve Scalability</vt:lpstr>
      <vt:lpstr>Async Operations Improve Scalability</vt:lpstr>
      <vt:lpstr>Asynchronous I/O Operations in .NET</vt:lpstr>
      <vt:lpstr>Prefer Asynchronous Operations</vt:lpstr>
      <vt:lpstr>Async Operations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I/O Operations and Threads</dc:title>
  <dc:creator>Nikolay Pavlov</dc:creator>
  <cp:lastModifiedBy>Nikolay Pavlov</cp:lastModifiedBy>
  <cp:revision>2</cp:revision>
  <dcterms:created xsi:type="dcterms:W3CDTF">2019-11-21T09:34:58Z</dcterms:created>
  <dcterms:modified xsi:type="dcterms:W3CDTF">2019-11-21T11:02:45Z</dcterms:modified>
</cp:coreProperties>
</file>