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sldIdLst>
    <p:sldId id="256" r:id="rId2"/>
    <p:sldId id="323" r:id="rId3"/>
    <p:sldId id="326" r:id="rId4"/>
    <p:sldId id="282" r:id="rId5"/>
    <p:sldId id="283" r:id="rId6"/>
    <p:sldId id="325" r:id="rId7"/>
    <p:sldId id="284" r:id="rId8"/>
    <p:sldId id="286" r:id="rId9"/>
    <p:sldId id="287" r:id="rId10"/>
    <p:sldId id="324" r:id="rId11"/>
    <p:sldId id="293" r:id="rId12"/>
    <p:sldId id="313" r:id="rId13"/>
    <p:sldId id="316" r:id="rId14"/>
    <p:sldId id="312" r:id="rId15"/>
    <p:sldId id="315" r:id="rId16"/>
    <p:sldId id="294" r:id="rId1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8CA6C9-1952-43B1-9834-F4E6BBB09E63}" v="32" dt="2019-11-21T11:11:23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9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y Pavlov" userId="d7f7f893a5ccf53c" providerId="LiveId" clId="{D76651F4-3037-4367-BCD7-E96E3D2F865E}"/>
    <pc:docChg chg="delSld">
      <pc:chgData name="Nikolay Pavlov" userId="d7f7f893a5ccf53c" providerId="LiveId" clId="{D76651F4-3037-4367-BCD7-E96E3D2F865E}" dt="2017-11-02T15:51:37.203" v="27" actId="2696"/>
      <pc:docMkLst>
        <pc:docMk/>
      </pc:docMkLst>
      <pc:sldChg chg="del">
        <pc:chgData name="Nikolay Pavlov" userId="d7f7f893a5ccf53c" providerId="LiveId" clId="{D76651F4-3037-4367-BCD7-E96E3D2F865E}" dt="2017-10-23T12:13:28.351" v="1" actId="2696"/>
        <pc:sldMkLst>
          <pc:docMk/>
          <pc:sldMk cId="621892505" sldId="258"/>
        </pc:sldMkLst>
      </pc:sldChg>
      <pc:sldChg chg="del">
        <pc:chgData name="Nikolay Pavlov" userId="d7f7f893a5ccf53c" providerId="LiveId" clId="{D76651F4-3037-4367-BCD7-E96E3D2F865E}" dt="2017-10-23T12:13:28.430" v="5" actId="2696"/>
        <pc:sldMkLst>
          <pc:docMk/>
          <pc:sldMk cId="453912345" sldId="260"/>
        </pc:sldMkLst>
      </pc:sldChg>
      <pc:sldChg chg="del">
        <pc:chgData name="Nikolay Pavlov" userId="d7f7f893a5ccf53c" providerId="LiveId" clId="{D76651F4-3037-4367-BCD7-E96E3D2F865E}" dt="2017-10-23T12:13:28.451" v="6" actId="2696"/>
        <pc:sldMkLst>
          <pc:docMk/>
          <pc:sldMk cId="4035778758" sldId="261"/>
        </pc:sldMkLst>
      </pc:sldChg>
      <pc:sldChg chg="del">
        <pc:chgData name="Nikolay Pavlov" userId="d7f7f893a5ccf53c" providerId="LiveId" clId="{D76651F4-3037-4367-BCD7-E96E3D2F865E}" dt="2017-10-23T12:13:28.468" v="7" actId="2696"/>
        <pc:sldMkLst>
          <pc:docMk/>
          <pc:sldMk cId="512772762" sldId="262"/>
        </pc:sldMkLst>
      </pc:sldChg>
      <pc:sldChg chg="del">
        <pc:chgData name="Nikolay Pavlov" userId="d7f7f893a5ccf53c" providerId="LiveId" clId="{D76651F4-3037-4367-BCD7-E96E3D2F865E}" dt="2017-10-23T12:13:28.485" v="8" actId="2696"/>
        <pc:sldMkLst>
          <pc:docMk/>
          <pc:sldMk cId="731892347" sldId="263"/>
        </pc:sldMkLst>
      </pc:sldChg>
      <pc:sldChg chg="del">
        <pc:chgData name="Nikolay Pavlov" userId="d7f7f893a5ccf53c" providerId="LiveId" clId="{D76651F4-3037-4367-BCD7-E96E3D2F865E}" dt="2017-10-23T12:13:28.500" v="9" actId="2696"/>
        <pc:sldMkLst>
          <pc:docMk/>
          <pc:sldMk cId="4282993639" sldId="264"/>
        </pc:sldMkLst>
      </pc:sldChg>
      <pc:sldChg chg="del">
        <pc:chgData name="Nikolay Pavlov" userId="d7f7f893a5ccf53c" providerId="LiveId" clId="{D76651F4-3037-4367-BCD7-E96E3D2F865E}" dt="2017-10-23T12:13:28.514" v="10" actId="2696"/>
        <pc:sldMkLst>
          <pc:docMk/>
          <pc:sldMk cId="3358111747" sldId="265"/>
        </pc:sldMkLst>
      </pc:sldChg>
      <pc:sldChg chg="del">
        <pc:chgData name="Nikolay Pavlov" userId="d7f7f893a5ccf53c" providerId="LiveId" clId="{D76651F4-3037-4367-BCD7-E96E3D2F865E}" dt="2017-10-23T12:13:28.528" v="11" actId="2696"/>
        <pc:sldMkLst>
          <pc:docMk/>
          <pc:sldMk cId="1895744702" sldId="266"/>
        </pc:sldMkLst>
      </pc:sldChg>
      <pc:sldChg chg="del">
        <pc:chgData name="Nikolay Pavlov" userId="d7f7f893a5ccf53c" providerId="LiveId" clId="{D76651F4-3037-4367-BCD7-E96E3D2F865E}" dt="2017-10-23T12:13:28.537" v="12" actId="2696"/>
        <pc:sldMkLst>
          <pc:docMk/>
          <pc:sldMk cId="3262318181" sldId="267"/>
        </pc:sldMkLst>
      </pc:sldChg>
      <pc:sldChg chg="del">
        <pc:chgData name="Nikolay Pavlov" userId="d7f7f893a5ccf53c" providerId="LiveId" clId="{D76651F4-3037-4367-BCD7-E96E3D2F865E}" dt="2017-10-23T12:13:28.560" v="13" actId="2696"/>
        <pc:sldMkLst>
          <pc:docMk/>
          <pc:sldMk cId="257174681" sldId="268"/>
        </pc:sldMkLst>
      </pc:sldChg>
      <pc:sldChg chg="del">
        <pc:chgData name="Nikolay Pavlov" userId="d7f7f893a5ccf53c" providerId="LiveId" clId="{D76651F4-3037-4367-BCD7-E96E3D2F865E}" dt="2017-10-23T12:13:28.577" v="14" actId="2696"/>
        <pc:sldMkLst>
          <pc:docMk/>
          <pc:sldMk cId="4006820801" sldId="269"/>
        </pc:sldMkLst>
      </pc:sldChg>
      <pc:sldChg chg="del">
        <pc:chgData name="Nikolay Pavlov" userId="d7f7f893a5ccf53c" providerId="LiveId" clId="{D76651F4-3037-4367-BCD7-E96E3D2F865E}" dt="2017-10-23T12:13:28.723" v="19" actId="2696"/>
        <pc:sldMkLst>
          <pc:docMk/>
          <pc:sldMk cId="2808699221" sldId="271"/>
        </pc:sldMkLst>
      </pc:sldChg>
      <pc:sldChg chg="del">
        <pc:chgData name="Nikolay Pavlov" userId="d7f7f893a5ccf53c" providerId="LiveId" clId="{D76651F4-3037-4367-BCD7-E96E3D2F865E}" dt="2017-10-23T12:13:28.622" v="17" actId="2696"/>
        <pc:sldMkLst>
          <pc:docMk/>
          <pc:sldMk cId="3006080489" sldId="272"/>
        </pc:sldMkLst>
      </pc:sldChg>
      <pc:sldChg chg="del">
        <pc:chgData name="Nikolay Pavlov" userId="d7f7f893a5ccf53c" providerId="LiveId" clId="{D76651F4-3037-4367-BCD7-E96E3D2F865E}" dt="2017-10-23T12:13:28.589" v="15" actId="2696"/>
        <pc:sldMkLst>
          <pc:docMk/>
          <pc:sldMk cId="3033028527" sldId="273"/>
        </pc:sldMkLst>
      </pc:sldChg>
      <pc:sldChg chg="del">
        <pc:chgData name="Nikolay Pavlov" userId="d7f7f893a5ccf53c" providerId="LiveId" clId="{D76651F4-3037-4367-BCD7-E96E3D2F865E}" dt="2017-10-23T12:13:28.741" v="21" actId="2696"/>
        <pc:sldMkLst>
          <pc:docMk/>
          <pc:sldMk cId="364235477" sldId="276"/>
        </pc:sldMkLst>
      </pc:sldChg>
      <pc:sldChg chg="del">
        <pc:chgData name="Nikolay Pavlov" userId="d7f7f893a5ccf53c" providerId="LiveId" clId="{D76651F4-3037-4367-BCD7-E96E3D2F865E}" dt="2017-10-23T12:13:28.732" v="20" actId="2696"/>
        <pc:sldMkLst>
          <pc:docMk/>
          <pc:sldMk cId="1029241772" sldId="277"/>
        </pc:sldMkLst>
      </pc:sldChg>
      <pc:sldChg chg="del">
        <pc:chgData name="Nikolay Pavlov" userId="d7f7f893a5ccf53c" providerId="LiveId" clId="{D76651F4-3037-4367-BCD7-E96E3D2F865E}" dt="2017-10-23T12:13:28.771" v="23" actId="2696"/>
        <pc:sldMkLst>
          <pc:docMk/>
          <pc:sldMk cId="1691412182" sldId="279"/>
        </pc:sldMkLst>
      </pc:sldChg>
      <pc:sldChg chg="del">
        <pc:chgData name="Nikolay Pavlov" userId="d7f7f893a5ccf53c" providerId="LiveId" clId="{D76651F4-3037-4367-BCD7-E96E3D2F865E}" dt="2017-10-23T12:13:28.782" v="24" actId="2696"/>
        <pc:sldMkLst>
          <pc:docMk/>
          <pc:sldMk cId="2877046808" sldId="280"/>
        </pc:sldMkLst>
      </pc:sldChg>
      <pc:sldChg chg="del">
        <pc:chgData name="Nikolay Pavlov" userId="d7f7f893a5ccf53c" providerId="LiveId" clId="{D76651F4-3037-4367-BCD7-E96E3D2F865E}" dt="2017-10-23T12:13:28.792" v="25" actId="2696"/>
        <pc:sldMkLst>
          <pc:docMk/>
          <pc:sldMk cId="3965360258" sldId="281"/>
        </pc:sldMkLst>
      </pc:sldChg>
      <pc:sldChg chg="del">
        <pc:chgData name="Nikolay Pavlov" userId="d7f7f893a5ccf53c" providerId="LiveId" clId="{D76651F4-3037-4367-BCD7-E96E3D2F865E}" dt="2017-10-23T12:13:28.605" v="16" actId="2696"/>
        <pc:sldMkLst>
          <pc:docMk/>
          <pc:sldMk cId="3521143750" sldId="300"/>
        </pc:sldMkLst>
      </pc:sldChg>
      <pc:sldChg chg="del">
        <pc:chgData name="Nikolay Pavlov" userId="d7f7f893a5ccf53c" providerId="LiveId" clId="{D76651F4-3037-4367-BCD7-E96E3D2F865E}" dt="2017-11-02T15:51:37.203" v="27" actId="2696"/>
        <pc:sldMkLst>
          <pc:docMk/>
          <pc:sldMk cId="1032476357" sldId="308"/>
        </pc:sldMkLst>
      </pc:sldChg>
      <pc:sldChg chg="del">
        <pc:chgData name="Nikolay Pavlov" userId="d7f7f893a5ccf53c" providerId="LiveId" clId="{D76651F4-3037-4367-BCD7-E96E3D2F865E}" dt="2017-11-02T15:51:37.191" v="26" actId="2696"/>
        <pc:sldMkLst>
          <pc:docMk/>
          <pc:sldMk cId="723282491" sldId="310"/>
        </pc:sldMkLst>
      </pc:sldChg>
      <pc:sldChg chg="del">
        <pc:chgData name="Nikolay Pavlov" userId="d7f7f893a5ccf53c" providerId="LiveId" clId="{D76651F4-3037-4367-BCD7-E96E3D2F865E}" dt="2017-10-23T12:13:28.377" v="2" actId="2696"/>
        <pc:sldMkLst>
          <pc:docMk/>
          <pc:sldMk cId="381884997" sldId="317"/>
        </pc:sldMkLst>
      </pc:sldChg>
      <pc:sldChg chg="del">
        <pc:chgData name="Nikolay Pavlov" userId="d7f7f893a5ccf53c" providerId="LiveId" clId="{D76651F4-3037-4367-BCD7-E96E3D2F865E}" dt="2017-10-23T12:13:28.395" v="3" actId="2696"/>
        <pc:sldMkLst>
          <pc:docMk/>
          <pc:sldMk cId="3311472464" sldId="318"/>
        </pc:sldMkLst>
      </pc:sldChg>
      <pc:sldChg chg="del">
        <pc:chgData name="Nikolay Pavlov" userId="d7f7f893a5ccf53c" providerId="LiveId" clId="{D76651F4-3037-4367-BCD7-E96E3D2F865E}" dt="2017-10-23T12:13:28.410" v="4" actId="2696"/>
        <pc:sldMkLst>
          <pc:docMk/>
          <pc:sldMk cId="887549513" sldId="319"/>
        </pc:sldMkLst>
      </pc:sldChg>
      <pc:sldChg chg="del">
        <pc:chgData name="Nikolay Pavlov" userId="d7f7f893a5ccf53c" providerId="LiveId" clId="{D76651F4-3037-4367-BCD7-E96E3D2F865E}" dt="2017-10-23T12:13:28.637" v="18" actId="2696"/>
        <pc:sldMkLst>
          <pc:docMk/>
          <pc:sldMk cId="448690137" sldId="320"/>
        </pc:sldMkLst>
      </pc:sldChg>
      <pc:sldChg chg="del">
        <pc:chgData name="Nikolay Pavlov" userId="d7f7f893a5ccf53c" providerId="LiveId" clId="{D76651F4-3037-4367-BCD7-E96E3D2F865E}" dt="2017-10-23T12:13:28.756" v="22" actId="2696"/>
        <pc:sldMkLst>
          <pc:docMk/>
          <pc:sldMk cId="64925019" sldId="321"/>
        </pc:sldMkLst>
      </pc:sldChg>
      <pc:sldChg chg="del">
        <pc:chgData name="Nikolay Pavlov" userId="d7f7f893a5ccf53c" providerId="LiveId" clId="{D76651F4-3037-4367-BCD7-E96E3D2F865E}" dt="2017-10-23T12:13:28.314" v="0" actId="2696"/>
        <pc:sldMkLst>
          <pc:docMk/>
          <pc:sldMk cId="2538256188" sldId="322"/>
        </pc:sldMkLst>
      </pc:sldChg>
    </pc:docChg>
  </pc:docChgLst>
  <pc:docChgLst>
    <pc:chgData name="Nikolay Pavlov" userId="d7f7f893a5ccf53c" providerId="LiveId" clId="{F08CA6C9-1952-43B1-9834-F4E6BBB09E63}"/>
    <pc:docChg chg="undo custSel addSld delSld modSld">
      <pc:chgData name="Nikolay Pavlov" userId="d7f7f893a5ccf53c" providerId="LiveId" clId="{F08CA6C9-1952-43B1-9834-F4E6BBB09E63}" dt="2019-11-21T11:14:36.053" v="609" actId="20577"/>
      <pc:docMkLst>
        <pc:docMk/>
      </pc:docMkLst>
      <pc:sldChg chg="modSp">
        <pc:chgData name="Nikolay Pavlov" userId="d7f7f893a5ccf53c" providerId="LiveId" clId="{F08CA6C9-1952-43B1-9834-F4E6BBB09E63}" dt="2019-11-21T11:14:36.053" v="609" actId="20577"/>
        <pc:sldMkLst>
          <pc:docMk/>
          <pc:sldMk cId="2288897606" sldId="256"/>
        </pc:sldMkLst>
        <pc:spChg chg="mod">
          <ac:chgData name="Nikolay Pavlov" userId="d7f7f893a5ccf53c" providerId="LiveId" clId="{F08CA6C9-1952-43B1-9834-F4E6BBB09E63}" dt="2019-11-21T11:14:36.053" v="609" actId="20577"/>
          <ac:spMkLst>
            <pc:docMk/>
            <pc:sldMk cId="2288897606" sldId="256"/>
            <ac:spMk id="3" creationId="{00000000-0000-0000-0000-000000000000}"/>
          </ac:spMkLst>
        </pc:spChg>
      </pc:sldChg>
      <pc:sldChg chg="del">
        <pc:chgData name="Nikolay Pavlov" userId="d7f7f893a5ccf53c" providerId="LiveId" clId="{F08CA6C9-1952-43B1-9834-F4E6BBB09E63}" dt="2019-11-21T10:09:24.728" v="56" actId="47"/>
        <pc:sldMkLst>
          <pc:docMk/>
          <pc:sldMk cId="370340851" sldId="297"/>
        </pc:sldMkLst>
      </pc:sldChg>
      <pc:sldChg chg="addSp delSp modSp del">
        <pc:chgData name="Nikolay Pavlov" userId="d7f7f893a5ccf53c" providerId="LiveId" clId="{F08CA6C9-1952-43B1-9834-F4E6BBB09E63}" dt="2019-11-21T10:09:24.728" v="56" actId="47"/>
        <pc:sldMkLst>
          <pc:docMk/>
          <pc:sldMk cId="2363573545" sldId="302"/>
        </pc:sldMkLst>
        <pc:spChg chg="mod">
          <ac:chgData name="Nikolay Pavlov" userId="d7f7f893a5ccf53c" providerId="LiveId" clId="{F08CA6C9-1952-43B1-9834-F4E6BBB09E63}" dt="2019-11-21T09:34:28.433" v="53" actId="1076"/>
          <ac:spMkLst>
            <pc:docMk/>
            <pc:sldMk cId="2363573545" sldId="302"/>
            <ac:spMk id="2" creationId="{00000000-0000-0000-0000-000000000000}"/>
          </ac:spMkLst>
        </pc:spChg>
        <pc:spChg chg="add del mod">
          <ac:chgData name="Nikolay Pavlov" userId="d7f7f893a5ccf53c" providerId="LiveId" clId="{F08CA6C9-1952-43B1-9834-F4E6BBB09E63}" dt="2019-11-21T09:34:31.386" v="54"/>
          <ac:spMkLst>
            <pc:docMk/>
            <pc:sldMk cId="2363573545" sldId="302"/>
            <ac:spMk id="3" creationId="{0243A5D7-CFC2-409A-8B6E-5208B183C3CD}"/>
          </ac:spMkLst>
        </pc:spChg>
        <pc:spChg chg="add mod">
          <ac:chgData name="Nikolay Pavlov" userId="d7f7f893a5ccf53c" providerId="LiveId" clId="{F08CA6C9-1952-43B1-9834-F4E6BBB09E63}" dt="2019-11-21T09:34:35.199" v="55"/>
          <ac:spMkLst>
            <pc:docMk/>
            <pc:sldMk cId="2363573545" sldId="302"/>
            <ac:spMk id="5" creationId="{FD8422A7-9A6B-4447-AD45-40AAEBAA687D}"/>
          </ac:spMkLst>
        </pc:spChg>
      </pc:sldChg>
      <pc:sldChg chg="del">
        <pc:chgData name="Nikolay Pavlov" userId="d7f7f893a5ccf53c" providerId="LiveId" clId="{F08CA6C9-1952-43B1-9834-F4E6BBB09E63}" dt="2019-11-21T10:09:24.728" v="56" actId="47"/>
        <pc:sldMkLst>
          <pc:docMk/>
          <pc:sldMk cId="2017807549" sldId="303"/>
        </pc:sldMkLst>
      </pc:sldChg>
      <pc:sldChg chg="del">
        <pc:chgData name="Nikolay Pavlov" userId="d7f7f893a5ccf53c" providerId="LiveId" clId="{F08CA6C9-1952-43B1-9834-F4E6BBB09E63}" dt="2019-11-21T10:09:24.728" v="56" actId="47"/>
        <pc:sldMkLst>
          <pc:docMk/>
          <pc:sldMk cId="708455264" sldId="304"/>
        </pc:sldMkLst>
      </pc:sldChg>
      <pc:sldChg chg="del">
        <pc:chgData name="Nikolay Pavlov" userId="d7f7f893a5ccf53c" providerId="LiveId" clId="{F08CA6C9-1952-43B1-9834-F4E6BBB09E63}" dt="2019-11-21T10:09:24.728" v="56" actId="47"/>
        <pc:sldMkLst>
          <pc:docMk/>
          <pc:sldMk cId="2698996405" sldId="306"/>
        </pc:sldMkLst>
      </pc:sldChg>
      <pc:sldChg chg="del">
        <pc:chgData name="Nikolay Pavlov" userId="d7f7f893a5ccf53c" providerId="LiveId" clId="{F08CA6C9-1952-43B1-9834-F4E6BBB09E63}" dt="2019-11-21T10:09:24.728" v="56" actId="47"/>
        <pc:sldMkLst>
          <pc:docMk/>
          <pc:sldMk cId="208845830" sldId="307"/>
        </pc:sldMkLst>
      </pc:sldChg>
      <pc:sldChg chg="del">
        <pc:chgData name="Nikolay Pavlov" userId="d7f7f893a5ccf53c" providerId="LiveId" clId="{F08CA6C9-1952-43B1-9834-F4E6BBB09E63}" dt="2019-11-21T10:10:05.499" v="57" actId="47"/>
        <pc:sldMkLst>
          <pc:docMk/>
          <pc:sldMk cId="3275169174" sldId="309"/>
        </pc:sldMkLst>
      </pc:sldChg>
      <pc:sldChg chg="modSp">
        <pc:chgData name="Nikolay Pavlov" userId="d7f7f893a5ccf53c" providerId="LiveId" clId="{F08CA6C9-1952-43B1-9834-F4E6BBB09E63}" dt="2019-11-21T09:30:18.748" v="1" actId="27636"/>
        <pc:sldMkLst>
          <pc:docMk/>
          <pc:sldMk cId="831045609" sldId="316"/>
        </pc:sldMkLst>
        <pc:spChg chg="mod">
          <ac:chgData name="Nikolay Pavlov" userId="d7f7f893a5ccf53c" providerId="LiveId" clId="{F08CA6C9-1952-43B1-9834-F4E6BBB09E63}" dt="2019-11-21T09:30:18.748" v="1" actId="27636"/>
          <ac:spMkLst>
            <pc:docMk/>
            <pc:sldMk cId="831045609" sldId="316"/>
            <ac:spMk id="3" creationId="{00000000-0000-0000-0000-000000000000}"/>
          </ac:spMkLst>
        </pc:spChg>
      </pc:sldChg>
      <pc:sldChg chg="addSp delSp modSp add">
        <pc:chgData name="Nikolay Pavlov" userId="d7f7f893a5ccf53c" providerId="LiveId" clId="{F08CA6C9-1952-43B1-9834-F4E6BBB09E63}" dt="2019-11-21T11:12:15.783" v="595" actId="208"/>
        <pc:sldMkLst>
          <pc:docMk/>
          <pc:sldMk cId="4089447649" sldId="326"/>
        </pc:sldMkLst>
        <pc:spChg chg="add mod">
          <ac:chgData name="Nikolay Pavlov" userId="d7f7f893a5ccf53c" providerId="LiveId" clId="{F08CA6C9-1952-43B1-9834-F4E6BBB09E63}" dt="2019-11-21T11:07:48.380" v="401" actId="164"/>
          <ac:spMkLst>
            <pc:docMk/>
            <pc:sldMk cId="4089447649" sldId="326"/>
            <ac:spMk id="2" creationId="{36F6EE0B-A1CC-4913-953D-C021240A9C7B}"/>
          </ac:spMkLst>
        </pc:spChg>
        <pc:spChg chg="del">
          <ac:chgData name="Nikolay Pavlov" userId="d7f7f893a5ccf53c" providerId="LiveId" clId="{F08CA6C9-1952-43B1-9834-F4E6BBB09E63}" dt="2019-11-21T09:30:53.675" v="3"/>
          <ac:spMkLst>
            <pc:docMk/>
            <pc:sldMk cId="4089447649" sldId="326"/>
            <ac:spMk id="2" creationId="{62F94401-105D-4CAD-8D21-C8A897A7B43B}"/>
          </ac:spMkLst>
        </pc:spChg>
        <pc:spChg chg="add del mod">
          <ac:chgData name="Nikolay Pavlov" userId="d7f7f893a5ccf53c" providerId="LiveId" clId="{F08CA6C9-1952-43B1-9834-F4E6BBB09E63}" dt="2019-11-21T11:05:37.815" v="377" actId="11529"/>
          <ac:spMkLst>
            <pc:docMk/>
            <pc:sldMk cId="4089447649" sldId="326"/>
            <ac:spMk id="3" creationId="{34A29494-214D-450C-AD8E-8D34F6378CB8}"/>
          </ac:spMkLst>
        </pc:spChg>
        <pc:spChg chg="del">
          <ac:chgData name="Nikolay Pavlov" userId="d7f7f893a5ccf53c" providerId="LiveId" clId="{F08CA6C9-1952-43B1-9834-F4E6BBB09E63}" dt="2019-11-21T09:30:53.675" v="3"/>
          <ac:spMkLst>
            <pc:docMk/>
            <pc:sldMk cId="4089447649" sldId="326"/>
            <ac:spMk id="3" creationId="{4354E843-FE49-4876-A4A7-64E81F35480B}"/>
          </ac:spMkLst>
        </pc:spChg>
        <pc:spChg chg="add mod">
          <ac:chgData name="Nikolay Pavlov" userId="d7f7f893a5ccf53c" providerId="LiveId" clId="{F08CA6C9-1952-43B1-9834-F4E6BBB09E63}" dt="2019-11-21T10:10:25.774" v="112" actId="20577"/>
          <ac:spMkLst>
            <pc:docMk/>
            <pc:sldMk cId="4089447649" sldId="326"/>
            <ac:spMk id="4" creationId="{BE14A55D-3B2E-4AE0-B11C-615E2DB24118}"/>
          </ac:spMkLst>
        </pc:spChg>
        <pc:spChg chg="add mod">
          <ac:chgData name="Nikolay Pavlov" userId="d7f7f893a5ccf53c" providerId="LiveId" clId="{F08CA6C9-1952-43B1-9834-F4E6BBB09E63}" dt="2019-11-21T11:10:42.426" v="586" actId="20577"/>
          <ac:spMkLst>
            <pc:docMk/>
            <pc:sldMk cId="4089447649" sldId="326"/>
            <ac:spMk id="5" creationId="{1968D24E-4F58-435C-BA4B-989503917FDB}"/>
          </ac:spMkLst>
        </pc:spChg>
        <pc:spChg chg="add del mod">
          <ac:chgData name="Nikolay Pavlov" userId="d7f7f893a5ccf53c" providerId="LiveId" clId="{F08CA6C9-1952-43B1-9834-F4E6BBB09E63}" dt="2019-11-21T11:05:27.712" v="373" actId="478"/>
          <ac:spMkLst>
            <pc:docMk/>
            <pc:sldMk cId="4089447649" sldId="326"/>
            <ac:spMk id="6" creationId="{F270D6E6-61E0-488B-B161-B01B9180F9D9}"/>
          </ac:spMkLst>
        </pc:spChg>
        <pc:spChg chg="add mod">
          <ac:chgData name="Nikolay Pavlov" userId="d7f7f893a5ccf53c" providerId="LiveId" clId="{F08CA6C9-1952-43B1-9834-F4E6BBB09E63}" dt="2019-11-21T11:07:48.380" v="401" actId="164"/>
          <ac:spMkLst>
            <pc:docMk/>
            <pc:sldMk cId="4089447649" sldId="326"/>
            <ac:spMk id="7" creationId="{DCDAA0FC-3F34-49D6-AB28-54ABAD4C8F33}"/>
          </ac:spMkLst>
        </pc:spChg>
        <pc:spChg chg="add mod">
          <ac:chgData name="Nikolay Pavlov" userId="d7f7f893a5ccf53c" providerId="LiveId" clId="{F08CA6C9-1952-43B1-9834-F4E6BBB09E63}" dt="2019-11-21T11:07:48.380" v="401" actId="164"/>
          <ac:spMkLst>
            <pc:docMk/>
            <pc:sldMk cId="4089447649" sldId="326"/>
            <ac:spMk id="8" creationId="{04A5D649-F883-4C48-A1F0-DF2FF2541D1E}"/>
          </ac:spMkLst>
        </pc:spChg>
        <pc:spChg chg="add mod">
          <ac:chgData name="Nikolay Pavlov" userId="d7f7f893a5ccf53c" providerId="LiveId" clId="{F08CA6C9-1952-43B1-9834-F4E6BBB09E63}" dt="2019-11-21T11:07:48.380" v="401" actId="164"/>
          <ac:spMkLst>
            <pc:docMk/>
            <pc:sldMk cId="4089447649" sldId="326"/>
            <ac:spMk id="9" creationId="{2AFA0ACB-F80F-4F47-8EA7-6EA73373FF57}"/>
          </ac:spMkLst>
        </pc:spChg>
        <pc:spChg chg="add mod">
          <ac:chgData name="Nikolay Pavlov" userId="d7f7f893a5ccf53c" providerId="LiveId" clId="{F08CA6C9-1952-43B1-9834-F4E6BBB09E63}" dt="2019-11-21T11:07:48.380" v="401" actId="164"/>
          <ac:spMkLst>
            <pc:docMk/>
            <pc:sldMk cId="4089447649" sldId="326"/>
            <ac:spMk id="10" creationId="{512C779C-A474-4E29-8581-E3A7AFA7B3EA}"/>
          </ac:spMkLst>
        </pc:spChg>
        <pc:spChg chg="add mod">
          <ac:chgData name="Nikolay Pavlov" userId="d7f7f893a5ccf53c" providerId="LiveId" clId="{F08CA6C9-1952-43B1-9834-F4E6BBB09E63}" dt="2019-11-21T11:11:11.749" v="590" actId="571"/>
          <ac:spMkLst>
            <pc:docMk/>
            <pc:sldMk cId="4089447649" sldId="326"/>
            <ac:spMk id="35" creationId="{A167BEE4-5102-4612-8FDA-3045F3EC6FE0}"/>
          </ac:spMkLst>
        </pc:spChg>
        <pc:spChg chg="add mod">
          <ac:chgData name="Nikolay Pavlov" userId="d7f7f893a5ccf53c" providerId="LiveId" clId="{F08CA6C9-1952-43B1-9834-F4E6BBB09E63}" dt="2019-11-21T11:11:17.895" v="592" actId="571"/>
          <ac:spMkLst>
            <pc:docMk/>
            <pc:sldMk cId="4089447649" sldId="326"/>
            <ac:spMk id="37" creationId="{2EA5BB35-9381-43F6-8EB3-C516B59A1402}"/>
          </ac:spMkLst>
        </pc:spChg>
        <pc:grpChg chg="add mod">
          <ac:chgData name="Nikolay Pavlov" userId="d7f7f893a5ccf53c" providerId="LiveId" clId="{F08CA6C9-1952-43B1-9834-F4E6BBB09E63}" dt="2019-11-21T11:11:23.869" v="593" actId="164"/>
          <ac:grpSpMkLst>
            <pc:docMk/>
            <pc:sldMk cId="4089447649" sldId="326"/>
            <ac:grpSpMk id="14" creationId="{301299CB-8DA7-482A-90B9-28FB37EBAFCB}"/>
          </ac:grpSpMkLst>
        </pc:grpChg>
        <pc:grpChg chg="add mod">
          <ac:chgData name="Nikolay Pavlov" userId="d7f7f893a5ccf53c" providerId="LiveId" clId="{F08CA6C9-1952-43B1-9834-F4E6BBB09E63}" dt="2019-11-21T11:11:23.869" v="593" actId="164"/>
          <ac:grpSpMkLst>
            <pc:docMk/>
            <pc:sldMk cId="4089447649" sldId="326"/>
            <ac:grpSpMk id="38" creationId="{99DD5503-883A-4648-A78C-159BD4EC88CD}"/>
          </ac:grpSpMkLst>
        </pc:grpChg>
        <pc:cxnChg chg="add del mod">
          <ac:chgData name="Nikolay Pavlov" userId="d7f7f893a5ccf53c" providerId="LiveId" clId="{F08CA6C9-1952-43B1-9834-F4E6BBB09E63}" dt="2019-11-21T11:07:41.863" v="400" actId="11529"/>
          <ac:cxnSpMkLst>
            <pc:docMk/>
            <pc:sldMk cId="4089447649" sldId="326"/>
            <ac:cxnSpMk id="12" creationId="{EAABEFFF-C541-436A-946E-18D20741F009}"/>
          </ac:cxnSpMkLst>
        </pc:cxnChg>
        <pc:cxnChg chg="add mod">
          <ac:chgData name="Nikolay Pavlov" userId="d7f7f893a5ccf53c" providerId="LiveId" clId="{F08CA6C9-1952-43B1-9834-F4E6BBB09E63}" dt="2019-11-21T11:12:15.783" v="595" actId="208"/>
          <ac:cxnSpMkLst>
            <pc:docMk/>
            <pc:sldMk cId="4089447649" sldId="326"/>
            <ac:cxnSpMk id="16" creationId="{F50BF45F-C3B9-48E0-B3FC-FD55B6F10618}"/>
          </ac:cxnSpMkLst>
        </pc:cxnChg>
        <pc:cxnChg chg="add mod">
          <ac:chgData name="Nikolay Pavlov" userId="d7f7f893a5ccf53c" providerId="LiveId" clId="{F08CA6C9-1952-43B1-9834-F4E6BBB09E63}" dt="2019-11-21T11:12:15.783" v="595" actId="208"/>
          <ac:cxnSpMkLst>
            <pc:docMk/>
            <pc:sldMk cId="4089447649" sldId="326"/>
            <ac:cxnSpMk id="20" creationId="{EDD5095F-258E-4D30-BB3D-431307FEDC98}"/>
          </ac:cxnSpMkLst>
        </pc:cxnChg>
        <pc:cxnChg chg="add mod">
          <ac:chgData name="Nikolay Pavlov" userId="d7f7f893a5ccf53c" providerId="LiveId" clId="{F08CA6C9-1952-43B1-9834-F4E6BBB09E63}" dt="2019-11-21T11:12:15.783" v="595" actId="208"/>
          <ac:cxnSpMkLst>
            <pc:docMk/>
            <pc:sldMk cId="4089447649" sldId="326"/>
            <ac:cxnSpMk id="24" creationId="{2C780987-097C-4A53-9A1B-F2B9A4B2E454}"/>
          </ac:cxnSpMkLst>
        </pc:cxnChg>
        <pc:cxnChg chg="add mod">
          <ac:chgData name="Nikolay Pavlov" userId="d7f7f893a5ccf53c" providerId="LiveId" clId="{F08CA6C9-1952-43B1-9834-F4E6BBB09E63}" dt="2019-11-21T11:12:15.783" v="595" actId="208"/>
          <ac:cxnSpMkLst>
            <pc:docMk/>
            <pc:sldMk cId="4089447649" sldId="326"/>
            <ac:cxnSpMk id="28" creationId="{85AF2352-A33F-4FDB-A809-E8038605CE8B}"/>
          </ac:cxnSpMkLst>
        </pc:cxnChg>
        <pc:cxnChg chg="add mod">
          <ac:chgData name="Nikolay Pavlov" userId="d7f7f893a5ccf53c" providerId="LiveId" clId="{F08CA6C9-1952-43B1-9834-F4E6BBB09E63}" dt="2019-11-21T11:12:15.783" v="595" actId="208"/>
          <ac:cxnSpMkLst>
            <pc:docMk/>
            <pc:sldMk cId="4089447649" sldId="326"/>
            <ac:cxnSpMk id="29" creationId="{B525322B-4962-49B5-85EC-31ADE6C5E0C8}"/>
          </ac:cxnSpMkLst>
        </pc:cxnChg>
        <pc:cxnChg chg="add mod">
          <ac:chgData name="Nikolay Pavlov" userId="d7f7f893a5ccf53c" providerId="LiveId" clId="{F08CA6C9-1952-43B1-9834-F4E6BBB09E63}" dt="2019-11-21T11:12:15.783" v="595" actId="208"/>
          <ac:cxnSpMkLst>
            <pc:docMk/>
            <pc:sldMk cId="4089447649" sldId="326"/>
            <ac:cxnSpMk id="31" creationId="{7975A944-846C-49A1-A615-308B5071403C}"/>
          </ac:cxnSpMkLst>
        </pc:cxnChg>
        <pc:cxnChg chg="add mod">
          <ac:chgData name="Nikolay Pavlov" userId="d7f7f893a5ccf53c" providerId="LiveId" clId="{F08CA6C9-1952-43B1-9834-F4E6BBB09E63}" dt="2019-11-21T11:11:11.749" v="590" actId="571"/>
          <ac:cxnSpMkLst>
            <pc:docMk/>
            <pc:sldMk cId="4089447649" sldId="326"/>
            <ac:cxnSpMk id="36" creationId="{2F51BD19-2008-48ED-9777-50069903278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5AECF-10B2-45F5-98C9-A7FE72E3D06E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BE026-AE48-47E5-86CD-FC5375BBC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E026-AE48-47E5-86CD-FC5375BBC7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8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9B5D28-1BF4-45B8-91BA-5E6BA6E05D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2F1465-1A86-4638-A3BB-2754DF6E2CC7}"/>
              </a:ext>
            </a:extLst>
          </p:cNvPr>
          <p:cNvSpPr/>
          <p:nvPr/>
        </p:nvSpPr>
        <p:spPr>
          <a:xfrm>
            <a:off x="0" y="4447309"/>
            <a:ext cx="12192000" cy="24106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27C257-C652-43A8-9F5B-B7AEAD0E03E4}"/>
              </a:ext>
            </a:extLst>
          </p:cNvPr>
          <p:cNvSpPr/>
          <p:nvPr/>
        </p:nvSpPr>
        <p:spPr>
          <a:xfrm>
            <a:off x="1524000" y="1122363"/>
            <a:ext cx="9144000" cy="4135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4ECBE-C8B7-4C42-8776-C80032269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563" y="1122363"/>
            <a:ext cx="8340436" cy="2387600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3E544-7029-41CC-8FC1-B02E51465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2131" y="3602038"/>
            <a:ext cx="8165868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9BE986-435A-4002-B9C5-31C1C92A4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5" y="3637511"/>
            <a:ext cx="2420389" cy="24203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39A682-52C1-44DC-8AB0-D9545E5F0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205408" y="5241828"/>
            <a:ext cx="6986592" cy="15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89C2-493E-4BDB-93EA-66F81F3F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5"/>
          </a:xfrm>
        </p:spPr>
        <p:txBody>
          <a:bodyPr anchor="b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F7D91-4A60-441C-83D6-8AF848866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842A5-ED47-4EC2-B4A4-A1FFBF6F0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057400"/>
            <a:ext cx="3932237" cy="3816138"/>
          </a:xfrm>
          <a:custGeom>
            <a:avLst/>
            <a:gdLst>
              <a:gd name="connsiteX0" fmla="*/ 0 w 3932237"/>
              <a:gd name="connsiteY0" fmla="*/ 0 h 3811588"/>
              <a:gd name="connsiteX1" fmla="*/ 3296960 w 3932237"/>
              <a:gd name="connsiteY1" fmla="*/ 0 h 3811588"/>
              <a:gd name="connsiteX2" fmla="*/ 3932237 w 3932237"/>
              <a:gd name="connsiteY2" fmla="*/ 635277 h 3811588"/>
              <a:gd name="connsiteX3" fmla="*/ 3932237 w 3932237"/>
              <a:gd name="connsiteY3" fmla="*/ 3811588 h 3811588"/>
              <a:gd name="connsiteX4" fmla="*/ 0 w 3932237"/>
              <a:gd name="connsiteY4" fmla="*/ 3811588 h 3811588"/>
              <a:gd name="connsiteX5" fmla="*/ 0 w 3932237"/>
              <a:gd name="connsiteY5" fmla="*/ 0 h 3811588"/>
              <a:gd name="connsiteX0" fmla="*/ 0 w 3932237"/>
              <a:gd name="connsiteY0" fmla="*/ 0 h 3811588"/>
              <a:gd name="connsiteX1" fmla="*/ 3296960 w 3932237"/>
              <a:gd name="connsiteY1" fmla="*/ 0 h 3811588"/>
              <a:gd name="connsiteX2" fmla="*/ 3932237 w 3932237"/>
              <a:gd name="connsiteY2" fmla="*/ 635277 h 3811588"/>
              <a:gd name="connsiteX3" fmla="*/ 3932237 w 3932237"/>
              <a:gd name="connsiteY3" fmla="*/ 3811588 h 3811588"/>
              <a:gd name="connsiteX4" fmla="*/ 0 w 3932237"/>
              <a:gd name="connsiteY4" fmla="*/ 2772142 h 3811588"/>
              <a:gd name="connsiteX5" fmla="*/ 0 w 3932237"/>
              <a:gd name="connsiteY5" fmla="*/ 0 h 3811588"/>
              <a:gd name="connsiteX0" fmla="*/ 0 w 3932237"/>
              <a:gd name="connsiteY0" fmla="*/ 0 h 3811588"/>
              <a:gd name="connsiteX1" fmla="*/ 3898745 w 3932237"/>
              <a:gd name="connsiteY1" fmla="*/ 0 h 3811588"/>
              <a:gd name="connsiteX2" fmla="*/ 3932237 w 3932237"/>
              <a:gd name="connsiteY2" fmla="*/ 635277 h 3811588"/>
              <a:gd name="connsiteX3" fmla="*/ 3932237 w 3932237"/>
              <a:gd name="connsiteY3" fmla="*/ 3811588 h 3811588"/>
              <a:gd name="connsiteX4" fmla="*/ 0 w 3932237"/>
              <a:gd name="connsiteY4" fmla="*/ 2772142 h 3811588"/>
              <a:gd name="connsiteX5" fmla="*/ 0 w 3932237"/>
              <a:gd name="connsiteY5" fmla="*/ 0 h 3811588"/>
              <a:gd name="connsiteX0" fmla="*/ 0 w 3932237"/>
              <a:gd name="connsiteY0" fmla="*/ 7815 h 3819403"/>
              <a:gd name="connsiteX1" fmla="*/ 3922191 w 3932237"/>
              <a:gd name="connsiteY1" fmla="*/ 0 h 3819403"/>
              <a:gd name="connsiteX2" fmla="*/ 3932237 w 3932237"/>
              <a:gd name="connsiteY2" fmla="*/ 643092 h 3819403"/>
              <a:gd name="connsiteX3" fmla="*/ 3932237 w 3932237"/>
              <a:gd name="connsiteY3" fmla="*/ 3819403 h 3819403"/>
              <a:gd name="connsiteX4" fmla="*/ 0 w 3932237"/>
              <a:gd name="connsiteY4" fmla="*/ 2779957 h 3819403"/>
              <a:gd name="connsiteX5" fmla="*/ 0 w 3932237"/>
              <a:gd name="connsiteY5" fmla="*/ 7815 h 3819403"/>
              <a:gd name="connsiteX0" fmla="*/ 0 w 3932237"/>
              <a:gd name="connsiteY0" fmla="*/ 7815 h 3819403"/>
              <a:gd name="connsiteX1" fmla="*/ 3922191 w 3932237"/>
              <a:gd name="connsiteY1" fmla="*/ 0 h 3819403"/>
              <a:gd name="connsiteX2" fmla="*/ 3932237 w 3932237"/>
              <a:gd name="connsiteY2" fmla="*/ 3816138 h 3819403"/>
              <a:gd name="connsiteX3" fmla="*/ 3932237 w 3932237"/>
              <a:gd name="connsiteY3" fmla="*/ 3819403 h 3819403"/>
              <a:gd name="connsiteX4" fmla="*/ 0 w 3932237"/>
              <a:gd name="connsiteY4" fmla="*/ 2779957 h 3819403"/>
              <a:gd name="connsiteX5" fmla="*/ 0 w 3932237"/>
              <a:gd name="connsiteY5" fmla="*/ 7815 h 3819403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98268 w 3932237"/>
              <a:gd name="connsiteY3" fmla="*/ 3756880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82637 w 3932237"/>
              <a:gd name="connsiteY3" fmla="*/ 3795957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  <a:gd name="connsiteX0" fmla="*/ 0 w 3932237"/>
              <a:gd name="connsiteY0" fmla="*/ 7815 h 3835034"/>
              <a:gd name="connsiteX1" fmla="*/ 3922191 w 3932237"/>
              <a:gd name="connsiteY1" fmla="*/ 0 h 3835034"/>
              <a:gd name="connsiteX2" fmla="*/ 3932237 w 3932237"/>
              <a:gd name="connsiteY2" fmla="*/ 3816138 h 3835034"/>
              <a:gd name="connsiteX3" fmla="*/ 790452 w 3932237"/>
              <a:gd name="connsiteY3" fmla="*/ 3835034 h 3835034"/>
              <a:gd name="connsiteX4" fmla="*/ 0 w 3932237"/>
              <a:gd name="connsiteY4" fmla="*/ 2779957 h 3835034"/>
              <a:gd name="connsiteX5" fmla="*/ 0 w 3932237"/>
              <a:gd name="connsiteY5" fmla="*/ 7815 h 3835034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74821 w 3932237"/>
              <a:gd name="connsiteY3" fmla="*/ 3772510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51374 w 3932237"/>
              <a:gd name="connsiteY3" fmla="*/ 3811587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51374 w 3932237"/>
              <a:gd name="connsiteY3" fmla="*/ 3811587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32237" h="3816138">
                <a:moveTo>
                  <a:pt x="0" y="7815"/>
                </a:moveTo>
                <a:lnTo>
                  <a:pt x="3922191" y="0"/>
                </a:lnTo>
                <a:cubicBezTo>
                  <a:pt x="3925540" y="1272046"/>
                  <a:pt x="3928888" y="2544092"/>
                  <a:pt x="3932237" y="3816138"/>
                </a:cubicBezTo>
                <a:lnTo>
                  <a:pt x="751374" y="3811587"/>
                </a:lnTo>
                <a:lnTo>
                  <a:pt x="0" y="2779957"/>
                </a:lnTo>
                <a:lnTo>
                  <a:pt x="0" y="781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9E50D-AD1A-466B-92D5-75545BB8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A282-5A2B-472A-B7E1-C855190A283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867B3-CBA2-458C-A482-4C549597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C17BC-8273-438A-8859-F4863DCC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CA-1267-4AE9-B1C1-D307245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3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7330-4227-4B80-97E2-27B35EFC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F49CD-514C-4772-A6F3-691482CE9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E769C-2744-413D-AB16-1E1C046A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A282-5A2B-472A-B7E1-C855190A283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67F2C-47D4-4A55-A155-4E2DFF80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2CB0B-E777-4E86-93C6-FB2F7010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CA-1267-4AE9-B1C1-D307245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48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A123D8A-813D-4477-90B7-B95E5A84B0CA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D0475-2F1F-4E0E-A661-5D2B977F7CC2}"/>
              </a:ext>
            </a:extLst>
          </p:cNvPr>
          <p:cNvSpPr txBox="1"/>
          <p:nvPr/>
        </p:nvSpPr>
        <p:spPr>
          <a:xfrm>
            <a:off x="1335575" y="1131108"/>
            <a:ext cx="63758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QUESTIONS</a:t>
            </a:r>
            <a:endParaRPr lang="bg-BG" sz="6600" dirty="0">
              <a:solidFill>
                <a:schemeClr val="tx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BDC6E7-9F9A-4761-93FA-85610C8CA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511" y="1414364"/>
            <a:ext cx="8506202" cy="482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7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m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E5A5A5-5C64-461B-9775-9EAA35777E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BFDFC-1502-44DD-BB43-AF9454D449EC}"/>
              </a:ext>
            </a:extLst>
          </p:cNvPr>
          <p:cNvSpPr/>
          <p:nvPr/>
        </p:nvSpPr>
        <p:spPr>
          <a:xfrm>
            <a:off x="959658" y="1234784"/>
            <a:ext cx="9309100" cy="5257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D7290-1814-4B9B-B349-87BAED3AB4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7" r="7533"/>
          <a:stretch/>
        </p:blipFill>
        <p:spPr>
          <a:xfrm>
            <a:off x="6989042" y="515045"/>
            <a:ext cx="4444999" cy="41101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9B1B7E-390B-49D9-BDF6-179789785EDD}"/>
              </a:ext>
            </a:extLst>
          </p:cNvPr>
          <p:cNvSpPr txBox="1"/>
          <p:nvPr/>
        </p:nvSpPr>
        <p:spPr>
          <a:xfrm>
            <a:off x="1520942" y="515045"/>
            <a:ext cx="3046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About Me</a:t>
            </a:r>
            <a:endParaRPr lang="bg-BG" sz="44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56E94C-6521-43C2-9894-8D1397A08A9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13" y="558250"/>
            <a:ext cx="683029" cy="6830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A225A7-7E5A-4437-A1A5-6236D052CFC2}"/>
              </a:ext>
            </a:extLst>
          </p:cNvPr>
          <p:cNvSpPr txBox="1"/>
          <p:nvPr/>
        </p:nvSpPr>
        <p:spPr>
          <a:xfrm>
            <a:off x="1179427" y="1711373"/>
            <a:ext cx="6192000" cy="43319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Assoc. professor at FMI, Plovdiv University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Executive Manager of KODAR EOOD, Plovdiv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20+ years as a professional software developer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Ph.D. in Computer Sciences​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Masters degree in Economics​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Certified Professional – C#​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Community Leader of Plovdiv Net User Group​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Love for cooking (and eating, esp. animals)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561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3F22-F4C0-4C37-8F75-7F9F7645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4D438-1E98-494B-8537-E7C102C1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4D32C-F449-416A-A62D-770AC2E7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A282-5A2B-472A-B7E1-C855190A283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8A366-D5D4-4BFC-ADB0-5409E476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73C87-9726-492E-9860-0B891ABC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CA-1267-4AE9-B1C1-D307245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4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A91F-60BF-4356-846A-8F1603F6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23" y="7683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6A0DC-DDC1-4E2D-9D4D-50EDFEE6C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723" y="362108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C553-A4C3-4697-9493-522CCB37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A282-5A2B-472A-B7E1-C855190A283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76890-A546-4ADC-9FC1-F8A749A1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D2414-69C5-423D-AE45-CB0D6B87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CA-1267-4AE9-B1C1-D307245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6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99B1-DC54-42EE-BB16-5207E096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7A96-EA06-4701-B420-F607109F7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D3AE9-E9CB-4ED4-B7A4-ACEF2C096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0349B-B9FD-4951-9E72-20161537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A282-5A2B-472A-B7E1-C855190A283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CDC4B-54C6-458F-9386-BDCF686D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1AE5C-F5AB-4729-8BEC-7ACBB805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CA-1267-4AE9-B1C1-D307245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4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988B-71E7-40C8-9D7F-1179DD57B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F6E01-4523-4496-8094-D1317B93F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9BB3D-0EE5-47CC-9FA8-BAA8E97F5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9889D-43C3-4B83-9F46-DC6436237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454DC-839D-4910-8232-3BD203E31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EDA99-C8A9-4729-BAD4-FD139387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A282-5A2B-472A-B7E1-C855190A283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9AACE-376D-4047-8A92-CFCF2A5F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AB3EA-9400-4B09-989C-E30ABDC9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CA-1267-4AE9-B1C1-D307245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9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FF68-BC96-40A3-9AA2-53261307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53" y="2592508"/>
            <a:ext cx="10384693" cy="151838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2AED6-48CE-45D6-B9F9-4D072901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A282-5A2B-472A-B7E1-C855190A283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1590B-1BA8-4F3F-8E6F-24DB1D02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67AD8-C083-4068-BDB0-EE2D4D3E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CA-1267-4AE9-B1C1-D307245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7871-2648-49BD-9D4B-F2E18A8D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2CFB4-E45B-4036-944C-1B039397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A282-5A2B-472A-B7E1-C855190A283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73A00-F34B-4E09-9EDE-6C470EF6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84955-0CAE-499C-85E5-9EF38FA6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CA-1267-4AE9-B1C1-D307245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3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BA4C-5C9F-45AC-AC45-A426D40A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7F48-06FB-4154-8569-0A01F4E7C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29B42-EDF5-4DC6-8BA8-DE70F9F2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C1DD1-6D2D-4776-AFB9-5F53180D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A282-5A2B-472A-B7E1-C855190A283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8DAB8-5549-4649-9715-B8CAC545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52F41-9E7C-4760-AB7D-9D9AF838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CA-1267-4AE9-B1C1-D307245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2C3692D-1EF3-49FA-8067-1FE291CC618E}"/>
              </a:ext>
            </a:extLst>
          </p:cNvPr>
          <p:cNvSpPr/>
          <p:nvPr/>
        </p:nvSpPr>
        <p:spPr>
          <a:xfrm>
            <a:off x="0" y="6398864"/>
            <a:ext cx="12192000" cy="4591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8EAC3-F239-4794-AFF1-C9294B1F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9F6C4-9366-4FC8-B0FC-497A146A6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79073-C333-422F-8072-F6258F62A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393A282-5A2B-472A-B7E1-C855190A283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CC56F-0B86-4524-BB79-064DEAFBF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61834-E7BC-40E3-811D-47C2B044E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CB38BCA-1267-4AE9-B1C1-D307245F3BD9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D3D23F-8345-43F0-8ED5-69CD6380C1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" t="-1796" r="52014" b="1796"/>
          <a:stretch/>
        </p:blipFill>
        <p:spPr>
          <a:xfrm>
            <a:off x="103554" y="4505473"/>
            <a:ext cx="4817581" cy="16714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9EBEF9-2567-4A45-A9D0-97B1E7B81FF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373389" y="365125"/>
            <a:ext cx="4715057" cy="17402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0444C1-2EAD-42AA-A36C-1B49F4E0A183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8" y="4618441"/>
            <a:ext cx="473005" cy="3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Nikolay Pavlov</a:t>
            </a:r>
          </a:p>
        </p:txBody>
      </p:sp>
    </p:spTree>
    <p:extLst>
      <p:ext uri="{BB962C8B-B14F-4D97-AF65-F5344CB8AC3E}">
        <p14:creationId xmlns:p14="http://schemas.microsoft.com/office/powerpoint/2010/main" val="2288897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Task-based Asynchronous Operations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8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Task-Based Asynchronous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we did it before – </a:t>
            </a:r>
            <a:r>
              <a:rPr lang="en-US" b="1" dirty="0" err="1">
                <a:latin typeface="Consolas" panose="020B0609020204030204" pitchFamily="49" charset="0"/>
              </a:rPr>
              <a:t>IAsyncResult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Nowadays: </a:t>
            </a:r>
            <a:r>
              <a:rPr lang="en-US" b="1" dirty="0" err="1">
                <a:latin typeface="Consolas" panose="020B0609020204030204" pitchFamily="49" charset="0"/>
              </a:rPr>
              <a:t>async</a:t>
            </a:r>
            <a:r>
              <a:rPr lang="en-US" dirty="0"/>
              <a:t> / </a:t>
            </a:r>
            <a:r>
              <a:rPr lang="en-US" b="1" dirty="0">
                <a:latin typeface="Consolas" panose="020B0609020204030204" pitchFamily="49" charset="0"/>
              </a:rPr>
              <a:t>await</a:t>
            </a:r>
          </a:p>
          <a:p>
            <a:r>
              <a:rPr lang="en-US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133460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- Await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await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SomethingAsync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RestOfTheMethod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becomes (something like)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t = </a:t>
            </a:r>
            <a:r>
              <a:rPr lang="en-US" sz="1800" dirty="0" err="1">
                <a:latin typeface="Consolas" panose="020B0609020204030204" pitchFamily="49" charset="0"/>
              </a:rPr>
              <a:t>SomethingAsync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t.ContinueWith</a:t>
            </a:r>
            <a:r>
              <a:rPr lang="en-US" sz="1800" dirty="0">
                <a:latin typeface="Consolas" panose="020B0609020204030204" pitchFamily="49" charset="0"/>
              </a:rPr>
              <a:t> ( () =&gt; </a:t>
            </a:r>
            <a:r>
              <a:rPr lang="en-US" sz="1800" dirty="0" err="1">
                <a:latin typeface="Consolas" panose="020B0609020204030204" pitchFamily="49" charset="0"/>
              </a:rPr>
              <a:t>RestOfTheMethod</a:t>
            </a:r>
            <a:r>
              <a:rPr lang="en-US" sz="1800" dirty="0">
                <a:latin typeface="Consolas" panose="020B0609020204030204" pitchFamily="49" charset="0"/>
              </a:rPr>
              <a:t>() 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44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the thread-pool to execute tasks</a:t>
            </a:r>
          </a:p>
          <a:p>
            <a:r>
              <a:rPr lang="en-US" dirty="0"/>
              <a:t>Maintains two execution queues:</a:t>
            </a:r>
          </a:p>
          <a:p>
            <a:pPr lvl="1"/>
            <a:r>
              <a:rPr lang="en-US" dirty="0"/>
              <a:t>Global: for top-level tasks</a:t>
            </a:r>
          </a:p>
          <a:p>
            <a:pPr lvl="1"/>
            <a:r>
              <a:rPr lang="en-US" dirty="0"/>
              <a:t>Local: for child tasks</a:t>
            </a:r>
          </a:p>
          <a:p>
            <a:pPr lvl="2"/>
            <a:r>
              <a:rPr lang="en-US" dirty="0"/>
              <a:t>Thread-specific</a:t>
            </a:r>
          </a:p>
          <a:p>
            <a:pPr lvl="2"/>
            <a:r>
              <a:rPr lang="en-US" dirty="0"/>
              <a:t>Improves data locality</a:t>
            </a:r>
          </a:p>
          <a:p>
            <a:r>
              <a:rPr lang="en-US" dirty="0"/>
              <a:t>Work-stealing: makes sure no thread sits idle</a:t>
            </a:r>
          </a:p>
          <a:p>
            <a:r>
              <a:rPr lang="en-US" dirty="0"/>
              <a:t>Task </a:t>
            </a:r>
            <a:r>
              <a:rPr lang="en-US" dirty="0" err="1"/>
              <a:t>inlining</a:t>
            </a:r>
            <a:r>
              <a:rPr lang="en-US" dirty="0"/>
              <a:t>: when a task is waited on, may execute it synchronously</a:t>
            </a:r>
          </a:p>
          <a:p>
            <a:r>
              <a:rPr lang="en-US" dirty="0"/>
              <a:t>Support for synchronization contexts </a:t>
            </a:r>
          </a:p>
        </p:txBody>
      </p:sp>
    </p:spTree>
    <p:extLst>
      <p:ext uri="{BB962C8B-B14F-4D97-AF65-F5344CB8AC3E}">
        <p14:creationId xmlns:p14="http://schemas.microsoft.com/office/powerpoint/2010/main" val="83104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Synchronization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SynchronizationContext</a:t>
            </a:r>
            <a:r>
              <a:rPr lang="en-US" dirty="0"/>
              <a:t> – an internal queue for executing methods on the current thread</a:t>
            </a:r>
          </a:p>
          <a:p>
            <a:r>
              <a:rPr lang="en-US" dirty="0"/>
              <a:t>All UI apps have one for their UI thread – WinForms, WPF, XAML</a:t>
            </a:r>
          </a:p>
          <a:p>
            <a:r>
              <a:rPr lang="en-US" dirty="0"/>
              <a:t>Code: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SomethingAsync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RestOfTheMethod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actually becomes: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t = </a:t>
            </a:r>
            <a:r>
              <a:rPr lang="en-US" sz="1400" dirty="0" err="1">
                <a:latin typeface="Consolas" panose="020B0609020204030204" pitchFamily="49" charset="0"/>
              </a:rPr>
              <a:t>SomethingAsync</a:t>
            </a:r>
            <a:r>
              <a:rPr lang="en-US" sz="1400" dirty="0">
                <a:latin typeface="Consolas" panose="020B0609020204030204" pitchFamily="49" charset="0"/>
              </a:rPr>
              <a:t>();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currentContext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SynchronizationContext.Current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t.ContinueWith</a:t>
            </a:r>
            <a:r>
              <a:rPr lang="en-US" sz="1400" dirty="0">
                <a:latin typeface="Consolas" panose="020B0609020204030204" pitchFamily="49" charset="0"/>
              </a:rPr>
              <a:t> (() =&gt;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	{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currentContext</a:t>
            </a:r>
            <a:r>
              <a:rPr lang="en-US" sz="1400" dirty="0">
                <a:latin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  <a:r>
              <a:rPr lang="en-US" sz="1400" dirty="0" err="1">
                <a:latin typeface="Consolas" panose="020B0609020204030204" pitchFamily="49" charset="0"/>
              </a:rPr>
              <a:t>RestOfMethod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currentContext.Post</a:t>
            </a:r>
            <a:r>
              <a:rPr lang="en-US" sz="1400" dirty="0">
                <a:latin typeface="Consolas" panose="020B0609020204030204" pitchFamily="49" charset="0"/>
              </a:rPr>
              <a:t>(() =&gt; </a:t>
            </a:r>
            <a:r>
              <a:rPr lang="en-US" sz="1400" dirty="0" err="1">
                <a:latin typeface="Consolas" panose="020B0609020204030204" pitchFamily="49" charset="0"/>
              </a:rPr>
              <a:t>RestOfMethod</a:t>
            </a:r>
            <a:r>
              <a:rPr lang="en-US" sz="1400" dirty="0">
                <a:latin typeface="Consolas" panose="020B0609020204030204" pitchFamily="49" charset="0"/>
              </a:rPr>
              <a:t>(),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	}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54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Long-Running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using </a:t>
            </a:r>
            <a:br>
              <a:rPr lang="en-US" dirty="0"/>
            </a:br>
            <a:r>
              <a:rPr lang="en-US" sz="1600" dirty="0" err="1">
                <a:latin typeface="Consolas" panose="020B0609020204030204" pitchFamily="49" charset="0"/>
              </a:rPr>
              <a:t>Task.Factory.StartNew</a:t>
            </a:r>
            <a:r>
              <a:rPr lang="en-US" sz="1600" dirty="0">
                <a:latin typeface="Consolas" panose="020B0609020204030204" pitchFamily="49" charset="0"/>
              </a:rPr>
              <a:t> ( </a:t>
            </a:r>
            <a:r>
              <a:rPr lang="en-US" sz="1600" i="1" dirty="0">
                <a:latin typeface="Consolas" panose="020B0609020204030204" pitchFamily="49" charset="0"/>
              </a:rPr>
              <a:t>Method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i="1" dirty="0" err="1">
                <a:latin typeface="Consolas" panose="020B0609020204030204" pitchFamily="49" charset="0"/>
              </a:rPr>
              <a:t>CancellationToken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</a:rPr>
              <a:t>TaskCreationOptions.LongRunning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/>
              <a:t>Run on a new thread, out of the thread-pool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05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 Asynchronous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 Because asynchronous operations don’t block threads</a:t>
            </a:r>
          </a:p>
          <a:p>
            <a:r>
              <a:rPr lang="en-US" dirty="0"/>
              <a:t>When you block threads:</a:t>
            </a:r>
          </a:p>
          <a:p>
            <a:pPr lvl="1"/>
            <a:r>
              <a:rPr lang="en-US" dirty="0"/>
              <a:t>You waste resources</a:t>
            </a:r>
          </a:p>
          <a:p>
            <a:pPr lvl="1"/>
            <a:r>
              <a:rPr lang="en-US" dirty="0"/>
              <a:t>Tend to create more threads than you need</a:t>
            </a:r>
          </a:p>
          <a:p>
            <a:pPr lvl="1"/>
            <a:r>
              <a:rPr lang="en-US" dirty="0"/>
              <a:t>Tend to have deep stacks, which hurt GC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9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Parallel Library</a:t>
            </a:r>
          </a:p>
        </p:txBody>
      </p:sp>
    </p:spTree>
    <p:extLst>
      <p:ext uri="{BB962C8B-B14F-4D97-AF65-F5344CB8AC3E}">
        <p14:creationId xmlns:p14="http://schemas.microsoft.com/office/powerpoint/2010/main" val="195764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14A55D-3B2E-4AE0-B11C-615E2DB2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Threads and </a:t>
            </a:r>
            <a:r>
              <a:rPr lang="en-US" dirty="0" err="1"/>
              <a:t>ThreadPool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68D24E-4F58-435C-BA4B-989503917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 communicate computation and execution results</a:t>
            </a:r>
          </a:p>
          <a:p>
            <a:pPr lvl="1"/>
            <a:r>
              <a:rPr lang="en-US" dirty="0"/>
              <a:t>Whether the operation is successful or completed with error, or canceled</a:t>
            </a:r>
          </a:p>
          <a:p>
            <a:r>
              <a:rPr lang="en-US" dirty="0"/>
              <a:t>Optimal scheduling is hard</a:t>
            </a:r>
          </a:p>
          <a:p>
            <a:r>
              <a:rPr lang="en-US" dirty="0"/>
              <a:t>Asynchronous sequences are hard to write</a:t>
            </a:r>
          </a:p>
          <a:p>
            <a:r>
              <a:rPr lang="en-US" dirty="0"/>
              <a:t>Orchestrate workflows:</a:t>
            </a:r>
          </a:p>
          <a:p>
            <a:pPr lvl="1"/>
            <a:r>
              <a:rPr lang="en-US" dirty="0"/>
              <a:t>Fan out / fan in</a:t>
            </a:r>
          </a:p>
          <a:p>
            <a:pPr lvl="1"/>
            <a:r>
              <a:rPr lang="en-US" dirty="0"/>
              <a:t>Example: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Read list of sites to scrape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Scape N sites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Aggregate results and save in storage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9DD5503-883A-4648-A78C-159BD4EC88CD}"/>
              </a:ext>
            </a:extLst>
          </p:cNvPr>
          <p:cNvGrpSpPr/>
          <p:nvPr/>
        </p:nvGrpSpPr>
        <p:grpSpPr>
          <a:xfrm>
            <a:off x="7763848" y="3841101"/>
            <a:ext cx="3589952" cy="2114940"/>
            <a:chOff x="7763848" y="3841101"/>
            <a:chExt cx="3589952" cy="211494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01299CB-8DA7-482A-90B9-28FB37EBAFCB}"/>
                </a:ext>
              </a:extLst>
            </p:cNvPr>
            <p:cNvGrpSpPr/>
            <p:nvPr/>
          </p:nvGrpSpPr>
          <p:grpSpPr>
            <a:xfrm>
              <a:off x="7763848" y="3841101"/>
              <a:ext cx="3589952" cy="2114940"/>
              <a:chOff x="2762250" y="3911081"/>
              <a:chExt cx="3589952" cy="2114940"/>
            </a:xfrm>
          </p:grpSpPr>
          <p:sp>
            <p:nvSpPr>
              <p:cNvPr id="2" name="Lightning Bolt 1">
                <a:extLst>
                  <a:ext uri="{FF2B5EF4-FFF2-40B4-BE49-F238E27FC236}">
                    <a16:creationId xmlns:a16="http://schemas.microsoft.com/office/drawing/2014/main" id="{36F6EE0B-A1CC-4913-953D-C021240A9C7B}"/>
                  </a:ext>
                </a:extLst>
              </p:cNvPr>
              <p:cNvSpPr/>
              <p:nvPr/>
            </p:nvSpPr>
            <p:spPr>
              <a:xfrm>
                <a:off x="2762250" y="4711959"/>
                <a:ext cx="415212" cy="513184"/>
              </a:xfrm>
              <a:prstGeom prst="lightningBol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Lightning Bolt 6">
                <a:extLst>
                  <a:ext uri="{FF2B5EF4-FFF2-40B4-BE49-F238E27FC236}">
                    <a16:creationId xmlns:a16="http://schemas.microsoft.com/office/drawing/2014/main" id="{DCDAA0FC-3F34-49D6-AB28-54ABAD4C8F33}"/>
                  </a:ext>
                </a:extLst>
              </p:cNvPr>
              <p:cNvSpPr/>
              <p:nvPr/>
            </p:nvSpPr>
            <p:spPr>
              <a:xfrm>
                <a:off x="4349620" y="5512837"/>
                <a:ext cx="415212" cy="513184"/>
              </a:xfrm>
              <a:prstGeom prst="lightningBol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Lightning Bolt 7">
                <a:extLst>
                  <a:ext uri="{FF2B5EF4-FFF2-40B4-BE49-F238E27FC236}">
                    <a16:creationId xmlns:a16="http://schemas.microsoft.com/office/drawing/2014/main" id="{04A5D649-F883-4C48-A1F0-DF2FF2541D1E}"/>
                  </a:ext>
                </a:extLst>
              </p:cNvPr>
              <p:cNvSpPr/>
              <p:nvPr/>
            </p:nvSpPr>
            <p:spPr>
              <a:xfrm>
                <a:off x="4349620" y="4711959"/>
                <a:ext cx="415212" cy="513184"/>
              </a:xfrm>
              <a:prstGeom prst="lightningBol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Lightning Bolt 8">
                <a:extLst>
                  <a:ext uri="{FF2B5EF4-FFF2-40B4-BE49-F238E27FC236}">
                    <a16:creationId xmlns:a16="http://schemas.microsoft.com/office/drawing/2014/main" id="{2AFA0ACB-F80F-4F47-8EA7-6EA73373FF57}"/>
                  </a:ext>
                </a:extLst>
              </p:cNvPr>
              <p:cNvSpPr/>
              <p:nvPr/>
            </p:nvSpPr>
            <p:spPr>
              <a:xfrm>
                <a:off x="4349620" y="3911081"/>
                <a:ext cx="415212" cy="513184"/>
              </a:xfrm>
              <a:prstGeom prst="lightningBol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Lightning Bolt 9">
                <a:extLst>
                  <a:ext uri="{FF2B5EF4-FFF2-40B4-BE49-F238E27FC236}">
                    <a16:creationId xmlns:a16="http://schemas.microsoft.com/office/drawing/2014/main" id="{512C779C-A474-4E29-8581-E3A7AFA7B3EA}"/>
                  </a:ext>
                </a:extLst>
              </p:cNvPr>
              <p:cNvSpPr/>
              <p:nvPr/>
            </p:nvSpPr>
            <p:spPr>
              <a:xfrm>
                <a:off x="5936990" y="4711958"/>
                <a:ext cx="415212" cy="513184"/>
              </a:xfrm>
              <a:prstGeom prst="lightningBol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50BF45F-C3B9-48E0-B3FC-FD55B6F10618}"/>
                </a:ext>
              </a:extLst>
            </p:cNvPr>
            <p:cNvCxnSpPr>
              <a:cxnSpLocks/>
            </p:cNvCxnSpPr>
            <p:nvPr/>
          </p:nvCxnSpPr>
          <p:spPr>
            <a:xfrm>
              <a:off x="8319602" y="4973216"/>
              <a:ext cx="941031" cy="708398"/>
            </a:xfrm>
            <a:prstGeom prst="straightConnector1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D5095F-258E-4D30-BB3D-431307FED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9602" y="4097693"/>
              <a:ext cx="941031" cy="623597"/>
            </a:xfrm>
            <a:prstGeom prst="straightConnector1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780987-097C-4A53-9A1B-F2B9A4B2E4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9602" y="4847252"/>
              <a:ext cx="941031" cy="8977"/>
            </a:xfrm>
            <a:prstGeom prst="straightConnector1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5AF2352-A33F-4FDB-A809-E8038605CE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57015" y="4841033"/>
              <a:ext cx="975826" cy="1"/>
            </a:xfrm>
            <a:prstGeom prst="straightConnector1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525322B-4962-49B5-85EC-31ADE6C5E0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97557" y="5154798"/>
              <a:ext cx="835284" cy="544651"/>
            </a:xfrm>
            <a:prstGeom prst="straightConnector1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975A944-846C-49A1-A615-308B5071403C}"/>
                </a:ext>
              </a:extLst>
            </p:cNvPr>
            <p:cNvCxnSpPr>
              <a:cxnSpLocks/>
            </p:cNvCxnSpPr>
            <p:nvPr/>
          </p:nvCxnSpPr>
          <p:spPr>
            <a:xfrm>
              <a:off x="9857014" y="4043268"/>
              <a:ext cx="975827" cy="409520"/>
            </a:xfrm>
            <a:prstGeom prst="straightConnector1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944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level of abstraction than a thread and a thread-pool work item</a:t>
            </a:r>
          </a:p>
          <a:p>
            <a:r>
              <a:rPr lang="en-US" dirty="0"/>
              <a:t>More efficient and scalable</a:t>
            </a:r>
          </a:p>
          <a:p>
            <a:r>
              <a:rPr lang="en-US" dirty="0"/>
              <a:t>Exposes clear information about status: ran to completion, cancelled, faulted</a:t>
            </a:r>
          </a:p>
          <a:p>
            <a:r>
              <a:rPr lang="en-US" dirty="0"/>
              <a:t>More programmatic control over workflow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8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two are equivalent: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</a:rPr>
              <a:t>ThreadPool</a:t>
            </a:r>
            <a:r>
              <a:rPr lang="en-US" dirty="0" err="1">
                <a:latin typeface="Consolas" panose="020B0609020204030204" pitchFamily="49" charset="0"/>
              </a:rPr>
              <a:t>.QueueUserWorkItem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DoSomeWork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Task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DoSomeWork</a:t>
            </a:r>
            <a:r>
              <a:rPr lang="en-US" dirty="0">
                <a:latin typeface="Consolas" panose="020B0609020204030204" pitchFamily="49" charset="0"/>
              </a:rPr>
              <a:t>).Start();</a:t>
            </a:r>
          </a:p>
        </p:txBody>
      </p:sp>
    </p:spTree>
    <p:extLst>
      <p:ext uri="{BB962C8B-B14F-4D97-AF65-F5344CB8AC3E}">
        <p14:creationId xmlns:p14="http://schemas.microsoft.com/office/powerpoint/2010/main" val="368246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Results from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object in memory:</a:t>
            </a:r>
          </a:p>
          <a:p>
            <a:pPr lvl="1"/>
            <a:r>
              <a:rPr lang="en-US" dirty="0"/>
              <a:t>Wait for the thread to die and read the result</a:t>
            </a:r>
          </a:p>
          <a:p>
            <a:pPr lvl="1"/>
            <a:r>
              <a:rPr lang="en-US" dirty="0"/>
              <a:t>Wait on a signal and read the result</a:t>
            </a:r>
          </a:p>
          <a:p>
            <a:r>
              <a:rPr lang="en-US" dirty="0"/>
              <a:t>Event Notification / Callback</a:t>
            </a:r>
          </a:p>
          <a:p>
            <a:pPr lvl="1"/>
            <a:r>
              <a:rPr lang="en-US" dirty="0"/>
              <a:t>Executes in the context of the calling thread, i.e. the worker</a:t>
            </a:r>
          </a:p>
          <a:p>
            <a:pPr lvl="1"/>
            <a:r>
              <a:rPr lang="en-US" dirty="0"/>
              <a:t>Takes extra work to synchronize execution to the correct thread</a:t>
            </a:r>
          </a:p>
        </p:txBody>
      </p:sp>
    </p:spTree>
    <p:extLst>
      <p:ext uri="{BB962C8B-B14F-4D97-AF65-F5344CB8AC3E}">
        <p14:creationId xmlns:p14="http://schemas.microsoft.com/office/powerpoint/2010/main" val="425720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Task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>
                <a:latin typeface="Consolas" panose="020B0609020204030204" pitchFamily="49" charset="0"/>
              </a:rPr>
              <a:t>Task&lt;</a:t>
            </a:r>
            <a:r>
              <a:rPr lang="en-US" b="1" dirty="0" err="1">
                <a:latin typeface="Consolas" panose="020B0609020204030204" pitchFamily="49" charset="0"/>
              </a:rPr>
              <a:t>TResult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/>
              <a:t>Has property </a:t>
            </a:r>
            <a:r>
              <a:rPr lang="en-US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 of type </a:t>
            </a:r>
            <a:r>
              <a:rPr lang="en-US" b="1" dirty="0" err="1">
                <a:latin typeface="Consolas" panose="020B0609020204030204" pitchFamily="49" charset="0"/>
              </a:rPr>
              <a:t>TResult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4295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Automatically Start a New Task when Another Task Completes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Method: </a:t>
            </a:r>
            <a:r>
              <a:rPr lang="en-US" b="1" dirty="0" err="1">
                <a:latin typeface="Consolas" panose="020B0609020204030204" pitchFamily="49" charset="0"/>
              </a:rPr>
              <a:t>Task.ContinueWith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The input delegate accepts a task – the previous task in the chain</a:t>
            </a:r>
          </a:p>
          <a:p>
            <a:r>
              <a:rPr lang="en-US" dirty="0"/>
              <a:t>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9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Tasks, started from within tasks</a:t>
            </a:r>
          </a:p>
          <a:p>
            <a:r>
              <a:rPr lang="en-US" dirty="0"/>
              <a:t>Not attached to parent – execute independently</a:t>
            </a:r>
          </a:p>
          <a:p>
            <a:r>
              <a:rPr lang="en-US" dirty="0"/>
              <a:t>Attached to parent – parent waits for all children to finish on return</a:t>
            </a:r>
          </a:p>
          <a:p>
            <a:r>
              <a:rPr lang="en-US" dirty="0"/>
              <a:t>Demo</a:t>
            </a:r>
          </a:p>
          <a:p>
            <a:pPr lvl="1"/>
            <a:r>
              <a:rPr lang="en-US" dirty="0"/>
              <a:t>Child tasks</a:t>
            </a:r>
          </a:p>
          <a:p>
            <a:pPr lvl="1"/>
            <a:r>
              <a:rPr lang="en-US" dirty="0"/>
              <a:t>Task cancellation</a:t>
            </a:r>
          </a:p>
        </p:txBody>
      </p:sp>
    </p:spTree>
    <p:extLst>
      <p:ext uri="{BB962C8B-B14F-4D97-AF65-F5344CB8AC3E}">
        <p14:creationId xmlns:p14="http://schemas.microsoft.com/office/powerpoint/2010/main" val="940052355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Theme">
  <a:themeElements>
    <a:clrScheme name="Custom 1">
      <a:dk1>
        <a:srgbClr val="002060"/>
      </a:dk1>
      <a:lt1>
        <a:sysClr val="window" lastClr="FFFFFF"/>
      </a:lt1>
      <a:dk2>
        <a:srgbClr val="002060"/>
      </a:dk2>
      <a:lt2>
        <a:srgbClr val="F2F2F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8A1FA"/>
      </a:hlink>
      <a:folHlink>
        <a:srgbClr val="C55A1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Theme" id="{F27164EB-CA17-45A1-9181-DEF32BE6D3DF}" vid="{ED0D8CA8-E4EE-4C38-B4DC-38CFFD1491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LectureTheme</Template>
  <TotalTime>1318</TotalTime>
  <Words>514</Words>
  <Application>Microsoft Office PowerPoint</Application>
  <PresentationFormat>Widescreen</PresentationFormat>
  <Paragraphs>93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LectureTheme</vt:lpstr>
      <vt:lpstr>Threading</vt:lpstr>
      <vt:lpstr>Tasks</vt:lpstr>
      <vt:lpstr>Problems with Threads and ThreadPool</vt:lpstr>
      <vt:lpstr>Tasks</vt:lpstr>
      <vt:lpstr>Create a Task</vt:lpstr>
      <vt:lpstr>Getting Results from a Thread</vt:lpstr>
      <vt:lpstr>Getting Task Result</vt:lpstr>
      <vt:lpstr>Automatically Start a New Task when Another Task Completes</vt:lpstr>
      <vt:lpstr>Child Tasks</vt:lpstr>
      <vt:lpstr>Task-based Asynchronous Operations</vt:lpstr>
      <vt:lpstr>Task-Based Asynchronous Operations</vt:lpstr>
      <vt:lpstr>Async - Await</vt:lpstr>
      <vt:lpstr>Task Scheduler</vt:lpstr>
      <vt:lpstr>Task Synchronization Context</vt:lpstr>
      <vt:lpstr>Long-Running Tasks</vt:lpstr>
      <vt:lpstr>Prefer Asynchronous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Threading</dc:title>
  <dc:creator>Nikolay Pavlov</dc:creator>
  <cp:lastModifiedBy>Nikolay Pavlov</cp:lastModifiedBy>
  <cp:revision>29</cp:revision>
  <dcterms:created xsi:type="dcterms:W3CDTF">2016-11-22T12:31:00Z</dcterms:created>
  <dcterms:modified xsi:type="dcterms:W3CDTF">2019-11-21T11:14:44Z</dcterms:modified>
</cp:coreProperties>
</file>