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2"/>
  </p:notesMasterIdLst>
  <p:sldIdLst>
    <p:sldId id="257" r:id="rId2"/>
    <p:sldId id="260" r:id="rId3"/>
    <p:sldId id="262" r:id="rId4"/>
    <p:sldId id="261" r:id="rId5"/>
    <p:sldId id="265" r:id="rId6"/>
    <p:sldId id="266" r:id="rId7"/>
    <p:sldId id="264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7996A4-6C54-4074-BF04-8AFC9A042DA4}" v="1" dt="2019-09-27T11:19:44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Цветелина Арабаджийска" userId="5b6cc415ff39999a" providerId="LiveId" clId="{9E0E97ED-42DD-40AA-9BE1-0B1B1F95178D}"/>
    <pc:docChg chg="undo modSld">
      <pc:chgData name="Цветелина Арабаджийска" userId="5b6cc415ff39999a" providerId="LiveId" clId="{9E0E97ED-42DD-40AA-9BE1-0B1B1F95178D}" dt="2019-09-27T13:15:29.615" v="63" actId="207"/>
      <pc:docMkLst>
        <pc:docMk/>
      </pc:docMkLst>
      <pc:sldChg chg="addSp modSp">
        <pc:chgData name="Цветелина Арабаджийска" userId="5b6cc415ff39999a" providerId="LiveId" clId="{9E0E97ED-42DD-40AA-9BE1-0B1B1F95178D}" dt="2019-09-27T13:14:52.438" v="59" actId="14100"/>
        <pc:sldMkLst>
          <pc:docMk/>
          <pc:sldMk cId="941341154" sldId="266"/>
        </pc:sldMkLst>
        <pc:spChg chg="add mod ord">
          <ac:chgData name="Цветелина Арабаджийска" userId="5b6cc415ff39999a" providerId="LiveId" clId="{9E0E97ED-42DD-40AA-9BE1-0B1B1F95178D}" dt="2019-09-27T13:12:42.068" v="8" actId="167"/>
          <ac:spMkLst>
            <pc:docMk/>
            <pc:sldMk cId="941341154" sldId="266"/>
            <ac:spMk id="3" creationId="{BC689F0B-DCD4-420C-ADAA-22FB07960255}"/>
          </ac:spMkLst>
        </pc:spChg>
        <pc:spChg chg="mod">
          <ac:chgData name="Цветелина Арабаджийска" userId="5b6cc415ff39999a" providerId="LiveId" clId="{9E0E97ED-42DD-40AA-9BE1-0B1B1F95178D}" dt="2019-09-27T13:14:52.438" v="59" actId="14100"/>
          <ac:spMkLst>
            <pc:docMk/>
            <pc:sldMk cId="941341154" sldId="266"/>
            <ac:spMk id="28" creationId="{00000000-0000-0000-0000-000000000000}"/>
          </ac:spMkLst>
        </pc:spChg>
        <pc:spChg chg="mod">
          <ac:chgData name="Цветелина Арабаджийска" userId="5b6cc415ff39999a" providerId="LiveId" clId="{9E0E97ED-42DD-40AA-9BE1-0B1B1F95178D}" dt="2019-09-27T13:14:52.438" v="59" actId="14100"/>
          <ac:spMkLst>
            <pc:docMk/>
            <pc:sldMk cId="941341154" sldId="266"/>
            <ac:spMk id="29" creationId="{00000000-0000-0000-0000-000000000000}"/>
          </ac:spMkLst>
        </pc:spChg>
        <pc:spChg chg="mod">
          <ac:chgData name="Цветелина Арабаджийска" userId="5b6cc415ff39999a" providerId="LiveId" clId="{9E0E97ED-42DD-40AA-9BE1-0B1B1F95178D}" dt="2019-09-27T13:12:20.038" v="4" actId="1076"/>
          <ac:spMkLst>
            <pc:docMk/>
            <pc:sldMk cId="941341154" sldId="266"/>
            <ac:spMk id="30" creationId="{00000000-0000-0000-0000-000000000000}"/>
          </ac:spMkLst>
        </pc:spChg>
        <pc:spChg chg="mod">
          <ac:chgData name="Цветелина Арабаджийска" userId="5b6cc415ff39999a" providerId="LiveId" clId="{9E0E97ED-42DD-40AA-9BE1-0B1B1F95178D}" dt="2019-09-27T13:12:20.038" v="4" actId="1076"/>
          <ac:spMkLst>
            <pc:docMk/>
            <pc:sldMk cId="941341154" sldId="266"/>
            <ac:spMk id="31" creationId="{00000000-0000-0000-0000-000000000000}"/>
          </ac:spMkLst>
        </pc:spChg>
        <pc:spChg chg="mod">
          <ac:chgData name="Цветелина Арабаджийска" userId="5b6cc415ff39999a" providerId="LiveId" clId="{9E0E97ED-42DD-40AA-9BE1-0B1B1F95178D}" dt="2019-09-27T13:12:20.038" v="4" actId="1076"/>
          <ac:spMkLst>
            <pc:docMk/>
            <pc:sldMk cId="941341154" sldId="266"/>
            <ac:spMk id="32" creationId="{00000000-0000-0000-0000-000000000000}"/>
          </ac:spMkLst>
        </pc:spChg>
        <pc:spChg chg="mod">
          <ac:chgData name="Цветелина Арабаджийска" userId="5b6cc415ff39999a" providerId="LiveId" clId="{9E0E97ED-42DD-40AA-9BE1-0B1B1F95178D}" dt="2019-09-27T13:12:20.038" v="4" actId="1076"/>
          <ac:spMkLst>
            <pc:docMk/>
            <pc:sldMk cId="941341154" sldId="266"/>
            <ac:spMk id="33" creationId="{00000000-0000-0000-0000-000000000000}"/>
          </ac:spMkLst>
        </pc:spChg>
        <pc:cxnChg chg="mod">
          <ac:chgData name="Цветелина Арабаджийска" userId="5b6cc415ff39999a" providerId="LiveId" clId="{9E0E97ED-42DD-40AA-9BE1-0B1B1F95178D}" dt="2019-09-27T13:12:20.038" v="4" actId="1076"/>
          <ac:cxnSpMkLst>
            <pc:docMk/>
            <pc:sldMk cId="941341154" sldId="266"/>
            <ac:cxnSpMk id="34" creationId="{00000000-0000-0000-0000-000000000000}"/>
          </ac:cxnSpMkLst>
        </pc:cxnChg>
      </pc:sldChg>
      <pc:sldChg chg="addSp modSp">
        <pc:chgData name="Цветелина Арабаджийска" userId="5b6cc415ff39999a" providerId="LiveId" clId="{9E0E97ED-42DD-40AA-9BE1-0B1B1F95178D}" dt="2019-09-27T13:14:52.778" v="60" actId="1076"/>
        <pc:sldMkLst>
          <pc:docMk/>
          <pc:sldMk cId="351052639" sldId="267"/>
        </pc:sldMkLst>
        <pc:spChg chg="mod">
          <ac:chgData name="Цветелина Арабаджийска" userId="5b6cc415ff39999a" providerId="LiveId" clId="{9E0E97ED-42DD-40AA-9BE1-0B1B1F95178D}" dt="2019-09-27T13:13:54.436" v="55" actId="1076"/>
          <ac:spMkLst>
            <pc:docMk/>
            <pc:sldMk cId="351052639" sldId="267"/>
            <ac:spMk id="7" creationId="{00000000-0000-0000-0000-000000000000}"/>
          </ac:spMkLst>
        </pc:spChg>
        <pc:spChg chg="mod">
          <ac:chgData name="Цветелина Арабаджийска" userId="5b6cc415ff39999a" providerId="LiveId" clId="{9E0E97ED-42DD-40AA-9BE1-0B1B1F95178D}" dt="2019-09-27T13:13:54.436" v="55" actId="1076"/>
          <ac:spMkLst>
            <pc:docMk/>
            <pc:sldMk cId="351052639" sldId="267"/>
            <ac:spMk id="8" creationId="{00000000-0000-0000-0000-000000000000}"/>
          </ac:spMkLst>
        </pc:spChg>
        <pc:spChg chg="mod">
          <ac:chgData name="Цветелина Арабаджийска" userId="5b6cc415ff39999a" providerId="LiveId" clId="{9E0E97ED-42DD-40AA-9BE1-0B1B1F95178D}" dt="2019-09-27T13:13:54.436" v="55" actId="1076"/>
          <ac:spMkLst>
            <pc:docMk/>
            <pc:sldMk cId="351052639" sldId="267"/>
            <ac:spMk id="9" creationId="{00000000-0000-0000-0000-000000000000}"/>
          </ac:spMkLst>
        </pc:spChg>
        <pc:spChg chg="mod">
          <ac:chgData name="Цветелина Арабаджийска" userId="5b6cc415ff39999a" providerId="LiveId" clId="{9E0E97ED-42DD-40AA-9BE1-0B1B1F95178D}" dt="2019-09-27T13:13:54.436" v="55" actId="1076"/>
          <ac:spMkLst>
            <pc:docMk/>
            <pc:sldMk cId="351052639" sldId="267"/>
            <ac:spMk id="12" creationId="{00000000-0000-0000-0000-000000000000}"/>
          </ac:spMkLst>
        </pc:spChg>
        <pc:spChg chg="mod">
          <ac:chgData name="Цветелина Арабаджийска" userId="5b6cc415ff39999a" providerId="LiveId" clId="{9E0E97ED-42DD-40AA-9BE1-0B1B1F95178D}" dt="2019-09-27T13:13:54.436" v="55" actId="1076"/>
          <ac:spMkLst>
            <pc:docMk/>
            <pc:sldMk cId="351052639" sldId="267"/>
            <ac:spMk id="13" creationId="{00000000-0000-0000-0000-000000000000}"/>
          </ac:spMkLst>
        </pc:spChg>
        <pc:spChg chg="mod">
          <ac:chgData name="Цветелина Арабаджийска" userId="5b6cc415ff39999a" providerId="LiveId" clId="{9E0E97ED-42DD-40AA-9BE1-0B1B1F95178D}" dt="2019-09-27T13:13:54.436" v="55" actId="1076"/>
          <ac:spMkLst>
            <pc:docMk/>
            <pc:sldMk cId="351052639" sldId="267"/>
            <ac:spMk id="14" creationId="{00000000-0000-0000-0000-000000000000}"/>
          </ac:spMkLst>
        </pc:spChg>
        <pc:spChg chg="mod">
          <ac:chgData name="Цветелина Арабаджийска" userId="5b6cc415ff39999a" providerId="LiveId" clId="{9E0E97ED-42DD-40AA-9BE1-0B1B1F95178D}" dt="2019-09-27T13:13:54.436" v="55" actId="1076"/>
          <ac:spMkLst>
            <pc:docMk/>
            <pc:sldMk cId="351052639" sldId="267"/>
            <ac:spMk id="16" creationId="{00000000-0000-0000-0000-000000000000}"/>
          </ac:spMkLst>
        </pc:spChg>
        <pc:spChg chg="mod">
          <ac:chgData name="Цветелина Арабаджийска" userId="5b6cc415ff39999a" providerId="LiveId" clId="{9E0E97ED-42DD-40AA-9BE1-0B1B1F95178D}" dt="2019-09-27T13:13:54.436" v="55" actId="1076"/>
          <ac:spMkLst>
            <pc:docMk/>
            <pc:sldMk cId="351052639" sldId="267"/>
            <ac:spMk id="17" creationId="{00000000-0000-0000-0000-000000000000}"/>
          </ac:spMkLst>
        </pc:spChg>
        <pc:spChg chg="mod">
          <ac:chgData name="Цветелина Арабаджийска" userId="5b6cc415ff39999a" providerId="LiveId" clId="{9E0E97ED-42DD-40AA-9BE1-0B1B1F95178D}" dt="2019-09-27T13:13:54.436" v="55" actId="1076"/>
          <ac:spMkLst>
            <pc:docMk/>
            <pc:sldMk cId="351052639" sldId="267"/>
            <ac:spMk id="18" creationId="{00000000-0000-0000-0000-000000000000}"/>
          </ac:spMkLst>
        </pc:spChg>
        <pc:spChg chg="add ord">
          <ac:chgData name="Цветелина Арабаджийска" userId="5b6cc415ff39999a" providerId="LiveId" clId="{9E0E97ED-42DD-40AA-9BE1-0B1B1F95178D}" dt="2019-09-27T13:12:48.305" v="10" actId="167"/>
          <ac:spMkLst>
            <pc:docMk/>
            <pc:sldMk cId="351052639" sldId="267"/>
            <ac:spMk id="19" creationId="{ECBE7F4E-1CAD-457D-AF61-0D3E5527595B}"/>
          </ac:spMkLst>
        </pc:spChg>
        <pc:cxnChg chg="mod">
          <ac:chgData name="Цветелина Арабаджийска" userId="5b6cc415ff39999a" providerId="LiveId" clId="{9E0E97ED-42DD-40AA-9BE1-0B1B1F95178D}" dt="2019-09-27T13:14:15.841" v="56" actId="1076"/>
          <ac:cxnSpMkLst>
            <pc:docMk/>
            <pc:sldMk cId="351052639" sldId="267"/>
            <ac:cxnSpMk id="10" creationId="{00000000-0000-0000-0000-000000000000}"/>
          </ac:cxnSpMkLst>
        </pc:cxnChg>
        <pc:cxnChg chg="mod">
          <ac:chgData name="Цветелина Арабаджийска" userId="5b6cc415ff39999a" providerId="LiveId" clId="{9E0E97ED-42DD-40AA-9BE1-0B1B1F95178D}" dt="2019-09-27T13:14:52.778" v="60" actId="1076"/>
          <ac:cxnSpMkLst>
            <pc:docMk/>
            <pc:sldMk cId="351052639" sldId="267"/>
            <ac:cxnSpMk id="15" creationId="{00000000-0000-0000-0000-000000000000}"/>
          </ac:cxnSpMkLst>
        </pc:cxnChg>
      </pc:sldChg>
      <pc:sldChg chg="modSp">
        <pc:chgData name="Цветелина Арабаджийска" userId="5b6cc415ff39999a" providerId="LiveId" clId="{9E0E97ED-42DD-40AA-9BE1-0B1B1F95178D}" dt="2019-09-27T13:15:29.615" v="63" actId="207"/>
        <pc:sldMkLst>
          <pc:docMk/>
          <pc:sldMk cId="711376837" sldId="268"/>
        </pc:sldMkLst>
        <pc:spChg chg="mod">
          <ac:chgData name="Цветелина Арабаджийска" userId="5b6cc415ff39999a" providerId="LiveId" clId="{9E0E97ED-42DD-40AA-9BE1-0B1B1F95178D}" dt="2019-09-27T13:15:29.615" v="63" actId="207"/>
          <ac:spMkLst>
            <pc:docMk/>
            <pc:sldMk cId="711376837" sldId="268"/>
            <ac:spMk id="6" creationId="{04AFC124-9F62-4EF6-AF7A-3717F4FEDEBE}"/>
          </ac:spMkLst>
        </pc:spChg>
        <pc:picChg chg="mod">
          <ac:chgData name="Цветелина Арабаджийска" userId="5b6cc415ff39999a" providerId="LiveId" clId="{9E0E97ED-42DD-40AA-9BE1-0B1B1F95178D}" dt="2019-09-27T13:15:09.949" v="61" actId="1076"/>
          <ac:picMkLst>
            <pc:docMk/>
            <pc:sldMk cId="711376837" sldId="268"/>
            <ac:picMk id="5" creationId="{65F54611-4B2C-4A75-852A-EB4582D4DFEC}"/>
          </ac:picMkLst>
        </pc:picChg>
      </pc:sldChg>
    </pc:docChg>
  </pc:docChgLst>
  <pc:docChgLst>
    <pc:chgData name="Nikolay Pavlov" userId="d7f7f893a5ccf53c" providerId="LiveId" clId="{F7B84347-F449-49EB-95EE-027E59806219}"/>
    <pc:docChg chg="undo delSld modSld">
      <pc:chgData name="Nikolay Pavlov" userId="d7f7f893a5ccf53c" providerId="LiveId" clId="{F7B84347-F449-49EB-95EE-027E59806219}" dt="2018-10-03T12:19:07.985" v="234" actId="20577"/>
      <pc:docMkLst>
        <pc:docMk/>
      </pc:docMkLst>
      <pc:sldChg chg="del">
        <pc:chgData name="Nikolay Pavlov" userId="d7f7f893a5ccf53c" providerId="LiveId" clId="{F7B84347-F449-49EB-95EE-027E59806219}" dt="2018-10-03T12:09:00.096" v="29" actId="2696"/>
        <pc:sldMkLst>
          <pc:docMk/>
          <pc:sldMk cId="739956437" sldId="256"/>
        </pc:sldMkLst>
      </pc:sldChg>
      <pc:sldChg chg="modSp">
        <pc:chgData name="Nikolay Pavlov" userId="d7f7f893a5ccf53c" providerId="LiveId" clId="{F7B84347-F449-49EB-95EE-027E59806219}" dt="2018-10-03T12:08:56.216" v="27" actId="20577"/>
        <pc:sldMkLst>
          <pc:docMk/>
          <pc:sldMk cId="4180819498" sldId="257"/>
        </pc:sldMkLst>
        <pc:spChg chg="mod">
          <ac:chgData name="Nikolay Pavlov" userId="d7f7f893a5ccf53c" providerId="LiveId" clId="{F7B84347-F449-49EB-95EE-027E59806219}" dt="2018-10-03T12:08:56.216" v="27" actId="20577"/>
          <ac:spMkLst>
            <pc:docMk/>
            <pc:sldMk cId="4180819498" sldId="257"/>
            <ac:spMk id="2" creationId="{00000000-0000-0000-0000-000000000000}"/>
          </ac:spMkLst>
        </pc:spChg>
        <pc:spChg chg="mod">
          <ac:chgData name="Nikolay Pavlov" userId="d7f7f893a5ccf53c" providerId="LiveId" clId="{F7B84347-F449-49EB-95EE-027E59806219}" dt="2018-10-03T12:08:39.631" v="0"/>
          <ac:spMkLst>
            <pc:docMk/>
            <pc:sldMk cId="4180819498" sldId="257"/>
            <ac:spMk id="3" creationId="{00000000-0000-0000-0000-000000000000}"/>
          </ac:spMkLst>
        </pc:spChg>
      </pc:sldChg>
      <pc:sldChg chg="del">
        <pc:chgData name="Nikolay Pavlov" userId="d7f7f893a5ccf53c" providerId="LiveId" clId="{F7B84347-F449-49EB-95EE-027E59806219}" dt="2018-10-03T12:08:59.036" v="28" actId="2696"/>
        <pc:sldMkLst>
          <pc:docMk/>
          <pc:sldMk cId="1455930102" sldId="258"/>
        </pc:sldMkLst>
      </pc:sldChg>
      <pc:sldChg chg="del">
        <pc:chgData name="Nikolay Pavlov" userId="d7f7f893a5ccf53c" providerId="LiveId" clId="{F7B84347-F449-49EB-95EE-027E59806219}" dt="2018-10-03T12:18:22.035" v="52" actId="2696"/>
        <pc:sldMkLst>
          <pc:docMk/>
          <pc:sldMk cId="2864720160" sldId="259"/>
        </pc:sldMkLst>
      </pc:sldChg>
      <pc:sldChg chg="del">
        <pc:chgData name="Nikolay Pavlov" userId="d7f7f893a5ccf53c" providerId="LiveId" clId="{F7B84347-F449-49EB-95EE-027E59806219}" dt="2018-10-03T12:18:22.035" v="51" actId="2696"/>
        <pc:sldMkLst>
          <pc:docMk/>
          <pc:sldMk cId="74453681" sldId="263"/>
        </pc:sldMkLst>
      </pc:sldChg>
      <pc:sldChg chg="modSp">
        <pc:chgData name="Nikolay Pavlov" userId="d7f7f893a5ccf53c" providerId="LiveId" clId="{F7B84347-F449-49EB-95EE-027E59806219}" dt="2018-10-03T12:09:20.866" v="30" actId="113"/>
        <pc:sldMkLst>
          <pc:docMk/>
          <pc:sldMk cId="1429797318" sldId="265"/>
        </pc:sldMkLst>
        <pc:spChg chg="mod">
          <ac:chgData name="Nikolay Pavlov" userId="d7f7f893a5ccf53c" providerId="LiveId" clId="{F7B84347-F449-49EB-95EE-027E59806219}" dt="2018-10-03T12:09:20.866" v="30" actId="113"/>
          <ac:spMkLst>
            <pc:docMk/>
            <pc:sldMk cId="1429797318" sldId="265"/>
            <ac:spMk id="3" creationId="{BE2ACF01-C87E-4B98-892E-A61EBAD2ADAC}"/>
          </ac:spMkLst>
        </pc:spChg>
      </pc:sldChg>
      <pc:sldChg chg="modSp">
        <pc:chgData name="Nikolay Pavlov" userId="d7f7f893a5ccf53c" providerId="LiveId" clId="{F7B84347-F449-49EB-95EE-027E59806219}" dt="2018-10-03T12:10:39.336" v="43" actId="1076"/>
        <pc:sldMkLst>
          <pc:docMk/>
          <pc:sldMk cId="941341154" sldId="266"/>
        </pc:sldMkLst>
        <pc:spChg chg="mod">
          <ac:chgData name="Nikolay Pavlov" userId="d7f7f893a5ccf53c" providerId="LiveId" clId="{F7B84347-F449-49EB-95EE-027E59806219}" dt="2018-10-03T12:10:05.256" v="37" actId="14100"/>
          <ac:spMkLst>
            <pc:docMk/>
            <pc:sldMk cId="941341154" sldId="266"/>
            <ac:spMk id="28" creationId="{00000000-0000-0000-0000-000000000000}"/>
          </ac:spMkLst>
        </pc:spChg>
        <pc:spChg chg="mod">
          <ac:chgData name="Nikolay Pavlov" userId="d7f7f893a5ccf53c" providerId="LiveId" clId="{F7B84347-F449-49EB-95EE-027E59806219}" dt="2018-10-03T12:10:08.735" v="38" actId="14100"/>
          <ac:spMkLst>
            <pc:docMk/>
            <pc:sldMk cId="941341154" sldId="266"/>
            <ac:spMk id="29" creationId="{00000000-0000-0000-0000-000000000000}"/>
          </ac:spMkLst>
        </pc:spChg>
        <pc:spChg chg="mod">
          <ac:chgData name="Nikolay Pavlov" userId="d7f7f893a5ccf53c" providerId="LiveId" clId="{F7B84347-F449-49EB-95EE-027E59806219}" dt="2018-10-03T12:10:24.378" v="41" actId="1076"/>
          <ac:spMkLst>
            <pc:docMk/>
            <pc:sldMk cId="941341154" sldId="266"/>
            <ac:spMk id="30" creationId="{00000000-0000-0000-0000-000000000000}"/>
          </ac:spMkLst>
        </pc:spChg>
        <pc:spChg chg="mod">
          <ac:chgData name="Nikolay Pavlov" userId="d7f7f893a5ccf53c" providerId="LiveId" clId="{F7B84347-F449-49EB-95EE-027E59806219}" dt="2018-10-03T12:10:39.336" v="43" actId="1076"/>
          <ac:spMkLst>
            <pc:docMk/>
            <pc:sldMk cId="941341154" sldId="266"/>
            <ac:spMk id="31" creationId="{00000000-0000-0000-0000-000000000000}"/>
          </ac:spMkLst>
        </pc:spChg>
        <pc:spChg chg="mod">
          <ac:chgData name="Nikolay Pavlov" userId="d7f7f893a5ccf53c" providerId="LiveId" clId="{F7B84347-F449-49EB-95EE-027E59806219}" dt="2018-10-03T12:10:31.536" v="42" actId="1076"/>
          <ac:spMkLst>
            <pc:docMk/>
            <pc:sldMk cId="941341154" sldId="266"/>
            <ac:spMk id="32" creationId="{00000000-0000-0000-0000-000000000000}"/>
          </ac:spMkLst>
        </pc:spChg>
        <pc:spChg chg="mod">
          <ac:chgData name="Nikolay Pavlov" userId="d7f7f893a5ccf53c" providerId="LiveId" clId="{F7B84347-F449-49EB-95EE-027E59806219}" dt="2018-10-03T12:09:55.686" v="34" actId="1076"/>
          <ac:spMkLst>
            <pc:docMk/>
            <pc:sldMk cId="941341154" sldId="266"/>
            <ac:spMk id="33" creationId="{00000000-0000-0000-0000-000000000000}"/>
          </ac:spMkLst>
        </pc:spChg>
        <pc:cxnChg chg="mod">
          <ac:chgData name="Nikolay Pavlov" userId="d7f7f893a5ccf53c" providerId="LiveId" clId="{F7B84347-F449-49EB-95EE-027E59806219}" dt="2018-10-03T12:10:16.036" v="39" actId="1076"/>
          <ac:cxnSpMkLst>
            <pc:docMk/>
            <pc:sldMk cId="941341154" sldId="266"/>
            <ac:cxnSpMk id="34" creationId="{00000000-0000-0000-0000-000000000000}"/>
          </ac:cxnSpMkLst>
        </pc:cxnChg>
      </pc:sldChg>
      <pc:sldChg chg="modSp">
        <pc:chgData name="Nikolay Pavlov" userId="d7f7f893a5ccf53c" providerId="LiveId" clId="{F7B84347-F449-49EB-95EE-027E59806219}" dt="2018-10-03T12:16:35.175" v="49" actId="1076"/>
        <pc:sldMkLst>
          <pc:docMk/>
          <pc:sldMk cId="351052639" sldId="267"/>
        </pc:sldMkLst>
        <pc:spChg chg="mod">
          <ac:chgData name="Nikolay Pavlov" userId="d7f7f893a5ccf53c" providerId="LiveId" clId="{F7B84347-F449-49EB-95EE-027E59806219}" dt="2018-10-03T12:11:13.326" v="48" actId="1076"/>
          <ac:spMkLst>
            <pc:docMk/>
            <pc:sldMk cId="351052639" sldId="267"/>
            <ac:spMk id="7" creationId="{00000000-0000-0000-0000-000000000000}"/>
          </ac:spMkLst>
        </pc:spChg>
        <pc:spChg chg="mod">
          <ac:chgData name="Nikolay Pavlov" userId="d7f7f893a5ccf53c" providerId="LiveId" clId="{F7B84347-F449-49EB-95EE-027E59806219}" dt="2018-10-03T12:16:35.175" v="49" actId="1076"/>
          <ac:spMkLst>
            <pc:docMk/>
            <pc:sldMk cId="351052639" sldId="267"/>
            <ac:spMk id="8" creationId="{00000000-0000-0000-0000-000000000000}"/>
          </ac:spMkLst>
        </pc:spChg>
        <pc:spChg chg="mod">
          <ac:chgData name="Nikolay Pavlov" userId="d7f7f893a5ccf53c" providerId="LiveId" clId="{F7B84347-F449-49EB-95EE-027E59806219}" dt="2018-10-03T12:16:35.175" v="49" actId="1076"/>
          <ac:spMkLst>
            <pc:docMk/>
            <pc:sldMk cId="351052639" sldId="267"/>
            <ac:spMk id="9" creationId="{00000000-0000-0000-0000-000000000000}"/>
          </ac:spMkLst>
        </pc:spChg>
        <pc:spChg chg="mod">
          <ac:chgData name="Nikolay Pavlov" userId="d7f7f893a5ccf53c" providerId="LiveId" clId="{F7B84347-F449-49EB-95EE-027E59806219}" dt="2018-10-03T12:16:35.175" v="49" actId="1076"/>
          <ac:spMkLst>
            <pc:docMk/>
            <pc:sldMk cId="351052639" sldId="267"/>
            <ac:spMk id="12" creationId="{00000000-0000-0000-0000-000000000000}"/>
          </ac:spMkLst>
        </pc:spChg>
        <pc:spChg chg="mod">
          <ac:chgData name="Nikolay Pavlov" userId="d7f7f893a5ccf53c" providerId="LiveId" clId="{F7B84347-F449-49EB-95EE-027E59806219}" dt="2018-10-03T12:11:13.326" v="48" actId="1076"/>
          <ac:spMkLst>
            <pc:docMk/>
            <pc:sldMk cId="351052639" sldId="267"/>
            <ac:spMk id="13" creationId="{00000000-0000-0000-0000-000000000000}"/>
          </ac:spMkLst>
        </pc:spChg>
        <pc:spChg chg="mod">
          <ac:chgData name="Nikolay Pavlov" userId="d7f7f893a5ccf53c" providerId="LiveId" clId="{F7B84347-F449-49EB-95EE-027E59806219}" dt="2018-10-03T12:11:13.326" v="48" actId="1076"/>
          <ac:spMkLst>
            <pc:docMk/>
            <pc:sldMk cId="351052639" sldId="267"/>
            <ac:spMk id="14" creationId="{00000000-0000-0000-0000-000000000000}"/>
          </ac:spMkLst>
        </pc:spChg>
        <pc:spChg chg="mod">
          <ac:chgData name="Nikolay Pavlov" userId="d7f7f893a5ccf53c" providerId="LiveId" clId="{F7B84347-F449-49EB-95EE-027E59806219}" dt="2018-10-03T12:11:13.326" v="48" actId="1076"/>
          <ac:spMkLst>
            <pc:docMk/>
            <pc:sldMk cId="351052639" sldId="267"/>
            <ac:spMk id="16" creationId="{00000000-0000-0000-0000-000000000000}"/>
          </ac:spMkLst>
        </pc:spChg>
        <pc:spChg chg="mod">
          <ac:chgData name="Nikolay Pavlov" userId="d7f7f893a5ccf53c" providerId="LiveId" clId="{F7B84347-F449-49EB-95EE-027E59806219}" dt="2018-10-03T12:11:13.326" v="48" actId="1076"/>
          <ac:spMkLst>
            <pc:docMk/>
            <pc:sldMk cId="351052639" sldId="267"/>
            <ac:spMk id="17" creationId="{00000000-0000-0000-0000-000000000000}"/>
          </ac:spMkLst>
        </pc:spChg>
        <pc:spChg chg="mod">
          <ac:chgData name="Nikolay Pavlov" userId="d7f7f893a5ccf53c" providerId="LiveId" clId="{F7B84347-F449-49EB-95EE-027E59806219}" dt="2018-10-03T12:16:35.175" v="49" actId="1076"/>
          <ac:spMkLst>
            <pc:docMk/>
            <pc:sldMk cId="351052639" sldId="267"/>
            <ac:spMk id="18" creationId="{00000000-0000-0000-0000-000000000000}"/>
          </ac:spMkLst>
        </pc:spChg>
        <pc:cxnChg chg="mod">
          <ac:chgData name="Nikolay Pavlov" userId="d7f7f893a5ccf53c" providerId="LiveId" clId="{F7B84347-F449-49EB-95EE-027E59806219}" dt="2018-10-03T12:16:35.175" v="49" actId="1076"/>
          <ac:cxnSpMkLst>
            <pc:docMk/>
            <pc:sldMk cId="351052639" sldId="267"/>
            <ac:cxnSpMk id="10" creationId="{00000000-0000-0000-0000-000000000000}"/>
          </ac:cxnSpMkLst>
        </pc:cxnChg>
      </pc:sldChg>
      <pc:sldChg chg="modSp">
        <pc:chgData name="Nikolay Pavlov" userId="d7f7f893a5ccf53c" providerId="LiveId" clId="{F7B84347-F449-49EB-95EE-027E59806219}" dt="2018-10-03T12:16:45.912" v="50" actId="14100"/>
        <pc:sldMkLst>
          <pc:docMk/>
          <pc:sldMk cId="711376837" sldId="268"/>
        </pc:sldMkLst>
        <pc:picChg chg="mod">
          <ac:chgData name="Nikolay Pavlov" userId="d7f7f893a5ccf53c" providerId="LiveId" clId="{F7B84347-F449-49EB-95EE-027E59806219}" dt="2018-10-03T12:16:45.912" v="50" actId="14100"/>
          <ac:picMkLst>
            <pc:docMk/>
            <pc:sldMk cId="711376837" sldId="268"/>
            <ac:picMk id="5" creationId="{65F54611-4B2C-4A75-852A-EB4582D4DFEC}"/>
          </ac:picMkLst>
        </pc:picChg>
      </pc:sldChg>
      <pc:sldChg chg="modSp">
        <pc:chgData name="Nikolay Pavlov" userId="d7f7f893a5ccf53c" providerId="LiveId" clId="{F7B84347-F449-49EB-95EE-027E59806219}" dt="2018-10-03T12:19:07.985" v="234" actId="20577"/>
        <pc:sldMkLst>
          <pc:docMk/>
          <pc:sldMk cId="3066448388" sldId="269"/>
        </pc:sldMkLst>
        <pc:spChg chg="mod">
          <ac:chgData name="Nikolay Pavlov" userId="d7f7f893a5ccf53c" providerId="LiveId" clId="{F7B84347-F449-49EB-95EE-027E59806219}" dt="2018-10-03T12:19:07.985" v="234" actId="20577"/>
          <ac:spMkLst>
            <pc:docMk/>
            <pc:sldMk cId="3066448388" sldId="269"/>
            <ac:spMk id="3" creationId="{AAAC1BBA-ED33-4328-A0B7-5B3DDD1C641D}"/>
          </ac:spMkLst>
        </pc:spChg>
      </pc:sldChg>
    </pc:docChg>
  </pc:docChgLst>
  <pc:docChgLst>
    <pc:chgData name="Nikolay Pavlov" userId="d7f7f893a5ccf53c" providerId="LiveId" clId="{0D0F5367-F8D9-4935-B33D-BE55EFDAFDDC}"/>
    <pc:docChg chg="custSel modSld">
      <pc:chgData name="Nikolay Pavlov" userId="d7f7f893a5ccf53c" providerId="LiveId" clId="{0D0F5367-F8D9-4935-B33D-BE55EFDAFDDC}" dt="2018-09-12T15:00:56.141" v="0" actId="27636"/>
      <pc:docMkLst>
        <pc:docMk/>
      </pc:docMkLst>
      <pc:sldChg chg="modSp">
        <pc:chgData name="Nikolay Pavlov" userId="d7f7f893a5ccf53c" providerId="LiveId" clId="{0D0F5367-F8D9-4935-B33D-BE55EFDAFDDC}" dt="2018-09-12T15:00:56.141" v="0" actId="27636"/>
        <pc:sldMkLst>
          <pc:docMk/>
          <pc:sldMk cId="711376837" sldId="268"/>
        </pc:sldMkLst>
        <pc:spChg chg="mod">
          <ac:chgData name="Nikolay Pavlov" userId="d7f7f893a5ccf53c" providerId="LiveId" clId="{0D0F5367-F8D9-4935-B33D-BE55EFDAFDDC}" dt="2018-09-12T15:00:56.141" v="0" actId="27636"/>
          <ac:spMkLst>
            <pc:docMk/>
            <pc:sldMk cId="711376837" sldId="268"/>
            <ac:spMk id="2" creationId="{6A9DE611-EB70-4066-BF86-DCC21E800457}"/>
          </ac:spMkLst>
        </pc:spChg>
      </pc:sldChg>
    </pc:docChg>
  </pc:docChgLst>
  <pc:docChgLst>
    <pc:chgData name="Nikolay Pavlov" userId="d7f7f893a5ccf53c" providerId="LiveId" clId="{3B76FFB6-6299-4008-A838-BBE4E82E8F58}"/>
  </pc:docChgLst>
  <pc:docChgLst>
    <pc:chgData name="Nikolay Pavlov" userId="d7f7f893a5ccf53c" providerId="LiveId" clId="{C67996A4-6C54-4074-BF04-8AFC9A042DA4}"/>
    <pc:docChg chg="custSel modSld">
      <pc:chgData name="Nikolay Pavlov" userId="d7f7f893a5ccf53c" providerId="LiveId" clId="{C67996A4-6C54-4074-BF04-8AFC9A042DA4}" dt="2019-09-27T11:19:45.203" v="0" actId="27636"/>
      <pc:docMkLst>
        <pc:docMk/>
      </pc:docMkLst>
      <pc:sldChg chg="modSp">
        <pc:chgData name="Nikolay Pavlov" userId="d7f7f893a5ccf53c" providerId="LiveId" clId="{C67996A4-6C54-4074-BF04-8AFC9A042DA4}" dt="2019-09-27T11:19:45.203" v="0" actId="27636"/>
        <pc:sldMkLst>
          <pc:docMk/>
          <pc:sldMk cId="711376837" sldId="268"/>
        </pc:sldMkLst>
        <pc:spChg chg="mod">
          <ac:chgData name="Nikolay Pavlov" userId="d7f7f893a5ccf53c" providerId="LiveId" clId="{C67996A4-6C54-4074-BF04-8AFC9A042DA4}" dt="2019-09-27T11:19:45.203" v="0" actId="27636"/>
          <ac:spMkLst>
            <pc:docMk/>
            <pc:sldMk cId="711376837" sldId="268"/>
            <ac:spMk id="2" creationId="{6A9DE611-EB70-4066-BF86-DCC21E8004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C8768-228D-48A9-B661-F1269EC88779}" type="datetimeFigureOut">
              <a:rPr lang="bg-BG" smtClean="0"/>
              <a:t>27.9.2019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9F81-1D70-4EE3-9B9F-07E774CE16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137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A9F81-1D70-4EE3-9B9F-07E774CE16D7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527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A9F81-1D70-4EE3-9B9F-07E774CE16D7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3936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A9F81-1D70-4EE3-9B9F-07E774CE16D7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891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9B5D28-1BF4-45B8-91BA-5E6BA6E05D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2F1465-1A86-4638-A3BB-2754DF6E2CC7}"/>
              </a:ext>
            </a:extLst>
          </p:cNvPr>
          <p:cNvSpPr/>
          <p:nvPr/>
        </p:nvSpPr>
        <p:spPr>
          <a:xfrm>
            <a:off x="0" y="4447309"/>
            <a:ext cx="12192000" cy="24106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27C257-C652-43A8-9F5B-B7AEAD0E03E4}"/>
              </a:ext>
            </a:extLst>
          </p:cNvPr>
          <p:cNvSpPr/>
          <p:nvPr/>
        </p:nvSpPr>
        <p:spPr>
          <a:xfrm>
            <a:off x="1524000" y="1122363"/>
            <a:ext cx="9144000" cy="4135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4ECBE-C8B7-4C42-8776-C80032269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563" y="1122363"/>
            <a:ext cx="8340436" cy="2387600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3E544-7029-41CC-8FC1-B02E51465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2131" y="3602038"/>
            <a:ext cx="8165868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9BE986-435A-4002-B9C5-31C1C92A4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5" y="3637511"/>
            <a:ext cx="2420389" cy="24203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39A682-52C1-44DC-8AB0-D9545E5F0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205408" y="5241828"/>
            <a:ext cx="6986592" cy="15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89C2-493E-4BDB-93EA-66F81F3F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5"/>
          </a:xfrm>
        </p:spPr>
        <p:txBody>
          <a:bodyPr anchor="b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F7D91-4A60-441C-83D6-8AF848866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842A5-ED47-4EC2-B4A4-A1FFBF6F0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057400"/>
            <a:ext cx="3932237" cy="3816138"/>
          </a:xfrm>
          <a:custGeom>
            <a:avLst/>
            <a:gdLst>
              <a:gd name="connsiteX0" fmla="*/ 0 w 3932237"/>
              <a:gd name="connsiteY0" fmla="*/ 0 h 3811588"/>
              <a:gd name="connsiteX1" fmla="*/ 3296960 w 3932237"/>
              <a:gd name="connsiteY1" fmla="*/ 0 h 3811588"/>
              <a:gd name="connsiteX2" fmla="*/ 3932237 w 3932237"/>
              <a:gd name="connsiteY2" fmla="*/ 635277 h 3811588"/>
              <a:gd name="connsiteX3" fmla="*/ 3932237 w 3932237"/>
              <a:gd name="connsiteY3" fmla="*/ 3811588 h 3811588"/>
              <a:gd name="connsiteX4" fmla="*/ 0 w 3932237"/>
              <a:gd name="connsiteY4" fmla="*/ 3811588 h 3811588"/>
              <a:gd name="connsiteX5" fmla="*/ 0 w 3932237"/>
              <a:gd name="connsiteY5" fmla="*/ 0 h 3811588"/>
              <a:gd name="connsiteX0" fmla="*/ 0 w 3932237"/>
              <a:gd name="connsiteY0" fmla="*/ 0 h 3811588"/>
              <a:gd name="connsiteX1" fmla="*/ 3296960 w 3932237"/>
              <a:gd name="connsiteY1" fmla="*/ 0 h 3811588"/>
              <a:gd name="connsiteX2" fmla="*/ 3932237 w 3932237"/>
              <a:gd name="connsiteY2" fmla="*/ 635277 h 3811588"/>
              <a:gd name="connsiteX3" fmla="*/ 3932237 w 3932237"/>
              <a:gd name="connsiteY3" fmla="*/ 3811588 h 3811588"/>
              <a:gd name="connsiteX4" fmla="*/ 0 w 3932237"/>
              <a:gd name="connsiteY4" fmla="*/ 2772142 h 3811588"/>
              <a:gd name="connsiteX5" fmla="*/ 0 w 3932237"/>
              <a:gd name="connsiteY5" fmla="*/ 0 h 3811588"/>
              <a:gd name="connsiteX0" fmla="*/ 0 w 3932237"/>
              <a:gd name="connsiteY0" fmla="*/ 0 h 3811588"/>
              <a:gd name="connsiteX1" fmla="*/ 3898745 w 3932237"/>
              <a:gd name="connsiteY1" fmla="*/ 0 h 3811588"/>
              <a:gd name="connsiteX2" fmla="*/ 3932237 w 3932237"/>
              <a:gd name="connsiteY2" fmla="*/ 635277 h 3811588"/>
              <a:gd name="connsiteX3" fmla="*/ 3932237 w 3932237"/>
              <a:gd name="connsiteY3" fmla="*/ 3811588 h 3811588"/>
              <a:gd name="connsiteX4" fmla="*/ 0 w 3932237"/>
              <a:gd name="connsiteY4" fmla="*/ 2772142 h 3811588"/>
              <a:gd name="connsiteX5" fmla="*/ 0 w 3932237"/>
              <a:gd name="connsiteY5" fmla="*/ 0 h 3811588"/>
              <a:gd name="connsiteX0" fmla="*/ 0 w 3932237"/>
              <a:gd name="connsiteY0" fmla="*/ 7815 h 3819403"/>
              <a:gd name="connsiteX1" fmla="*/ 3922191 w 3932237"/>
              <a:gd name="connsiteY1" fmla="*/ 0 h 3819403"/>
              <a:gd name="connsiteX2" fmla="*/ 3932237 w 3932237"/>
              <a:gd name="connsiteY2" fmla="*/ 643092 h 3819403"/>
              <a:gd name="connsiteX3" fmla="*/ 3932237 w 3932237"/>
              <a:gd name="connsiteY3" fmla="*/ 3819403 h 3819403"/>
              <a:gd name="connsiteX4" fmla="*/ 0 w 3932237"/>
              <a:gd name="connsiteY4" fmla="*/ 2779957 h 3819403"/>
              <a:gd name="connsiteX5" fmla="*/ 0 w 3932237"/>
              <a:gd name="connsiteY5" fmla="*/ 7815 h 3819403"/>
              <a:gd name="connsiteX0" fmla="*/ 0 w 3932237"/>
              <a:gd name="connsiteY0" fmla="*/ 7815 h 3819403"/>
              <a:gd name="connsiteX1" fmla="*/ 3922191 w 3932237"/>
              <a:gd name="connsiteY1" fmla="*/ 0 h 3819403"/>
              <a:gd name="connsiteX2" fmla="*/ 3932237 w 3932237"/>
              <a:gd name="connsiteY2" fmla="*/ 3816138 h 3819403"/>
              <a:gd name="connsiteX3" fmla="*/ 3932237 w 3932237"/>
              <a:gd name="connsiteY3" fmla="*/ 3819403 h 3819403"/>
              <a:gd name="connsiteX4" fmla="*/ 0 w 3932237"/>
              <a:gd name="connsiteY4" fmla="*/ 2779957 h 3819403"/>
              <a:gd name="connsiteX5" fmla="*/ 0 w 3932237"/>
              <a:gd name="connsiteY5" fmla="*/ 7815 h 3819403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98268 w 3932237"/>
              <a:gd name="connsiteY3" fmla="*/ 3756880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82637 w 3932237"/>
              <a:gd name="connsiteY3" fmla="*/ 3795957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  <a:gd name="connsiteX0" fmla="*/ 0 w 3932237"/>
              <a:gd name="connsiteY0" fmla="*/ 7815 h 3835034"/>
              <a:gd name="connsiteX1" fmla="*/ 3922191 w 3932237"/>
              <a:gd name="connsiteY1" fmla="*/ 0 h 3835034"/>
              <a:gd name="connsiteX2" fmla="*/ 3932237 w 3932237"/>
              <a:gd name="connsiteY2" fmla="*/ 3816138 h 3835034"/>
              <a:gd name="connsiteX3" fmla="*/ 790452 w 3932237"/>
              <a:gd name="connsiteY3" fmla="*/ 3835034 h 3835034"/>
              <a:gd name="connsiteX4" fmla="*/ 0 w 3932237"/>
              <a:gd name="connsiteY4" fmla="*/ 2779957 h 3835034"/>
              <a:gd name="connsiteX5" fmla="*/ 0 w 3932237"/>
              <a:gd name="connsiteY5" fmla="*/ 7815 h 3835034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74821 w 3932237"/>
              <a:gd name="connsiteY3" fmla="*/ 3772510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51374 w 3932237"/>
              <a:gd name="connsiteY3" fmla="*/ 3811587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51374 w 3932237"/>
              <a:gd name="connsiteY3" fmla="*/ 3811587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32237" h="3816138">
                <a:moveTo>
                  <a:pt x="0" y="7815"/>
                </a:moveTo>
                <a:lnTo>
                  <a:pt x="3922191" y="0"/>
                </a:lnTo>
                <a:cubicBezTo>
                  <a:pt x="3925540" y="1272046"/>
                  <a:pt x="3928888" y="2544092"/>
                  <a:pt x="3932237" y="3816138"/>
                </a:cubicBezTo>
                <a:lnTo>
                  <a:pt x="751374" y="3811587"/>
                </a:lnTo>
                <a:lnTo>
                  <a:pt x="0" y="2779957"/>
                </a:lnTo>
                <a:lnTo>
                  <a:pt x="0" y="781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9E50D-AD1A-466B-92D5-75545BB8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E3E-18C1-48D5-820A-CB5D18C27F9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867B3-CBA2-458C-A482-4C549597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C17BC-8273-438A-8859-F4863DCC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38CE-47BE-4C4A-8CB8-3CE43D50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6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7330-4227-4B80-97E2-27B35EFC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F49CD-514C-4772-A6F3-691482CE9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E769C-2744-413D-AB16-1E1C046A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E3E-18C1-48D5-820A-CB5D18C27F9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67F2C-47D4-4A55-A155-4E2DFF80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2CB0B-E777-4E86-93C6-FB2F7010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38CE-47BE-4C4A-8CB8-3CE43D50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54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A123D8A-813D-4477-90B7-B95E5A84B0CA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D0475-2F1F-4E0E-A661-5D2B977F7CC2}"/>
              </a:ext>
            </a:extLst>
          </p:cNvPr>
          <p:cNvSpPr txBox="1"/>
          <p:nvPr/>
        </p:nvSpPr>
        <p:spPr>
          <a:xfrm>
            <a:off x="1335575" y="1131108"/>
            <a:ext cx="63758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QUESTIONS</a:t>
            </a:r>
            <a:endParaRPr lang="bg-BG" sz="6600" dirty="0">
              <a:solidFill>
                <a:schemeClr val="tx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BDC6E7-9F9A-4761-93FA-85610C8CA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511" y="1414364"/>
            <a:ext cx="8506202" cy="482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5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m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E5A5A5-5C64-461B-9775-9EAA35777E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BFDFC-1502-44DD-BB43-AF9454D449EC}"/>
              </a:ext>
            </a:extLst>
          </p:cNvPr>
          <p:cNvSpPr/>
          <p:nvPr/>
        </p:nvSpPr>
        <p:spPr>
          <a:xfrm>
            <a:off x="959658" y="1234784"/>
            <a:ext cx="9309100" cy="5257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D7290-1814-4B9B-B349-87BAED3AB4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7" r="7533"/>
          <a:stretch/>
        </p:blipFill>
        <p:spPr>
          <a:xfrm>
            <a:off x="6989042" y="515045"/>
            <a:ext cx="4444999" cy="41101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9B1B7E-390B-49D9-BDF6-179789785EDD}"/>
              </a:ext>
            </a:extLst>
          </p:cNvPr>
          <p:cNvSpPr txBox="1"/>
          <p:nvPr/>
        </p:nvSpPr>
        <p:spPr>
          <a:xfrm>
            <a:off x="1520942" y="515045"/>
            <a:ext cx="3046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About Me</a:t>
            </a:r>
            <a:endParaRPr lang="bg-BG" sz="44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56E94C-6521-43C2-9894-8D1397A08A9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13" y="558250"/>
            <a:ext cx="683029" cy="6830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A225A7-7E5A-4437-A1A5-6236D052CFC2}"/>
              </a:ext>
            </a:extLst>
          </p:cNvPr>
          <p:cNvSpPr txBox="1"/>
          <p:nvPr/>
        </p:nvSpPr>
        <p:spPr>
          <a:xfrm>
            <a:off x="1179427" y="1711373"/>
            <a:ext cx="6192000" cy="43319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Assoc. professor at FMI, Plovdiv University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Executive Manager of KODAR EOOD, Plovdiv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20+ years as a professional software developer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Ph.D. in Computer Sciences​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Masters degree in Economics​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Certified Professional – C#​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Community Leader of Plovdiv Net User Group​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Love for cooking (and eating, esp. animals)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1580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3F22-F4C0-4C37-8F75-7F9F7645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4D438-1E98-494B-8537-E7C102C1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D32C-F449-416A-A62D-770AC2E7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E3E-18C1-48D5-820A-CB5D18C27F9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8A366-D5D4-4BFC-ADB0-5409E476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73C87-9726-492E-9860-0B891ABC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38CE-47BE-4C4A-8CB8-3CE43D50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1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A91F-60BF-4356-846A-8F1603F6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23" y="7683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6A0DC-DDC1-4E2D-9D4D-50EDFEE6C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723" y="362108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C553-A4C3-4697-9493-522CCB37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E3E-18C1-48D5-820A-CB5D18C27F9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76890-A546-4ADC-9FC1-F8A749A1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D2414-69C5-423D-AE45-CB0D6B87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38CE-47BE-4C4A-8CB8-3CE43D50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5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99B1-DC54-42EE-BB16-5207E096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7A96-EA06-4701-B420-F607109F7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D3AE9-E9CB-4ED4-B7A4-ACEF2C096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0349B-B9FD-4951-9E72-20161537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E3E-18C1-48D5-820A-CB5D18C27F9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CDC4B-54C6-458F-9386-BDCF686D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1AE5C-F5AB-4729-8BEC-7ACBB805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38CE-47BE-4C4A-8CB8-3CE43D50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9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988B-71E7-40C8-9D7F-1179DD57B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F6E01-4523-4496-8094-D1317B93F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9BB3D-0EE5-47CC-9FA8-BAA8E97F5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9889D-43C3-4B83-9F46-DC6436237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454DC-839D-4910-8232-3BD203E31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EDA99-C8A9-4729-BAD4-FD139387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E3E-18C1-48D5-820A-CB5D18C27F9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9AACE-376D-4047-8A92-CFCF2A5F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AB3EA-9400-4B09-989C-E30ABDC9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38CE-47BE-4C4A-8CB8-3CE43D50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FF68-BC96-40A3-9AA2-53261307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53" y="2592508"/>
            <a:ext cx="10384693" cy="151838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2AED6-48CE-45D6-B9F9-4D072901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E3E-18C1-48D5-820A-CB5D18C27F9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1590B-1BA8-4F3F-8E6F-24DB1D02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67AD8-C083-4068-BDB0-EE2D4D3E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38CE-47BE-4C4A-8CB8-3CE43D50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5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7871-2648-49BD-9D4B-F2E18A8D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2CFB4-E45B-4036-944C-1B039397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E3E-18C1-48D5-820A-CB5D18C27F9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73A00-F34B-4E09-9EDE-6C470EF6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84955-0CAE-499C-85E5-9EF38FA6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38CE-47BE-4C4A-8CB8-3CE43D50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BA4C-5C9F-45AC-AC45-A426D40A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7F48-06FB-4154-8569-0A01F4E7C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29B42-EDF5-4DC6-8BA8-DE70F9F2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C1DD1-6D2D-4776-AFB9-5F53180D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E3E-18C1-48D5-820A-CB5D18C27F9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8DAB8-5549-4649-9715-B8CAC545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52F41-9E7C-4760-AB7D-9D9AF838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38CE-47BE-4C4A-8CB8-3CE43D50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9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2C3692D-1EF3-49FA-8067-1FE291CC618E}"/>
              </a:ext>
            </a:extLst>
          </p:cNvPr>
          <p:cNvSpPr/>
          <p:nvPr/>
        </p:nvSpPr>
        <p:spPr>
          <a:xfrm>
            <a:off x="0" y="6398864"/>
            <a:ext cx="12192000" cy="4591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8EAC3-F239-4794-AFF1-C9294B1F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9F6C4-9366-4FC8-B0FC-497A146A6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79073-C333-422F-8072-F6258F62A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8DB2E3E-18C1-48D5-820A-CB5D18C27F9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CC56F-0B86-4524-BB79-064DEAFBF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61834-E7BC-40E3-811D-47C2B044E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34F38CE-47BE-4C4A-8CB8-3CE43D504211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D3D23F-8345-43F0-8ED5-69CD6380C1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190" y="4671214"/>
            <a:ext cx="4118810" cy="16336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9EBEF9-2567-4A45-A9D0-97B1E7B81FF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373389" y="365125"/>
            <a:ext cx="4715057" cy="17402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0444C1-2EAD-42AA-A36C-1B49F4E0A183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12" y="4747415"/>
            <a:ext cx="400620" cy="2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1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 of Computer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Concurrent Programming with C#</a:t>
            </a:r>
            <a:br>
              <a:rPr lang="en-US" dirty="0"/>
            </a:br>
            <a:r>
              <a:rPr lang="en-US" dirty="0"/>
              <a:t>Nikolay Pavlov</a:t>
            </a:r>
          </a:p>
        </p:txBody>
      </p:sp>
    </p:spTree>
    <p:extLst>
      <p:ext uri="{BB962C8B-B14F-4D97-AF65-F5344CB8AC3E}">
        <p14:creationId xmlns:p14="http://schemas.microsoft.com/office/powerpoint/2010/main" val="418081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DD69-B8D0-45C0-9BA3-A5B01526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C1BBA-ED33-4328-A0B7-5B3DDD1C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</a:t>
            </a:r>
          </a:p>
          <a:p>
            <a:r>
              <a:rPr lang="en-US" dirty="0"/>
              <a:t>Hard disks</a:t>
            </a:r>
          </a:p>
          <a:p>
            <a:pPr lvl="1"/>
            <a:r>
              <a:rPr lang="en-US" dirty="0"/>
              <a:t>When RAM is not enough, memory content get </a:t>
            </a:r>
            <a:r>
              <a:rPr lang="en-US" b="1" dirty="0"/>
              <a:t>swapped</a:t>
            </a:r>
            <a:r>
              <a:rPr lang="en-US" dirty="0"/>
              <a:t> to the hard disk</a:t>
            </a:r>
          </a:p>
          <a:p>
            <a:pPr lvl="1"/>
            <a:r>
              <a:rPr lang="en-US" dirty="0"/>
              <a:t>When content is necessary for a program to run, it is loaded </a:t>
            </a:r>
            <a:r>
              <a:rPr lang="en-US"/>
              <a:t>back into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4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1EA0-9C94-4DAF-8B27-A429E4D6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0964A-6C08-40E0-8001-A00523D82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</a:t>
            </a:r>
          </a:p>
          <a:p>
            <a:pPr lvl="1"/>
            <a:r>
              <a:rPr lang="en-US" dirty="0"/>
              <a:t>Processor</a:t>
            </a:r>
          </a:p>
          <a:p>
            <a:pPr lvl="1"/>
            <a:r>
              <a:rPr lang="en-US" dirty="0"/>
              <a:t>Core</a:t>
            </a:r>
          </a:p>
          <a:p>
            <a:r>
              <a:rPr lang="en-US" dirty="0"/>
              <a:t>Memory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Cache, levels of cache</a:t>
            </a:r>
          </a:p>
          <a:p>
            <a:r>
              <a:rPr lang="en-US" dirty="0"/>
              <a:t>Peripherals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62727-D48E-4B5A-B2AC-743F6B940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872" y="1690688"/>
            <a:ext cx="1661160" cy="155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D9776D-4BBA-432D-9A44-999DBC93E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979" y="1825626"/>
            <a:ext cx="2280821" cy="12845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9D6826-680A-4A4F-9A7A-5C4E61A16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31" y="3736436"/>
            <a:ext cx="3254036" cy="2440527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FE80E77-052D-424B-8D3A-C74F341F505F}"/>
              </a:ext>
            </a:extLst>
          </p:cNvPr>
          <p:cNvCxnSpPr>
            <a:cxnSpLocks/>
            <a:stCxn id="6" idx="2"/>
            <a:endCxn id="13" idx="1"/>
          </p:cNvCxnSpPr>
          <p:nvPr/>
        </p:nvCxnSpPr>
        <p:spPr>
          <a:xfrm rot="16200000" flipH="1">
            <a:off x="5709825" y="3888794"/>
            <a:ext cx="1711532" cy="42427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B1AEBA6-239F-4C3A-B1DF-E4DA3EA603F3}"/>
              </a:ext>
            </a:extLst>
          </p:cNvPr>
          <p:cNvCxnSpPr>
            <a:cxnSpLocks/>
            <a:stCxn id="9" idx="2"/>
            <a:endCxn id="13" idx="3"/>
          </p:cNvCxnSpPr>
          <p:nvPr/>
        </p:nvCxnSpPr>
        <p:spPr>
          <a:xfrm rot="5400000">
            <a:off x="9199321" y="3942631"/>
            <a:ext cx="1846516" cy="181623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C1DE133-243D-4CBF-AAC0-7C84A852C98B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7184032" y="2467905"/>
            <a:ext cx="1888947" cy="23"/>
          </a:xfrm>
          <a:prstGeom prst="bentConnector3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96C88A0-E813-415C-A41F-45CE9B899BB4}"/>
              </a:ext>
            </a:extLst>
          </p:cNvPr>
          <p:cNvSpPr txBox="1"/>
          <p:nvPr/>
        </p:nvSpPr>
        <p:spPr>
          <a:xfrm rot="16200000">
            <a:off x="5474676" y="391626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947C1C-74F8-49DD-B584-23E70D8E3F6B}"/>
              </a:ext>
            </a:extLst>
          </p:cNvPr>
          <p:cNvSpPr txBox="1"/>
          <p:nvPr/>
        </p:nvSpPr>
        <p:spPr>
          <a:xfrm rot="16200000">
            <a:off x="10107028" y="3916267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7CC540-2B25-44D5-8A2F-7CDA7B60C83A}"/>
              </a:ext>
            </a:extLst>
          </p:cNvPr>
          <p:cNvSpPr txBox="1"/>
          <p:nvPr/>
        </p:nvSpPr>
        <p:spPr>
          <a:xfrm>
            <a:off x="7784195" y="2098573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93548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625B-2115-4E1E-A9E7-8449B7D9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E376-61B7-48EC-ACFF-272296068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 – main memory</a:t>
            </a:r>
          </a:p>
          <a:p>
            <a:r>
              <a:rPr lang="en-US" dirty="0"/>
              <a:t>Cache</a:t>
            </a:r>
          </a:p>
          <a:p>
            <a:pPr lvl="1"/>
            <a:r>
              <a:rPr lang="en-US" dirty="0"/>
              <a:t>Very fast memory, from a few KBs to a few MBs</a:t>
            </a:r>
          </a:p>
          <a:p>
            <a:pPr lvl="1"/>
            <a:r>
              <a:rPr lang="en-US" dirty="0"/>
              <a:t>Cache is in levels: L1, L2 and so on; every next level is slower and larger</a:t>
            </a:r>
          </a:p>
          <a:p>
            <a:r>
              <a:rPr lang="en-US" dirty="0"/>
              <a:t>Registers: temporary units of memory within the CPU</a:t>
            </a:r>
          </a:p>
          <a:p>
            <a:pPr lvl="1"/>
            <a:r>
              <a:rPr lang="en-US" dirty="0"/>
              <a:t>Very fast</a:t>
            </a:r>
          </a:p>
          <a:p>
            <a:pPr lvl="1"/>
            <a:r>
              <a:rPr lang="en-US" dirty="0"/>
              <a:t>Global for the CPU core</a:t>
            </a:r>
          </a:p>
          <a:p>
            <a:pPr lvl="1"/>
            <a:r>
              <a:rPr lang="en-US" dirty="0"/>
              <a:t>A limited number of them (10-50)</a:t>
            </a:r>
          </a:p>
          <a:p>
            <a:pPr lvl="1"/>
            <a:r>
              <a:rPr lang="en-US" dirty="0"/>
              <a:t>CPU instructions often require them for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269541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3E90-0699-41C8-82E7-C330B38A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14723-E610-4EDC-A1B2-D0B640D81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is accessed by </a:t>
            </a:r>
            <a:r>
              <a:rPr lang="en-US" b="1" dirty="0"/>
              <a:t>address</a:t>
            </a:r>
          </a:p>
          <a:p>
            <a:r>
              <a:rPr lang="en-US" dirty="0"/>
              <a:t>Address – a numeric value that points to a location in memory</a:t>
            </a:r>
          </a:p>
          <a:p>
            <a:r>
              <a:rPr lang="en-US" dirty="0"/>
              <a:t>Byte – the smallest unit of memory you can address</a:t>
            </a:r>
          </a:p>
          <a:p>
            <a:pPr lvl="1"/>
            <a:r>
              <a:rPr lang="en-US" dirty="0"/>
              <a:t>CPUs almost never access a single byte of memory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If you have 1,000 bytes of memory, addresses will be numbers from 0 to 999.</a:t>
            </a:r>
          </a:p>
        </p:txBody>
      </p:sp>
    </p:spTree>
    <p:extLst>
      <p:ext uri="{BB962C8B-B14F-4D97-AF65-F5344CB8AC3E}">
        <p14:creationId xmlns:p14="http://schemas.microsoft.com/office/powerpoint/2010/main" val="186137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722B-B683-4C7F-912F-47D32AD2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ACF01-C87E-4B98-892E-A61EBAD2A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application gets its own </a:t>
            </a:r>
            <a:r>
              <a:rPr lang="en-US" b="1" dirty="0"/>
              <a:t>private</a:t>
            </a:r>
            <a:r>
              <a:rPr lang="en-US" dirty="0"/>
              <a:t> range of addresses</a:t>
            </a:r>
          </a:p>
          <a:p>
            <a:r>
              <a:rPr lang="en-US" dirty="0"/>
              <a:t>For 32-bit applications, the range is between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0xFFFFFFFF</a:t>
            </a:r>
          </a:p>
          <a:p>
            <a:pPr lvl="1"/>
            <a:r>
              <a:rPr lang="en-US" dirty="0"/>
              <a:t>I.e., 32-bit applications can in theory address up to 4GB of memory</a:t>
            </a:r>
          </a:p>
          <a:p>
            <a:pPr lvl="1"/>
            <a:r>
              <a:rPr lang="en-US" dirty="0"/>
              <a:t>In practice, 32-bit applications can use up to 2 (3) GB of memory</a:t>
            </a:r>
          </a:p>
          <a:p>
            <a:pPr lvl="1"/>
            <a:r>
              <a:rPr lang="en-US" b="1" i="1" dirty="0"/>
              <a:t>This is regardless of how much physical RAM the computer has!</a:t>
            </a:r>
          </a:p>
          <a:p>
            <a:r>
              <a:rPr lang="en-US" dirty="0"/>
              <a:t>Virtual addresses are mapped to 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142979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689F0B-DCD4-420C-ADAA-22FB07960255}"/>
              </a:ext>
            </a:extLst>
          </p:cNvPr>
          <p:cNvSpPr/>
          <p:nvPr/>
        </p:nvSpPr>
        <p:spPr>
          <a:xfrm>
            <a:off x="0" y="1208598"/>
            <a:ext cx="5518205" cy="5192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Virtual Memory (32 bit)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27" name="Content Placeholder 2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Kernel space:</a:t>
            </a:r>
          </a:p>
          <a:p>
            <a:pPr lvl="1"/>
            <a:r>
              <a:rPr lang="en-US" dirty="0"/>
              <a:t>Kernel and executive</a:t>
            </a:r>
          </a:p>
          <a:p>
            <a:pPr lvl="1"/>
            <a:r>
              <a:rPr lang="en-US" dirty="0"/>
              <a:t>Device Drivers</a:t>
            </a:r>
          </a:p>
          <a:p>
            <a:r>
              <a:rPr lang="en-US" dirty="0"/>
              <a:t>User Space:</a:t>
            </a:r>
          </a:p>
          <a:p>
            <a:pPr lvl="1"/>
            <a:r>
              <a:rPr lang="en-US" dirty="0"/>
              <a:t>Code, including DLLs</a:t>
            </a:r>
          </a:p>
          <a:p>
            <a:pPr lvl="1"/>
            <a:r>
              <a:rPr lang="en-US" dirty="0"/>
              <a:t>Data</a:t>
            </a:r>
          </a:p>
          <a:p>
            <a:r>
              <a:rPr lang="en-US" dirty="0"/>
              <a:t>Windows supports 1GB kernel and 3GB user space</a:t>
            </a:r>
          </a:p>
          <a:p>
            <a:r>
              <a:rPr lang="en-US" dirty="0"/>
              <a:t>Linux: 1GB and 3GB user space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53548" y="1487529"/>
            <a:ext cx="2475452" cy="23888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Space</a:t>
            </a:r>
          </a:p>
          <a:p>
            <a:pPr algn="ctr"/>
            <a:r>
              <a:rPr lang="en-US" dirty="0"/>
              <a:t>(2 GB)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53548" y="3876357"/>
            <a:ext cx="2475452" cy="24605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Space</a:t>
            </a:r>
          </a:p>
          <a:p>
            <a:pPr algn="ctr"/>
            <a:r>
              <a:rPr lang="en-US" dirty="0"/>
              <a:t>(2 GB)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29000" y="596188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0x00000000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49575" y="341061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0x80000000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49575" y="388796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0x7FFFFFFF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49575" y="148752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2935255" y="3876357"/>
            <a:ext cx="25586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34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697F-E453-4BEF-AF2F-D8F66C3D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vs.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2617-C8DB-47AC-9161-FFA1F88BA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– small region memory, reserved for the code execution</a:t>
            </a:r>
          </a:p>
          <a:p>
            <a:pPr lvl="1"/>
            <a:r>
              <a:rPr lang="en-US" dirty="0"/>
              <a:t>Fixed size: defaults to 1MB for Windows </a:t>
            </a:r>
          </a:p>
          <a:p>
            <a:pPr lvl="1"/>
            <a:r>
              <a:rPr lang="en-US" dirty="0"/>
              <a:t>Stores local variables of functions and other data like return address</a:t>
            </a:r>
          </a:p>
          <a:p>
            <a:pPr lvl="1"/>
            <a:r>
              <a:rPr lang="en-US" dirty="0"/>
              <a:t>May store also input and output parameters of functions</a:t>
            </a:r>
          </a:p>
          <a:p>
            <a:r>
              <a:rPr lang="en-US" dirty="0"/>
              <a:t>Heap – all the rest of the available memory your code can allocate and use</a:t>
            </a:r>
          </a:p>
          <a:p>
            <a:pPr lvl="1"/>
            <a:r>
              <a:rPr lang="en-US" dirty="0"/>
              <a:t>Used when you allocate memory (in languages like C), or</a:t>
            </a:r>
          </a:p>
          <a:p>
            <a:pPr lvl="1"/>
            <a:r>
              <a:rPr lang="en-US" dirty="0"/>
              <a:t>For reference types like arrays and objects for languages like C# and Java</a:t>
            </a:r>
          </a:p>
        </p:txBody>
      </p:sp>
    </p:spTree>
    <p:extLst>
      <p:ext uri="{BB962C8B-B14F-4D97-AF65-F5344CB8AC3E}">
        <p14:creationId xmlns:p14="http://schemas.microsoft.com/office/powerpoint/2010/main" val="197677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CBE7F4E-1CAD-457D-AF61-0D3E5527595B}"/>
              </a:ext>
            </a:extLst>
          </p:cNvPr>
          <p:cNvSpPr/>
          <p:nvPr/>
        </p:nvSpPr>
        <p:spPr>
          <a:xfrm>
            <a:off x="0" y="1208598"/>
            <a:ext cx="5518205" cy="5192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Space – 2GB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Stacks </a:t>
            </a:r>
          </a:p>
          <a:p>
            <a:pPr lvl="1"/>
            <a:r>
              <a:rPr lang="en-US" dirty="0"/>
              <a:t>One per thread</a:t>
            </a:r>
          </a:p>
          <a:p>
            <a:pPr lvl="1"/>
            <a:r>
              <a:rPr lang="en-US" dirty="0"/>
              <a:t>Grow </a:t>
            </a:r>
            <a:r>
              <a:rPr lang="en-US" i="1" dirty="0"/>
              <a:t>downwards</a:t>
            </a:r>
          </a:p>
          <a:p>
            <a:pPr lvl="1"/>
            <a:r>
              <a:rPr lang="en-US" dirty="0"/>
              <a:t>1MB max size (default)</a:t>
            </a:r>
          </a:p>
          <a:p>
            <a:r>
              <a:rPr lang="en-US" dirty="0"/>
              <a:t>Code</a:t>
            </a:r>
          </a:p>
          <a:p>
            <a:pPr lvl="1"/>
            <a:r>
              <a:rPr lang="en-US" dirty="0"/>
              <a:t>Application Code, incl. DLLs</a:t>
            </a:r>
          </a:p>
          <a:p>
            <a:r>
              <a:rPr lang="en-US" dirty="0"/>
              <a:t>Heap</a:t>
            </a:r>
          </a:p>
          <a:p>
            <a:pPr lvl="1"/>
            <a:r>
              <a:rPr lang="en-US" dirty="0"/>
              <a:t>All allocated data goes there</a:t>
            </a:r>
          </a:p>
          <a:p>
            <a:pPr lvl="1"/>
            <a:r>
              <a:rPr lang="en-US" b="1" dirty="0"/>
              <a:t>.NET: the data of all reference types goes there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935869" y="1469047"/>
            <a:ext cx="2475452" cy="43513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8" name="Rectangle 7"/>
          <p:cNvSpPr/>
          <p:nvPr/>
        </p:nvSpPr>
        <p:spPr>
          <a:xfrm>
            <a:off x="935869" y="6037051"/>
            <a:ext cx="2475452" cy="296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 K reserved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11321" y="603146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0x00000000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001965" y="6035847"/>
            <a:ext cx="25586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11321" y="566492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0x00010000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5869" y="1466255"/>
            <a:ext cx="2475452" cy="296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 K reserved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11321" y="176811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0x7FFEFFFF</a:t>
            </a: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2987649" y="2252976"/>
            <a:ext cx="25586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11321" y="140157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0x7FFFFFFF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35869" y="1762536"/>
            <a:ext cx="2475452" cy="506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35869" y="5119860"/>
            <a:ext cx="2475452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5105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E611-EB70-4066-BF86-DCC21E80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Address Space and Physical Memory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F54611-4B2C-4A75-852A-EB4582D4D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216" y="1293916"/>
            <a:ext cx="4910319" cy="50119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AFC124-9F62-4EF6-AF7A-3717F4FEDEBE}"/>
              </a:ext>
            </a:extLst>
          </p:cNvPr>
          <p:cNvSpPr txBox="1"/>
          <p:nvPr/>
        </p:nvSpPr>
        <p:spPr>
          <a:xfrm>
            <a:off x="7111391" y="6492875"/>
            <a:ext cx="4910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Courtesy of Wikipedia; By Traced by </a:t>
            </a:r>
            <a:r>
              <a:rPr lang="en-US" sz="1100" dirty="0" err="1">
                <a:solidFill>
                  <a:schemeClr val="bg1"/>
                </a:solidFill>
              </a:rPr>
              <a:t>User:Stannered</a:t>
            </a:r>
            <a:r>
              <a:rPr lang="en-US" sz="1100" dirty="0">
                <a:solidFill>
                  <a:schemeClr val="bg1"/>
                </a:solidFill>
              </a:rPr>
              <a:t>, original by </a:t>
            </a:r>
            <a:r>
              <a:rPr lang="en-US" sz="1100" dirty="0" err="1">
                <a:solidFill>
                  <a:schemeClr val="bg1"/>
                </a:solidFill>
              </a:rPr>
              <a:t>en:User:Dysprosia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376837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Theme">
  <a:themeElements>
    <a:clrScheme name="Custom 1">
      <a:dk1>
        <a:srgbClr val="002060"/>
      </a:dk1>
      <a:lt1>
        <a:sysClr val="window" lastClr="FFFFFF"/>
      </a:lt1>
      <a:dk2>
        <a:srgbClr val="002060"/>
      </a:dk2>
      <a:lt2>
        <a:srgbClr val="F2F2F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8A1FA"/>
      </a:hlink>
      <a:folHlink>
        <a:srgbClr val="C55A1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Theme" id="{F4A11DC0-8839-4AA2-ABDF-B4130FC9A497}" vid="{579CA373-9C8E-43A5-A899-A0906CD091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LectureTheme</Template>
  <TotalTime>97</TotalTime>
  <Words>478</Words>
  <Application>Microsoft Office PowerPoint</Application>
  <PresentationFormat>Widescreen</PresentationFormat>
  <Paragraphs>91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LectureTheme</vt:lpstr>
      <vt:lpstr>Overview of Computer Memory</vt:lpstr>
      <vt:lpstr>Computer Architecture</vt:lpstr>
      <vt:lpstr>Memory</vt:lpstr>
      <vt:lpstr>Accessing Memory</vt:lpstr>
      <vt:lpstr>Virtual Address Space</vt:lpstr>
      <vt:lpstr>Process Virtual Memory (32 bit)</vt:lpstr>
      <vt:lpstr>Stack vs. Heap</vt:lpstr>
      <vt:lpstr>User Space – 2GB</vt:lpstr>
      <vt:lpstr>Virtual Address Space and Physical Memory</vt:lpstr>
      <vt:lpstr>Physical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Programming  with C# and TPL</dc:title>
  <dc:creator>Nikolay Pavlov</dc:creator>
  <cp:lastModifiedBy>Цветелина Арабаджийска</cp:lastModifiedBy>
  <cp:revision>3</cp:revision>
  <dcterms:created xsi:type="dcterms:W3CDTF">2017-09-21T09:11:54Z</dcterms:created>
  <dcterms:modified xsi:type="dcterms:W3CDTF">2019-09-27T13:15:49Z</dcterms:modified>
</cp:coreProperties>
</file>