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338" r:id="rId3"/>
    <p:sldId id="286" r:id="rId4"/>
    <p:sldId id="287" r:id="rId5"/>
    <p:sldId id="339" r:id="rId6"/>
    <p:sldId id="356" r:id="rId7"/>
    <p:sldId id="343" r:id="rId8"/>
    <p:sldId id="355" r:id="rId9"/>
    <p:sldId id="344" r:id="rId10"/>
    <p:sldId id="351" r:id="rId11"/>
    <p:sldId id="345" r:id="rId12"/>
    <p:sldId id="352" r:id="rId13"/>
    <p:sldId id="353" r:id="rId14"/>
    <p:sldId id="346" r:id="rId15"/>
    <p:sldId id="348" r:id="rId16"/>
    <p:sldId id="347" r:id="rId17"/>
    <p:sldId id="354" r:id="rId18"/>
    <p:sldId id="349" r:id="rId19"/>
    <p:sldId id="350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8D69AB30-BCEF-4AFF-B997-9DA8C94D1790}"/>
    <pc:docChg chg="undo custSel addSld delSld modSld">
      <pc:chgData name="Nikolay Pavlov" userId="d7f7f893a5ccf53c" providerId="LiveId" clId="{8D69AB30-BCEF-4AFF-B997-9DA8C94D1790}" dt="2017-10-27T06:05:20.631" v="3147" actId="20577"/>
      <pc:docMkLst>
        <pc:docMk/>
      </pc:docMkLst>
      <pc:sldChg chg="modSp">
        <pc:chgData name="Nikolay Pavlov" userId="d7f7f893a5ccf53c" providerId="LiveId" clId="{8D69AB30-BCEF-4AFF-B997-9DA8C94D1790}" dt="2017-10-26T10:18:06.451" v="20" actId="20577"/>
        <pc:sldMkLst>
          <pc:docMk/>
          <pc:sldMk cId="2431955220" sldId="338"/>
        </pc:sldMkLst>
        <pc:spChg chg="mod">
          <ac:chgData name="Nikolay Pavlov" userId="d7f7f893a5ccf53c" providerId="LiveId" clId="{8D69AB30-BCEF-4AFF-B997-9DA8C94D1790}" dt="2017-10-26T10:18:06.451" v="20" actId="20577"/>
          <ac:spMkLst>
            <pc:docMk/>
            <pc:sldMk cId="2431955220" sldId="338"/>
            <ac:spMk id="4" creationId="{00000000-0000-0000-0000-000000000000}"/>
          </ac:spMkLst>
        </pc:spChg>
      </pc:sldChg>
      <pc:sldChg chg="modSp">
        <pc:chgData name="Nikolay Pavlov" userId="d7f7f893a5ccf53c" providerId="LiveId" clId="{8D69AB30-BCEF-4AFF-B997-9DA8C94D1790}" dt="2017-10-26T11:03:26.668" v="2451" actId="368"/>
        <pc:sldMkLst>
          <pc:docMk/>
          <pc:sldMk cId="1093927421" sldId="339"/>
        </pc:sldMkLst>
        <pc:spChg chg="mod">
          <ac:chgData name="Nikolay Pavlov" userId="d7f7f893a5ccf53c" providerId="LiveId" clId="{8D69AB30-BCEF-4AFF-B997-9DA8C94D1790}" dt="2017-10-26T10:18:33.397" v="52" actId="20577"/>
          <ac:spMkLst>
            <pc:docMk/>
            <pc:sldMk cId="1093927421" sldId="339"/>
            <ac:spMk id="2" creationId="{00000000-0000-0000-0000-000000000000}"/>
          </ac:spMkLst>
        </pc:spChg>
        <pc:spChg chg="mod">
          <ac:chgData name="Nikolay Pavlov" userId="d7f7f893a5ccf53c" providerId="LiveId" clId="{8D69AB30-BCEF-4AFF-B997-9DA8C94D1790}" dt="2017-10-26T11:03:26.668" v="2451" actId="368"/>
          <ac:spMkLst>
            <pc:docMk/>
            <pc:sldMk cId="1093927421" sldId="339"/>
            <ac:spMk id="3" creationId="{00000000-0000-0000-0000-000000000000}"/>
          </ac:spMkLst>
        </pc:spChg>
      </pc:sldChg>
      <pc:sldChg chg="del">
        <pc:chgData name="Nikolay Pavlov" userId="d7f7f893a5ccf53c" providerId="LiveId" clId="{8D69AB30-BCEF-4AFF-B997-9DA8C94D1790}" dt="2017-10-26T10:19:58.879" v="206" actId="2696"/>
        <pc:sldMkLst>
          <pc:docMk/>
          <pc:sldMk cId="660822897" sldId="340"/>
        </pc:sldMkLst>
      </pc:sldChg>
      <pc:sldChg chg="del">
        <pc:chgData name="Nikolay Pavlov" userId="d7f7f893a5ccf53c" providerId="LiveId" clId="{8D69AB30-BCEF-4AFF-B997-9DA8C94D1790}" dt="2017-10-26T10:19:58.893" v="208" actId="2696"/>
        <pc:sldMkLst>
          <pc:docMk/>
          <pc:sldMk cId="728324329" sldId="341"/>
        </pc:sldMkLst>
      </pc:sldChg>
      <pc:sldChg chg="del">
        <pc:chgData name="Nikolay Pavlov" userId="d7f7f893a5ccf53c" providerId="LiveId" clId="{8D69AB30-BCEF-4AFF-B997-9DA8C94D1790}" dt="2017-10-26T10:19:58.887" v="207" actId="2696"/>
        <pc:sldMkLst>
          <pc:docMk/>
          <pc:sldMk cId="3730979980" sldId="342"/>
        </pc:sldMkLst>
      </pc:sldChg>
      <pc:sldChg chg="modSp add">
        <pc:chgData name="Nikolay Pavlov" userId="d7f7f893a5ccf53c" providerId="LiveId" clId="{8D69AB30-BCEF-4AFF-B997-9DA8C94D1790}" dt="2017-10-26T10:23:49.991" v="707" actId="20577"/>
        <pc:sldMkLst>
          <pc:docMk/>
          <pc:sldMk cId="3492501564" sldId="343"/>
        </pc:sldMkLst>
        <pc:spChg chg="mod">
          <ac:chgData name="Nikolay Pavlov" userId="d7f7f893a5ccf53c" providerId="LiveId" clId="{8D69AB30-BCEF-4AFF-B997-9DA8C94D1790}" dt="2017-10-26T10:20:13.414" v="246" actId="20577"/>
          <ac:spMkLst>
            <pc:docMk/>
            <pc:sldMk cId="3492501564" sldId="343"/>
            <ac:spMk id="2" creationId="{E893D071-CCCC-4FFE-BD23-82400BC24B93}"/>
          </ac:spMkLst>
        </pc:spChg>
        <pc:spChg chg="mod">
          <ac:chgData name="Nikolay Pavlov" userId="d7f7f893a5ccf53c" providerId="LiveId" clId="{8D69AB30-BCEF-4AFF-B997-9DA8C94D1790}" dt="2017-10-26T10:23:49.991" v="707" actId="20577"/>
          <ac:spMkLst>
            <pc:docMk/>
            <pc:sldMk cId="3492501564" sldId="343"/>
            <ac:spMk id="3" creationId="{B02C5B8E-E531-41DC-80B4-BA5A81366420}"/>
          </ac:spMkLst>
        </pc:spChg>
      </pc:sldChg>
      <pc:sldChg chg="modSp add del">
        <pc:chgData name="Nikolay Pavlov" userId="d7f7f893a5ccf53c" providerId="LiveId" clId="{8D69AB30-BCEF-4AFF-B997-9DA8C94D1790}" dt="2017-10-26T10:34:02.230" v="818" actId="2696"/>
        <pc:sldMkLst>
          <pc:docMk/>
          <pc:sldMk cId="1223667642" sldId="344"/>
        </pc:sldMkLst>
        <pc:spChg chg="mod">
          <ac:chgData name="Nikolay Pavlov" userId="d7f7f893a5ccf53c" providerId="LiveId" clId="{8D69AB30-BCEF-4AFF-B997-9DA8C94D1790}" dt="2017-10-26T10:33:17.355" v="739" actId="20577"/>
          <ac:spMkLst>
            <pc:docMk/>
            <pc:sldMk cId="1223667642" sldId="344"/>
            <ac:spMk id="2" creationId="{5F385198-97A8-4012-9F6E-0EA8EA3EA2C6}"/>
          </ac:spMkLst>
        </pc:spChg>
        <pc:spChg chg="mod">
          <ac:chgData name="Nikolay Pavlov" userId="d7f7f893a5ccf53c" providerId="LiveId" clId="{8D69AB30-BCEF-4AFF-B997-9DA8C94D1790}" dt="2017-10-26T10:33:57.217" v="817" actId="6549"/>
          <ac:spMkLst>
            <pc:docMk/>
            <pc:sldMk cId="1223667642" sldId="344"/>
            <ac:spMk id="3" creationId="{B8C79757-6CEA-4CE1-8DF1-B8B2A90721B1}"/>
          </ac:spMkLst>
        </pc:spChg>
      </pc:sldChg>
      <pc:sldChg chg="modSp add">
        <pc:chgData name="Nikolay Pavlov" userId="d7f7f893a5ccf53c" providerId="LiveId" clId="{8D69AB30-BCEF-4AFF-B997-9DA8C94D1790}" dt="2017-10-27T06:05:20.631" v="3147" actId="20577"/>
        <pc:sldMkLst>
          <pc:docMk/>
          <pc:sldMk cId="4234690444" sldId="344"/>
        </pc:sldMkLst>
        <pc:spChg chg="mod">
          <ac:chgData name="Nikolay Pavlov" userId="d7f7f893a5ccf53c" providerId="LiveId" clId="{8D69AB30-BCEF-4AFF-B997-9DA8C94D1790}" dt="2017-10-26T10:34:13.298" v="826" actId="20577"/>
          <ac:spMkLst>
            <pc:docMk/>
            <pc:sldMk cId="4234690444" sldId="344"/>
            <ac:spMk id="2" creationId="{23DF38AC-1D9B-4EA2-B132-2C2A8624B357}"/>
          </ac:spMkLst>
        </pc:spChg>
        <pc:spChg chg="mod">
          <ac:chgData name="Nikolay Pavlov" userId="d7f7f893a5ccf53c" providerId="LiveId" clId="{8D69AB30-BCEF-4AFF-B997-9DA8C94D1790}" dt="2017-10-27T06:05:20.631" v="3147" actId="20577"/>
          <ac:spMkLst>
            <pc:docMk/>
            <pc:sldMk cId="4234690444" sldId="344"/>
            <ac:spMk id="3" creationId="{4CABA2F8-97BD-4453-BC49-2D92FB035F16}"/>
          </ac:spMkLst>
        </pc:spChg>
      </pc:sldChg>
      <pc:sldChg chg="modSp add">
        <pc:chgData name="Nikolay Pavlov" userId="d7f7f893a5ccf53c" providerId="LiveId" clId="{8D69AB30-BCEF-4AFF-B997-9DA8C94D1790}" dt="2017-10-26T10:43:04.457" v="1312" actId="20577"/>
        <pc:sldMkLst>
          <pc:docMk/>
          <pc:sldMk cId="311462011" sldId="345"/>
        </pc:sldMkLst>
        <pc:spChg chg="mod">
          <ac:chgData name="Nikolay Pavlov" userId="d7f7f893a5ccf53c" providerId="LiveId" clId="{8D69AB30-BCEF-4AFF-B997-9DA8C94D1790}" dt="2017-10-26T10:43:04.457" v="1312" actId="20577"/>
          <ac:spMkLst>
            <pc:docMk/>
            <pc:sldMk cId="311462011" sldId="345"/>
            <ac:spMk id="2" creationId="{DFE1A3F2-4880-487D-B439-1F21AD13FDFB}"/>
          </ac:spMkLst>
        </pc:spChg>
      </pc:sldChg>
      <pc:sldChg chg="modSp add del">
        <pc:chgData name="Nikolay Pavlov" userId="d7f7f893a5ccf53c" providerId="LiveId" clId="{8D69AB30-BCEF-4AFF-B997-9DA8C94D1790}" dt="2017-10-26T10:38:41.900" v="1061" actId="2696"/>
        <pc:sldMkLst>
          <pc:docMk/>
          <pc:sldMk cId="1126803644" sldId="345"/>
        </pc:sldMkLst>
        <pc:spChg chg="mod">
          <ac:chgData name="Nikolay Pavlov" userId="d7f7f893a5ccf53c" providerId="LiveId" clId="{8D69AB30-BCEF-4AFF-B997-9DA8C94D1790}" dt="2017-10-26T10:36:53.334" v="896" actId="20577"/>
          <ac:spMkLst>
            <pc:docMk/>
            <pc:sldMk cId="1126803644" sldId="345"/>
            <ac:spMk id="2" creationId="{2C8AE063-114F-42DB-B06C-90D9DCF22B19}"/>
          </ac:spMkLst>
        </pc:spChg>
        <pc:spChg chg="mod">
          <ac:chgData name="Nikolay Pavlov" userId="d7f7f893a5ccf53c" providerId="LiveId" clId="{8D69AB30-BCEF-4AFF-B997-9DA8C94D1790}" dt="2017-10-26T10:38:06.370" v="1060" actId="14"/>
          <ac:spMkLst>
            <pc:docMk/>
            <pc:sldMk cId="1126803644" sldId="345"/>
            <ac:spMk id="3" creationId="{61DE8169-86F1-4ADE-A0BC-02D40708AB91}"/>
          </ac:spMkLst>
        </pc:spChg>
      </pc:sldChg>
      <pc:sldChg chg="modSp add">
        <pc:chgData name="Nikolay Pavlov" userId="d7f7f893a5ccf53c" providerId="LiveId" clId="{8D69AB30-BCEF-4AFF-B997-9DA8C94D1790}" dt="2017-10-26T10:51:31.878" v="2003" actId="6549"/>
        <pc:sldMkLst>
          <pc:docMk/>
          <pc:sldMk cId="55742778" sldId="346"/>
        </pc:sldMkLst>
        <pc:spChg chg="mod">
          <ac:chgData name="Nikolay Pavlov" userId="d7f7f893a5ccf53c" providerId="LiveId" clId="{8D69AB30-BCEF-4AFF-B997-9DA8C94D1790}" dt="2017-10-26T10:43:14.486" v="1340" actId="20577"/>
          <ac:spMkLst>
            <pc:docMk/>
            <pc:sldMk cId="55742778" sldId="346"/>
            <ac:spMk id="2" creationId="{24FEA8B3-E970-4802-B41F-B8B65EE06C2D}"/>
          </ac:spMkLst>
        </pc:spChg>
        <pc:spChg chg="mod">
          <ac:chgData name="Nikolay Pavlov" userId="d7f7f893a5ccf53c" providerId="LiveId" clId="{8D69AB30-BCEF-4AFF-B997-9DA8C94D1790}" dt="2017-10-26T10:51:31.878" v="2003" actId="6549"/>
          <ac:spMkLst>
            <pc:docMk/>
            <pc:sldMk cId="55742778" sldId="346"/>
            <ac:spMk id="3" creationId="{D48C0444-7A7C-4A7A-8F8B-B267B8791AB8}"/>
          </ac:spMkLst>
        </pc:spChg>
      </pc:sldChg>
      <pc:sldChg chg="modSp add">
        <pc:chgData name="Nikolay Pavlov" userId="d7f7f893a5ccf53c" providerId="LiveId" clId="{8D69AB30-BCEF-4AFF-B997-9DA8C94D1790}" dt="2017-10-26T10:56:45.980" v="2400" actId="20577"/>
        <pc:sldMkLst>
          <pc:docMk/>
          <pc:sldMk cId="890794248" sldId="347"/>
        </pc:sldMkLst>
        <pc:spChg chg="mod">
          <ac:chgData name="Nikolay Pavlov" userId="d7f7f893a5ccf53c" providerId="LiveId" clId="{8D69AB30-BCEF-4AFF-B997-9DA8C94D1790}" dt="2017-10-26T10:49:58.720" v="1809" actId="20577"/>
          <ac:spMkLst>
            <pc:docMk/>
            <pc:sldMk cId="890794248" sldId="347"/>
            <ac:spMk id="2" creationId="{06E2FFAA-D96C-45BD-9CAF-BF9562CE3A1B}"/>
          </ac:spMkLst>
        </pc:spChg>
        <pc:spChg chg="mod">
          <ac:chgData name="Nikolay Pavlov" userId="d7f7f893a5ccf53c" providerId="LiveId" clId="{8D69AB30-BCEF-4AFF-B997-9DA8C94D1790}" dt="2017-10-26T10:56:45.980" v="2400" actId="20577"/>
          <ac:spMkLst>
            <pc:docMk/>
            <pc:sldMk cId="890794248" sldId="347"/>
            <ac:spMk id="3" creationId="{9FE1CBB5-3EAD-424A-8604-4CB617587A6C}"/>
          </ac:spMkLst>
        </pc:spChg>
      </pc:sldChg>
      <pc:sldChg chg="modSp add">
        <pc:chgData name="Nikolay Pavlov" userId="d7f7f893a5ccf53c" providerId="LiveId" clId="{8D69AB30-BCEF-4AFF-B997-9DA8C94D1790}" dt="2017-10-26T10:52:08.797" v="2085" actId="20577"/>
        <pc:sldMkLst>
          <pc:docMk/>
          <pc:sldMk cId="1965976246" sldId="348"/>
        </pc:sldMkLst>
        <pc:spChg chg="mod">
          <ac:chgData name="Nikolay Pavlov" userId="d7f7f893a5ccf53c" providerId="LiveId" clId="{8D69AB30-BCEF-4AFF-B997-9DA8C94D1790}" dt="2017-10-26T10:50:34.131" v="1920" actId="20577"/>
          <ac:spMkLst>
            <pc:docMk/>
            <pc:sldMk cId="1965976246" sldId="348"/>
            <ac:spMk id="2" creationId="{8792BEC3-BFE6-4847-9C92-D1F4C3DB282D}"/>
          </ac:spMkLst>
        </pc:spChg>
        <pc:spChg chg="mod">
          <ac:chgData name="Nikolay Pavlov" userId="d7f7f893a5ccf53c" providerId="LiveId" clId="{8D69AB30-BCEF-4AFF-B997-9DA8C94D1790}" dt="2017-10-26T10:52:08.797" v="2085" actId="20577"/>
          <ac:spMkLst>
            <pc:docMk/>
            <pc:sldMk cId="1965976246" sldId="348"/>
            <ac:spMk id="3" creationId="{D253C2CC-E25D-45D5-BF09-91686DEBC7A3}"/>
          </ac:spMkLst>
        </pc:spChg>
      </pc:sldChg>
      <pc:sldChg chg="modSp add">
        <pc:chgData name="Nikolay Pavlov" userId="d7f7f893a5ccf53c" providerId="LiveId" clId="{8D69AB30-BCEF-4AFF-B997-9DA8C94D1790}" dt="2017-10-26T10:56:09.834" v="2342" actId="20577"/>
        <pc:sldMkLst>
          <pc:docMk/>
          <pc:sldMk cId="2896769596" sldId="349"/>
        </pc:sldMkLst>
        <pc:spChg chg="mod">
          <ac:chgData name="Nikolay Pavlov" userId="d7f7f893a5ccf53c" providerId="LiveId" clId="{8D69AB30-BCEF-4AFF-B997-9DA8C94D1790}" dt="2017-10-26T10:55:54.742" v="2280" actId="20577"/>
          <ac:spMkLst>
            <pc:docMk/>
            <pc:sldMk cId="2896769596" sldId="349"/>
            <ac:spMk id="2" creationId="{CBC9CF65-DA69-44CF-BAEB-E8155E6A60EF}"/>
          </ac:spMkLst>
        </pc:spChg>
        <pc:spChg chg="mod">
          <ac:chgData name="Nikolay Pavlov" userId="d7f7f893a5ccf53c" providerId="LiveId" clId="{8D69AB30-BCEF-4AFF-B997-9DA8C94D1790}" dt="2017-10-26T10:56:09.834" v="2342" actId="20577"/>
          <ac:spMkLst>
            <pc:docMk/>
            <pc:sldMk cId="2896769596" sldId="349"/>
            <ac:spMk id="3" creationId="{7916D74F-9BEC-40F5-907F-4022A8772FA9}"/>
          </ac:spMkLst>
        </pc:spChg>
      </pc:sldChg>
      <pc:sldChg chg="modSp add">
        <pc:chgData name="Nikolay Pavlov" userId="d7f7f893a5ccf53c" providerId="LiveId" clId="{8D69AB30-BCEF-4AFF-B997-9DA8C94D1790}" dt="2017-10-26T10:57:08.117" v="2450" actId="20577"/>
        <pc:sldMkLst>
          <pc:docMk/>
          <pc:sldMk cId="3848256765" sldId="350"/>
        </pc:sldMkLst>
        <pc:spChg chg="mod">
          <ac:chgData name="Nikolay Pavlov" userId="d7f7f893a5ccf53c" providerId="LiveId" clId="{8D69AB30-BCEF-4AFF-B997-9DA8C94D1790}" dt="2017-10-26T10:57:00.708" v="2421" actId="20577"/>
          <ac:spMkLst>
            <pc:docMk/>
            <pc:sldMk cId="3848256765" sldId="350"/>
            <ac:spMk id="2" creationId="{C0697F05-DD6B-4246-958E-5AAF385F2FCF}"/>
          </ac:spMkLst>
        </pc:spChg>
        <pc:spChg chg="mod">
          <ac:chgData name="Nikolay Pavlov" userId="d7f7f893a5ccf53c" providerId="LiveId" clId="{8D69AB30-BCEF-4AFF-B997-9DA8C94D1790}" dt="2017-10-26T10:57:08.117" v="2450" actId="20577"/>
          <ac:spMkLst>
            <pc:docMk/>
            <pc:sldMk cId="3848256765" sldId="350"/>
            <ac:spMk id="3" creationId="{6F08A550-CDB8-4BA6-8B6E-B7E1B602D88F}"/>
          </ac:spMkLst>
        </pc:spChg>
      </pc:sldChg>
      <pc:sldChg chg="modSp add">
        <pc:chgData name="Nikolay Pavlov" userId="d7f7f893a5ccf53c" providerId="LiveId" clId="{8D69AB30-BCEF-4AFF-B997-9DA8C94D1790}" dt="2017-10-26T11:07:37.022" v="2856" actId="6549"/>
        <pc:sldMkLst>
          <pc:docMk/>
          <pc:sldMk cId="1310060586" sldId="351"/>
        </pc:sldMkLst>
        <pc:spChg chg="mod">
          <ac:chgData name="Nikolay Pavlov" userId="d7f7f893a5ccf53c" providerId="LiveId" clId="{8D69AB30-BCEF-4AFF-B997-9DA8C94D1790}" dt="2017-10-26T11:04:27.982" v="2466" actId="20577"/>
          <ac:spMkLst>
            <pc:docMk/>
            <pc:sldMk cId="1310060586" sldId="351"/>
            <ac:spMk id="2" creationId="{F25B151F-F9AE-462E-8D22-8797446598A5}"/>
          </ac:spMkLst>
        </pc:spChg>
        <pc:spChg chg="mod">
          <ac:chgData name="Nikolay Pavlov" userId="d7f7f893a5ccf53c" providerId="LiveId" clId="{8D69AB30-BCEF-4AFF-B997-9DA8C94D1790}" dt="2017-10-26T11:07:37.022" v="2856" actId="6549"/>
          <ac:spMkLst>
            <pc:docMk/>
            <pc:sldMk cId="1310060586" sldId="351"/>
            <ac:spMk id="3" creationId="{360E5469-3050-4B91-8E8F-036C8185B971}"/>
          </ac:spMkLst>
        </pc:spChg>
      </pc:sldChg>
      <pc:sldChg chg="modSp add">
        <pc:chgData name="Nikolay Pavlov" userId="d7f7f893a5ccf53c" providerId="LiveId" clId="{8D69AB30-BCEF-4AFF-B997-9DA8C94D1790}" dt="2017-10-26T11:09:37.870" v="3079" actId="20577"/>
        <pc:sldMkLst>
          <pc:docMk/>
          <pc:sldMk cId="1169851272" sldId="352"/>
        </pc:sldMkLst>
        <pc:spChg chg="mod">
          <ac:chgData name="Nikolay Pavlov" userId="d7f7f893a5ccf53c" providerId="LiveId" clId="{8D69AB30-BCEF-4AFF-B997-9DA8C94D1790}" dt="2017-10-26T11:08:43.998" v="2888" actId="20577"/>
          <ac:spMkLst>
            <pc:docMk/>
            <pc:sldMk cId="1169851272" sldId="352"/>
            <ac:spMk id="2" creationId="{A07A73F5-5EEF-4ED6-B2C8-C2325E5CCBB3}"/>
          </ac:spMkLst>
        </pc:spChg>
        <pc:spChg chg="mod">
          <ac:chgData name="Nikolay Pavlov" userId="d7f7f893a5ccf53c" providerId="LiveId" clId="{8D69AB30-BCEF-4AFF-B997-9DA8C94D1790}" dt="2017-10-26T11:09:37.870" v="3079" actId="20577"/>
          <ac:spMkLst>
            <pc:docMk/>
            <pc:sldMk cId="1169851272" sldId="352"/>
            <ac:spMk id="3" creationId="{131ED540-AFB0-4504-835F-89F15642C5E7}"/>
          </ac:spMkLst>
        </pc:spChg>
      </pc:sldChg>
    </pc:docChg>
  </pc:docChgLst>
  <pc:docChgLst>
    <pc:chgData name="Nikolay Pavlov" userId="d7f7f893a5ccf53c" providerId="LiveId" clId="{DDF51402-4C04-4A6B-8A53-DE47AD4AF69D}"/>
    <pc:docChg chg="undo addSld delSld modSld sldOrd">
      <pc:chgData name="Nikolay Pavlov" userId="d7f7f893a5ccf53c" providerId="LiveId" clId="{DDF51402-4C04-4A6B-8A53-DE47AD4AF69D}" dt="2017-10-13T06:13:50.513" v="568" actId="2696"/>
      <pc:docMkLst>
        <pc:docMk/>
      </pc:docMkLst>
      <pc:sldChg chg="del">
        <pc:chgData name="Nikolay Pavlov" userId="d7f7f893a5ccf53c" providerId="LiveId" clId="{DDF51402-4C04-4A6B-8A53-DE47AD4AF69D}" dt="2017-10-13T06:13:50.513" v="568" actId="2696"/>
        <pc:sldMkLst>
          <pc:docMk/>
          <pc:sldMk cId="3521143750" sldId="300"/>
        </pc:sldMkLst>
      </pc:sldChg>
      <pc:sldChg chg="del">
        <pc:chgData name="Nikolay Pavlov" userId="d7f7f893a5ccf53c" providerId="LiveId" clId="{DDF51402-4C04-4A6B-8A53-DE47AD4AF69D}" dt="2017-10-11T15:45:02.074" v="0" actId="2696"/>
        <pc:sldMkLst>
          <pc:docMk/>
          <pc:sldMk cId="800989082" sldId="328"/>
        </pc:sldMkLst>
      </pc:sldChg>
      <pc:sldChg chg="del">
        <pc:chgData name="Nikolay Pavlov" userId="d7f7f893a5ccf53c" providerId="LiveId" clId="{DDF51402-4C04-4A6B-8A53-DE47AD4AF69D}" dt="2017-10-11T15:45:02.087" v="1" actId="2696"/>
        <pc:sldMkLst>
          <pc:docMk/>
          <pc:sldMk cId="3080616116" sldId="329"/>
        </pc:sldMkLst>
      </pc:sldChg>
      <pc:sldChg chg="del">
        <pc:chgData name="Nikolay Pavlov" userId="d7f7f893a5ccf53c" providerId="LiveId" clId="{DDF51402-4C04-4A6B-8A53-DE47AD4AF69D}" dt="2017-10-11T15:45:02.096" v="2" actId="2696"/>
        <pc:sldMkLst>
          <pc:docMk/>
          <pc:sldMk cId="1149132471" sldId="330"/>
        </pc:sldMkLst>
      </pc:sldChg>
      <pc:sldChg chg="del">
        <pc:chgData name="Nikolay Pavlov" userId="d7f7f893a5ccf53c" providerId="LiveId" clId="{DDF51402-4C04-4A6B-8A53-DE47AD4AF69D}" dt="2017-10-11T15:45:02.107" v="3" actId="2696"/>
        <pc:sldMkLst>
          <pc:docMk/>
          <pc:sldMk cId="217556971" sldId="331"/>
        </pc:sldMkLst>
      </pc:sldChg>
      <pc:sldChg chg="ord">
        <pc:chgData name="Nikolay Pavlov" userId="d7f7f893a5ccf53c" providerId="LiveId" clId="{DDF51402-4C04-4A6B-8A53-DE47AD4AF69D}" dt="2017-10-12T13:55:23.673" v="5" actId="113"/>
        <pc:sldMkLst>
          <pc:docMk/>
          <pc:sldMk cId="3387719058" sldId="336"/>
        </pc:sldMkLst>
      </pc:sldChg>
      <pc:sldChg chg="del">
        <pc:chgData name="Nikolay Pavlov" userId="d7f7f893a5ccf53c" providerId="LiveId" clId="{DDF51402-4C04-4A6B-8A53-DE47AD4AF69D}" dt="2017-10-12T13:55:31.630" v="6" actId="2696"/>
        <pc:sldMkLst>
          <pc:docMk/>
          <pc:sldMk cId="3596707939" sldId="337"/>
        </pc:sldMkLst>
      </pc:sldChg>
      <pc:sldChg chg="add">
        <pc:chgData name="Nikolay Pavlov" userId="d7f7f893a5ccf53c" providerId="LiveId" clId="{DDF51402-4C04-4A6B-8A53-DE47AD4AF69D}" dt="2017-10-11T15:45:04.756" v="4" actId="113"/>
        <pc:sldMkLst>
          <pc:docMk/>
          <pc:sldMk cId="2431955220" sldId="338"/>
        </pc:sldMkLst>
      </pc:sldChg>
      <pc:sldChg chg="modSp add">
        <pc:chgData name="Nikolay Pavlov" userId="d7f7f893a5ccf53c" providerId="LiveId" clId="{DDF51402-4C04-4A6B-8A53-DE47AD4AF69D}" dt="2017-10-12T14:00:38" v="567" actId="113"/>
        <pc:sldMkLst>
          <pc:docMk/>
          <pc:sldMk cId="1093927421" sldId="339"/>
        </pc:sldMkLst>
        <pc:spChg chg="mod">
          <ac:chgData name="Nikolay Pavlov" userId="d7f7f893a5ccf53c" providerId="LiveId" clId="{DDF51402-4C04-4A6B-8A53-DE47AD4AF69D}" dt="2017-10-12T14:00:38" v="567" actId="113"/>
          <ac:spMkLst>
            <pc:docMk/>
            <pc:sldMk cId="1093927421" sldId="339"/>
            <ac:spMk id="3" creationId="{00000000-0000-0000-0000-000000000000}"/>
          </ac:spMkLst>
        </pc:spChg>
      </pc:sldChg>
      <pc:sldChg chg="modSp add">
        <pc:chgData name="Nikolay Pavlov" userId="d7f7f893a5ccf53c" providerId="LiveId" clId="{DDF51402-4C04-4A6B-8A53-DE47AD4AF69D}" dt="2017-10-12T13:58:39.555" v="382" actId="20577"/>
        <pc:sldMkLst>
          <pc:docMk/>
          <pc:sldMk cId="660822897" sldId="340"/>
        </pc:sldMkLst>
        <pc:spChg chg="mod">
          <ac:chgData name="Nikolay Pavlov" userId="d7f7f893a5ccf53c" providerId="LiveId" clId="{DDF51402-4C04-4A6B-8A53-DE47AD4AF69D}" dt="2017-10-12T13:58:39.555" v="382" actId="20577"/>
          <ac:spMkLst>
            <pc:docMk/>
            <pc:sldMk cId="660822897" sldId="340"/>
            <ac:spMk id="3" creationId="{00000000-0000-0000-0000-000000000000}"/>
          </ac:spMkLst>
        </pc:spChg>
      </pc:sldChg>
      <pc:sldChg chg="add">
        <pc:chgData name="Nikolay Pavlov" userId="d7f7f893a5ccf53c" providerId="LiveId" clId="{DDF51402-4C04-4A6B-8A53-DE47AD4AF69D}" dt="2017-10-11T15:45:04.756" v="4" actId="113"/>
        <pc:sldMkLst>
          <pc:docMk/>
          <pc:sldMk cId="728324329" sldId="341"/>
        </pc:sldMkLst>
      </pc:sldChg>
      <pc:sldChg chg="modSp add">
        <pc:chgData name="Nikolay Pavlov" userId="d7f7f893a5ccf53c" providerId="LiveId" clId="{DDF51402-4C04-4A6B-8A53-DE47AD4AF69D}" dt="2017-10-12T14:00:29.410" v="566" actId="20577"/>
        <pc:sldMkLst>
          <pc:docMk/>
          <pc:sldMk cId="3730979980" sldId="342"/>
        </pc:sldMkLst>
        <pc:spChg chg="mod">
          <ac:chgData name="Nikolay Pavlov" userId="d7f7f893a5ccf53c" providerId="LiveId" clId="{DDF51402-4C04-4A6B-8A53-DE47AD4AF69D}" dt="2017-10-12T13:56:20.907" v="20" actId="20577"/>
          <ac:spMkLst>
            <pc:docMk/>
            <pc:sldMk cId="3730979980" sldId="342"/>
            <ac:spMk id="2" creationId="{69866FAE-1D5C-45C8-9E57-36EB5DED8BBF}"/>
          </ac:spMkLst>
        </pc:spChg>
        <pc:spChg chg="mod">
          <ac:chgData name="Nikolay Pavlov" userId="d7f7f893a5ccf53c" providerId="LiveId" clId="{DDF51402-4C04-4A6B-8A53-DE47AD4AF69D}" dt="2017-10-12T14:00:29.410" v="566" actId="20577"/>
          <ac:spMkLst>
            <pc:docMk/>
            <pc:sldMk cId="3730979980" sldId="342"/>
            <ac:spMk id="3" creationId="{79183D8A-A228-4824-95F6-1BC7BF47B86A}"/>
          </ac:spMkLst>
        </pc:spChg>
      </pc:sldChg>
    </pc:docChg>
  </pc:docChgLst>
  <pc:docChgLst>
    <pc:chgData name="Nikolay Pavlov" userId="d7f7f893a5ccf53c" providerId="LiveId" clId="{CD743533-5A08-437B-AD8E-26B1AD0168B2}"/>
    <pc:docChg chg="delSld">
      <pc:chgData name="Nikolay Pavlov" userId="d7f7f893a5ccf53c" providerId="LiveId" clId="{CD743533-5A08-437B-AD8E-26B1AD0168B2}" dt="2017-10-19T09:33:16.647" v="11" actId="2696"/>
      <pc:docMkLst>
        <pc:docMk/>
      </pc:docMkLst>
      <pc:sldChg chg="del">
        <pc:chgData name="Nikolay Pavlov" userId="d7f7f893a5ccf53c" providerId="LiveId" clId="{CD743533-5A08-437B-AD8E-26B1AD0168B2}" dt="2017-10-19T09:33:16.486" v="1" actId="2696"/>
        <pc:sldMkLst>
          <pc:docMk/>
          <pc:sldMk cId="4006820801" sldId="269"/>
        </pc:sldMkLst>
      </pc:sldChg>
      <pc:sldChg chg="del">
        <pc:chgData name="Nikolay Pavlov" userId="d7f7f893a5ccf53c" providerId="LiveId" clId="{CD743533-5A08-437B-AD8E-26B1AD0168B2}" dt="2017-10-19T09:33:16.629" v="9" actId="2696"/>
        <pc:sldMkLst>
          <pc:docMk/>
          <pc:sldMk cId="2808699221" sldId="271"/>
        </pc:sldMkLst>
      </pc:sldChg>
      <pc:sldChg chg="del">
        <pc:chgData name="Nikolay Pavlov" userId="d7f7f893a5ccf53c" providerId="LiveId" clId="{CD743533-5A08-437B-AD8E-26B1AD0168B2}" dt="2017-10-19T09:33:16.601" v="7" actId="2696"/>
        <pc:sldMkLst>
          <pc:docMk/>
          <pc:sldMk cId="3006080489" sldId="272"/>
        </pc:sldMkLst>
      </pc:sldChg>
      <pc:sldChg chg="del">
        <pc:chgData name="Nikolay Pavlov" userId="d7f7f893a5ccf53c" providerId="LiveId" clId="{CD743533-5A08-437B-AD8E-26B1AD0168B2}" dt="2017-10-19T09:33:16.582" v="6" actId="2696"/>
        <pc:sldMkLst>
          <pc:docMk/>
          <pc:sldMk cId="3033028527" sldId="273"/>
        </pc:sldMkLst>
      </pc:sldChg>
      <pc:sldChg chg="del">
        <pc:chgData name="Nikolay Pavlov" userId="d7f7f893a5ccf53c" providerId="LiveId" clId="{CD743533-5A08-437B-AD8E-26B1AD0168B2}" dt="2017-10-19T09:33:16.647" v="11" actId="2696"/>
        <pc:sldMkLst>
          <pc:docMk/>
          <pc:sldMk cId="364235477" sldId="276"/>
        </pc:sldMkLst>
      </pc:sldChg>
      <pc:sldChg chg="del">
        <pc:chgData name="Nikolay Pavlov" userId="d7f7f893a5ccf53c" providerId="LiveId" clId="{CD743533-5A08-437B-AD8E-26B1AD0168B2}" dt="2017-10-19T09:33:16.636" v="10" actId="2696"/>
        <pc:sldMkLst>
          <pc:docMk/>
          <pc:sldMk cId="1029241772" sldId="277"/>
        </pc:sldMkLst>
      </pc:sldChg>
      <pc:sldChg chg="del">
        <pc:chgData name="Nikolay Pavlov" userId="d7f7f893a5ccf53c" providerId="LiveId" clId="{CD743533-5A08-437B-AD8E-26B1AD0168B2}" dt="2017-10-19T09:33:16.614" v="8" actId="2696"/>
        <pc:sldMkLst>
          <pc:docMk/>
          <pc:sldMk cId="448690137" sldId="320"/>
        </pc:sldMkLst>
      </pc:sldChg>
      <pc:sldChg chg="del">
        <pc:chgData name="Nikolay Pavlov" userId="d7f7f893a5ccf53c" providerId="LiveId" clId="{CD743533-5A08-437B-AD8E-26B1AD0168B2}" dt="2017-10-19T09:33:16.566" v="5" actId="2696"/>
        <pc:sldMkLst>
          <pc:docMk/>
          <pc:sldMk cId="3036048188" sldId="326"/>
        </pc:sldMkLst>
      </pc:sldChg>
      <pc:sldChg chg="del">
        <pc:chgData name="Nikolay Pavlov" userId="d7f7f893a5ccf53c" providerId="LiveId" clId="{CD743533-5A08-437B-AD8E-26B1AD0168B2}" dt="2017-10-19T09:33:16.536" v="3" actId="2696"/>
        <pc:sldMkLst>
          <pc:docMk/>
          <pc:sldMk cId="941341154" sldId="333"/>
        </pc:sldMkLst>
      </pc:sldChg>
      <pc:sldChg chg="del">
        <pc:chgData name="Nikolay Pavlov" userId="d7f7f893a5ccf53c" providerId="LiveId" clId="{CD743533-5A08-437B-AD8E-26B1AD0168B2}" dt="2017-10-19T09:33:16.551" v="4" actId="2696"/>
        <pc:sldMkLst>
          <pc:docMk/>
          <pc:sldMk cId="351052639" sldId="334"/>
        </pc:sldMkLst>
      </pc:sldChg>
      <pc:sldChg chg="del">
        <pc:chgData name="Nikolay Pavlov" userId="d7f7f893a5ccf53c" providerId="LiveId" clId="{CD743533-5A08-437B-AD8E-26B1AD0168B2}" dt="2017-10-19T09:33:16.509" v="2" actId="2696"/>
        <pc:sldMkLst>
          <pc:docMk/>
          <pc:sldMk cId="3100723548" sldId="335"/>
        </pc:sldMkLst>
      </pc:sldChg>
      <pc:sldChg chg="del">
        <pc:chgData name="Nikolay Pavlov" userId="d7f7f893a5ccf53c" providerId="LiveId" clId="{CD743533-5A08-437B-AD8E-26B1AD0168B2}" dt="2017-10-19T09:33:16.474" v="0" actId="2696"/>
        <pc:sldMkLst>
          <pc:docMk/>
          <pc:sldMk cId="3387719058" sldId="336"/>
        </pc:sldMkLst>
      </pc:sldChg>
    </pc:docChg>
  </pc:docChgLst>
  <pc:docChgLst>
    <pc:chgData name="Nikolay Pavlov" userId="d7f7f893a5ccf53c" providerId="LiveId" clId="{EB78B927-A0E6-48F0-BDC0-496BCDAEA8BF}"/>
    <pc:docChg chg="addSld delSld modSld sldOrd">
      <pc:chgData name="Nikolay Pavlov" userId="d7f7f893a5ccf53c" providerId="LiveId" clId="{EB78B927-A0E6-48F0-BDC0-496BCDAEA8BF}" dt="2017-10-05T14:41:28.164" v="360" actId="6549"/>
      <pc:docMkLst>
        <pc:docMk/>
      </pc:docMkLst>
      <pc:sldChg chg="del">
        <pc:chgData name="Nikolay Pavlov" userId="d7f7f893a5ccf53c" providerId="LiveId" clId="{EB78B927-A0E6-48F0-BDC0-496BCDAEA8BF}" dt="2017-09-29T12:00:54.175" v="2" actId="2696"/>
        <pc:sldMkLst>
          <pc:docMk/>
          <pc:sldMk cId="621892505" sldId="258"/>
        </pc:sldMkLst>
      </pc:sldChg>
      <pc:sldChg chg="del">
        <pc:chgData name="Nikolay Pavlov" userId="d7f7f893a5ccf53c" providerId="LiveId" clId="{EB78B927-A0E6-48F0-BDC0-496BCDAEA8BF}" dt="2017-09-29T12:00:54.178" v="3" actId="2696"/>
        <pc:sldMkLst>
          <pc:docMk/>
          <pc:sldMk cId="453912345" sldId="260"/>
        </pc:sldMkLst>
      </pc:sldChg>
      <pc:sldChg chg="del">
        <pc:chgData name="Nikolay Pavlov" userId="d7f7f893a5ccf53c" providerId="LiveId" clId="{EB78B927-A0E6-48F0-BDC0-496BCDAEA8BF}" dt="2017-09-29T12:00:54.181" v="4" actId="2696"/>
        <pc:sldMkLst>
          <pc:docMk/>
          <pc:sldMk cId="4035778758" sldId="261"/>
        </pc:sldMkLst>
      </pc:sldChg>
      <pc:sldChg chg="del">
        <pc:chgData name="Nikolay Pavlov" userId="d7f7f893a5ccf53c" providerId="LiveId" clId="{EB78B927-A0E6-48F0-BDC0-496BCDAEA8BF}" dt="2017-09-29T12:00:54.184" v="5" actId="2696"/>
        <pc:sldMkLst>
          <pc:docMk/>
          <pc:sldMk cId="512772762" sldId="262"/>
        </pc:sldMkLst>
      </pc:sldChg>
      <pc:sldChg chg="del">
        <pc:chgData name="Nikolay Pavlov" userId="d7f7f893a5ccf53c" providerId="LiveId" clId="{EB78B927-A0E6-48F0-BDC0-496BCDAEA8BF}" dt="2017-09-29T12:00:54.187" v="6" actId="2696"/>
        <pc:sldMkLst>
          <pc:docMk/>
          <pc:sldMk cId="731892347" sldId="263"/>
        </pc:sldMkLst>
      </pc:sldChg>
      <pc:sldChg chg="del">
        <pc:chgData name="Nikolay Pavlov" userId="d7f7f893a5ccf53c" providerId="LiveId" clId="{EB78B927-A0E6-48F0-BDC0-496BCDAEA8BF}" dt="2017-09-29T12:00:54.190" v="7" actId="2696"/>
        <pc:sldMkLst>
          <pc:docMk/>
          <pc:sldMk cId="4282993639" sldId="264"/>
        </pc:sldMkLst>
      </pc:sldChg>
      <pc:sldChg chg="del">
        <pc:chgData name="Nikolay Pavlov" userId="d7f7f893a5ccf53c" providerId="LiveId" clId="{EB78B927-A0E6-48F0-BDC0-496BCDAEA8BF}" dt="2017-09-29T12:00:54.192" v="8" actId="2696"/>
        <pc:sldMkLst>
          <pc:docMk/>
          <pc:sldMk cId="3358111747" sldId="265"/>
        </pc:sldMkLst>
      </pc:sldChg>
      <pc:sldChg chg="del">
        <pc:chgData name="Nikolay Pavlov" userId="d7f7f893a5ccf53c" providerId="LiveId" clId="{EB78B927-A0E6-48F0-BDC0-496BCDAEA8BF}" dt="2017-09-29T12:00:54.194" v="9" actId="2696"/>
        <pc:sldMkLst>
          <pc:docMk/>
          <pc:sldMk cId="1895744702" sldId="266"/>
        </pc:sldMkLst>
      </pc:sldChg>
      <pc:sldChg chg="del">
        <pc:chgData name="Nikolay Pavlov" userId="d7f7f893a5ccf53c" providerId="LiveId" clId="{EB78B927-A0E6-48F0-BDC0-496BCDAEA8BF}" dt="2017-09-29T12:00:54.196" v="10" actId="2696"/>
        <pc:sldMkLst>
          <pc:docMk/>
          <pc:sldMk cId="3262318181" sldId="267"/>
        </pc:sldMkLst>
      </pc:sldChg>
      <pc:sldChg chg="del">
        <pc:chgData name="Nikolay Pavlov" userId="d7f7f893a5ccf53c" providerId="LiveId" clId="{EB78B927-A0E6-48F0-BDC0-496BCDAEA8BF}" dt="2017-09-29T12:00:54.168" v="0" actId="2696"/>
        <pc:sldMkLst>
          <pc:docMk/>
          <pc:sldMk cId="257174681" sldId="268"/>
        </pc:sldMkLst>
      </pc:sldChg>
      <pc:sldChg chg="ord">
        <pc:chgData name="Nikolay Pavlov" userId="d7f7f893a5ccf53c" providerId="LiveId" clId="{EB78B927-A0E6-48F0-BDC0-496BCDAEA8BF}" dt="2017-09-29T12:01:14.090" v="34" actId="6549"/>
        <pc:sldMkLst>
          <pc:docMk/>
          <pc:sldMk cId="4006820801" sldId="269"/>
        </pc:sldMkLst>
      </pc:sldChg>
      <pc:sldChg chg="ord">
        <pc:chgData name="Nikolay Pavlov" userId="d7f7f893a5ccf53c" providerId="LiveId" clId="{EB78B927-A0E6-48F0-BDC0-496BCDAEA8BF}" dt="2017-10-05T12:19:03.944" v="71" actId="6549"/>
        <pc:sldMkLst>
          <pc:docMk/>
          <pc:sldMk cId="3033028527" sldId="273"/>
        </pc:sldMkLst>
      </pc:sldChg>
      <pc:sldChg chg="modSp">
        <pc:chgData name="Nikolay Pavlov" userId="d7f7f893a5ccf53c" providerId="LiveId" clId="{EB78B927-A0E6-48F0-BDC0-496BCDAEA8BF}" dt="2017-10-05T12:22:18.761" v="316" actId="6549"/>
        <pc:sldMkLst>
          <pc:docMk/>
          <pc:sldMk cId="364235477" sldId="276"/>
        </pc:sldMkLst>
        <pc:spChg chg="mod">
          <ac:chgData name="Nikolay Pavlov" userId="d7f7f893a5ccf53c" providerId="LiveId" clId="{EB78B927-A0E6-48F0-BDC0-496BCDAEA8BF}" dt="2017-10-05T12:22:18.761" v="316" actId="6549"/>
          <ac:spMkLst>
            <pc:docMk/>
            <pc:sldMk cId="364235477" sldId="276"/>
            <ac:spMk id="3" creationId="{00000000-0000-0000-0000-000000000000}"/>
          </ac:spMkLst>
        </pc:spChg>
      </pc:sldChg>
      <pc:sldChg chg="del">
        <pc:chgData name="Nikolay Pavlov" userId="d7f7f893a5ccf53c" providerId="LiveId" clId="{EB78B927-A0E6-48F0-BDC0-496BCDAEA8BF}" dt="2017-10-05T12:08:14.007" v="43" actId="2696"/>
        <pc:sldMkLst>
          <pc:docMk/>
          <pc:sldMk cId="1143799141" sldId="294"/>
        </pc:sldMkLst>
      </pc:sldChg>
      <pc:sldChg chg="del">
        <pc:chgData name="Nikolay Pavlov" userId="d7f7f893a5ccf53c" providerId="LiveId" clId="{EB78B927-A0E6-48F0-BDC0-496BCDAEA8BF}" dt="2017-10-05T12:08:14.047" v="44" actId="2696"/>
        <pc:sldMkLst>
          <pc:docMk/>
          <pc:sldMk cId="370340851" sldId="297"/>
        </pc:sldMkLst>
      </pc:sldChg>
      <pc:sldChg chg="modSp ord">
        <pc:chgData name="Nikolay Pavlov" userId="d7f7f893a5ccf53c" providerId="LiveId" clId="{EB78B927-A0E6-48F0-BDC0-496BCDAEA8BF}" dt="2017-09-29T12:01:25.638" v="36" actId="6549"/>
        <pc:sldMkLst>
          <pc:docMk/>
          <pc:sldMk cId="3521143750" sldId="300"/>
        </pc:sldMkLst>
        <pc:spChg chg="mod">
          <ac:chgData name="Nikolay Pavlov" userId="d7f7f893a5ccf53c" providerId="LiveId" clId="{EB78B927-A0E6-48F0-BDC0-496BCDAEA8BF}" dt="2017-09-29T12:01:21.588" v="35" actId="6549"/>
          <ac:spMkLst>
            <pc:docMk/>
            <pc:sldMk cId="3521143750" sldId="300"/>
            <ac:spMk id="3" creationId="{00000000-0000-0000-0000-000000000000}"/>
          </ac:spMkLst>
        </pc:spChg>
      </pc:sldChg>
      <pc:sldChg chg="del">
        <pc:chgData name="Nikolay Pavlov" userId="d7f7f893a5ccf53c" providerId="LiveId" clId="{EB78B927-A0E6-48F0-BDC0-496BCDAEA8BF}" dt="2017-10-05T12:08:13.894" v="39" actId="2696"/>
        <pc:sldMkLst>
          <pc:docMk/>
          <pc:sldMk cId="2363573545" sldId="302"/>
        </pc:sldMkLst>
      </pc:sldChg>
      <pc:sldChg chg="del">
        <pc:chgData name="Nikolay Pavlov" userId="d7f7f893a5ccf53c" providerId="LiveId" clId="{EB78B927-A0E6-48F0-BDC0-496BCDAEA8BF}" dt="2017-10-05T12:08:13.931" v="40" actId="2696"/>
        <pc:sldMkLst>
          <pc:docMk/>
          <pc:sldMk cId="2017807549" sldId="303"/>
        </pc:sldMkLst>
      </pc:sldChg>
      <pc:sldChg chg="del">
        <pc:chgData name="Nikolay Pavlov" userId="d7f7f893a5ccf53c" providerId="LiveId" clId="{EB78B927-A0E6-48F0-BDC0-496BCDAEA8BF}" dt="2017-10-05T12:08:13.964" v="41" actId="2696"/>
        <pc:sldMkLst>
          <pc:docMk/>
          <pc:sldMk cId="708455264" sldId="304"/>
        </pc:sldMkLst>
      </pc:sldChg>
      <pc:sldChg chg="del">
        <pc:chgData name="Nikolay Pavlov" userId="d7f7f893a5ccf53c" providerId="LiveId" clId="{EB78B927-A0E6-48F0-BDC0-496BCDAEA8BF}" dt="2017-10-05T12:08:13.981" v="42" actId="2696"/>
        <pc:sldMkLst>
          <pc:docMk/>
          <pc:sldMk cId="2698996405" sldId="306"/>
        </pc:sldMkLst>
      </pc:sldChg>
      <pc:sldChg chg="del">
        <pc:chgData name="Nikolay Pavlov" userId="d7f7f893a5ccf53c" providerId="LiveId" clId="{EB78B927-A0E6-48F0-BDC0-496BCDAEA8BF}" dt="2017-10-05T12:08:14.071" v="45" actId="2696"/>
        <pc:sldMkLst>
          <pc:docMk/>
          <pc:sldMk cId="208845830" sldId="307"/>
        </pc:sldMkLst>
      </pc:sldChg>
      <pc:sldChg chg="del">
        <pc:chgData name="Nikolay Pavlov" userId="d7f7f893a5ccf53c" providerId="LiveId" clId="{EB78B927-A0E6-48F0-BDC0-496BCDAEA8BF}" dt="2017-10-05T12:08:14.084" v="46" actId="2696"/>
        <pc:sldMkLst>
          <pc:docMk/>
          <pc:sldMk cId="3275169174" sldId="309"/>
        </pc:sldMkLst>
      </pc:sldChg>
      <pc:sldChg chg="del">
        <pc:chgData name="Nikolay Pavlov" userId="d7f7f893a5ccf53c" providerId="LiveId" clId="{EB78B927-A0E6-48F0-BDC0-496BCDAEA8BF}" dt="2017-09-29T12:00:54.172" v="1" actId="2696"/>
        <pc:sldMkLst>
          <pc:docMk/>
          <pc:sldMk cId="2538256188" sldId="322"/>
        </pc:sldMkLst>
      </pc:sldChg>
      <pc:sldChg chg="ord">
        <pc:chgData name="Nikolay Pavlov" userId="d7f7f893a5ccf53c" providerId="LiveId" clId="{EB78B927-A0E6-48F0-BDC0-496BCDAEA8BF}" dt="2017-09-29T12:01:37.490" v="37" actId="6549"/>
        <pc:sldMkLst>
          <pc:docMk/>
          <pc:sldMk cId="3036048188" sldId="326"/>
        </pc:sldMkLst>
      </pc:sldChg>
      <pc:sldChg chg="del">
        <pc:chgData name="Nikolay Pavlov" userId="d7f7f893a5ccf53c" providerId="LiveId" clId="{EB78B927-A0E6-48F0-BDC0-496BCDAEA8BF}" dt="2017-10-05T12:08:13.867" v="38" actId="2696"/>
        <pc:sldMkLst>
          <pc:docMk/>
          <pc:sldMk cId="2751613389" sldId="327"/>
        </pc:sldMkLst>
      </pc:sldChg>
      <pc:sldChg chg="del">
        <pc:chgData name="Nikolay Pavlov" userId="d7f7f893a5ccf53c" providerId="LiveId" clId="{EB78B927-A0E6-48F0-BDC0-496BCDAEA8BF}" dt="2017-10-05T12:22:38.210" v="317" actId="2696"/>
        <pc:sldMkLst>
          <pc:docMk/>
          <pc:sldMk cId="2469058344" sldId="332"/>
        </pc:sldMkLst>
      </pc:sldChg>
      <pc:sldChg chg="modSp add ord">
        <pc:chgData name="Nikolay Pavlov" userId="d7f7f893a5ccf53c" providerId="LiveId" clId="{EB78B927-A0E6-48F0-BDC0-496BCDAEA8BF}" dt="2017-09-29T12:01:08.449" v="33" actId="20577"/>
        <pc:sldMkLst>
          <pc:docMk/>
          <pc:sldMk cId="3100723548" sldId="335"/>
        </pc:sldMkLst>
        <pc:spChg chg="mod">
          <ac:chgData name="Nikolay Pavlov" userId="d7f7f893a5ccf53c" providerId="LiveId" clId="{EB78B927-A0E6-48F0-BDC0-496BCDAEA8BF}" dt="2017-09-29T12:01:02.729" v="16" actId="20577"/>
          <ac:spMkLst>
            <pc:docMk/>
            <pc:sldMk cId="3100723548" sldId="335"/>
            <ac:spMk id="2" creationId="{B362AC97-2935-4660-9088-6A746908101F}"/>
          </ac:spMkLst>
        </pc:spChg>
        <pc:spChg chg="mod">
          <ac:chgData name="Nikolay Pavlov" userId="d7f7f893a5ccf53c" providerId="LiveId" clId="{EB78B927-A0E6-48F0-BDC0-496BCDAEA8BF}" dt="2017-09-29T12:01:08.449" v="33" actId="20577"/>
          <ac:spMkLst>
            <pc:docMk/>
            <pc:sldMk cId="3100723548" sldId="335"/>
            <ac:spMk id="3" creationId="{9C7A2BBE-F4D6-4E4B-B553-BE0983DFB4BA}"/>
          </ac:spMkLst>
        </pc:spChg>
      </pc:sldChg>
      <pc:sldChg chg="modSp add">
        <pc:chgData name="Nikolay Pavlov" userId="d7f7f893a5ccf53c" providerId="LiveId" clId="{EB78B927-A0E6-48F0-BDC0-496BCDAEA8BF}" dt="2017-10-05T12:21:35.285" v="315" actId="20577"/>
        <pc:sldMkLst>
          <pc:docMk/>
          <pc:sldMk cId="3387719058" sldId="336"/>
        </pc:sldMkLst>
        <pc:spChg chg="mod">
          <ac:chgData name="Nikolay Pavlov" userId="d7f7f893a5ccf53c" providerId="LiveId" clId="{EB78B927-A0E6-48F0-BDC0-496BCDAEA8BF}" dt="2017-10-05T12:19:38.031" v="80" actId="20577"/>
          <ac:spMkLst>
            <pc:docMk/>
            <pc:sldMk cId="3387719058" sldId="336"/>
            <ac:spMk id="2" creationId="{F4023AB7-F3F3-437B-83FF-7B2D41967E60}"/>
          </ac:spMkLst>
        </pc:spChg>
        <pc:spChg chg="mod">
          <ac:chgData name="Nikolay Pavlov" userId="d7f7f893a5ccf53c" providerId="LiveId" clId="{EB78B927-A0E6-48F0-BDC0-496BCDAEA8BF}" dt="2017-10-05T12:21:35.285" v="315" actId="20577"/>
          <ac:spMkLst>
            <pc:docMk/>
            <pc:sldMk cId="3387719058" sldId="336"/>
            <ac:spMk id="3" creationId="{91458F0B-177C-44C8-AA27-CC65ED22180D}"/>
          </ac:spMkLst>
        </pc:spChg>
      </pc:sldChg>
      <pc:sldChg chg="modSp add">
        <pc:chgData name="Nikolay Pavlov" userId="d7f7f893a5ccf53c" providerId="LiveId" clId="{EB78B927-A0E6-48F0-BDC0-496BCDAEA8BF}" dt="2017-10-05T14:41:28.164" v="360" actId="6549"/>
        <pc:sldMkLst>
          <pc:docMk/>
          <pc:sldMk cId="3596707939" sldId="337"/>
        </pc:sldMkLst>
        <pc:spChg chg="mod">
          <ac:chgData name="Nikolay Pavlov" userId="d7f7f893a5ccf53c" providerId="LiveId" clId="{EB78B927-A0E6-48F0-BDC0-496BCDAEA8BF}" dt="2017-10-05T14:41:14.627" v="322" actId="20577"/>
          <ac:spMkLst>
            <pc:docMk/>
            <pc:sldMk cId="3596707939" sldId="337"/>
            <ac:spMk id="2" creationId="{B848CE58-403A-4B0A-9A13-1ADDD6295B54}"/>
          </ac:spMkLst>
        </pc:spChg>
        <pc:spChg chg="mod">
          <ac:chgData name="Nikolay Pavlov" userId="d7f7f893a5ccf53c" providerId="LiveId" clId="{EB78B927-A0E6-48F0-BDC0-496BCDAEA8BF}" dt="2017-10-05T14:41:28.164" v="360" actId="6549"/>
          <ac:spMkLst>
            <pc:docMk/>
            <pc:sldMk cId="3596707939" sldId="337"/>
            <ac:spMk id="3" creationId="{F4C9EEAA-8314-46D1-92CB-3DB81F6854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AECF-10B2-45F5-98C9-A7FE72E3D0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E026-AE48-47E5-86CD-FC5375BB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8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38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0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93A282-5A2B-472A-B7E1-C855190A283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4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228889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151F-F9AE-462E-8D22-87974465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5469-3050-4B91-8E8F-036C8185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when accessing a </a:t>
            </a:r>
            <a:r>
              <a:rPr lang="en-US" b="1" dirty="0"/>
              <a:t>writable, shared field</a:t>
            </a:r>
          </a:p>
          <a:p>
            <a:r>
              <a:rPr lang="en-US" dirty="0"/>
              <a:t>When atomicity is required:</a:t>
            </a:r>
          </a:p>
          <a:p>
            <a:pPr lvl="1"/>
            <a:r>
              <a:rPr lang="en-US" dirty="0"/>
              <a:t>Atomicity – perform a group of actions as one</a:t>
            </a:r>
          </a:p>
          <a:p>
            <a:r>
              <a:rPr lang="en-US" dirty="0"/>
              <a:t>Even simple operations require locking</a:t>
            </a:r>
          </a:p>
          <a:p>
            <a:pPr lvl="1"/>
            <a:r>
              <a:rPr lang="en-US" dirty="0"/>
              <a:t>data = data + 1 can actually be complied down to:</a:t>
            </a:r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[data]; add </a:t>
            </a:r>
            <a:r>
              <a:rPr lang="en-US" dirty="0" err="1"/>
              <a:t>eax</a:t>
            </a:r>
            <a:r>
              <a:rPr lang="en-US" dirty="0"/>
              <a:t>, 1; </a:t>
            </a:r>
            <a:r>
              <a:rPr lang="en-US" dirty="0" err="1"/>
              <a:t>mov</a:t>
            </a:r>
            <a:r>
              <a:rPr lang="en-US" dirty="0"/>
              <a:t> [data], </a:t>
            </a:r>
            <a:r>
              <a:rPr lang="en-US" dirty="0" err="1"/>
              <a:t>eax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3F2-4880-487D-B439-1F21AD13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82C7-E6EB-45E3-ACDE-3CC27701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73F5-5EEF-4ED6-B2C8-C2325E5C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D540-AFB0-4504-835F-89F15642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too little</a:t>
            </a:r>
          </a:p>
          <a:p>
            <a:pPr lvl="1"/>
            <a:r>
              <a:rPr lang="en-US" dirty="0"/>
              <a:t>Atomicity and safety are not achieved</a:t>
            </a:r>
          </a:p>
          <a:p>
            <a:r>
              <a:rPr lang="en-US" dirty="0"/>
              <a:t>Lock too much</a:t>
            </a:r>
          </a:p>
          <a:p>
            <a:pPr lvl="1"/>
            <a:r>
              <a:rPr lang="en-US" dirty="0"/>
              <a:t>Reduces efficiency</a:t>
            </a:r>
          </a:p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Application is dead</a:t>
            </a:r>
          </a:p>
        </p:txBody>
      </p:sp>
    </p:spTree>
    <p:extLst>
      <p:ext uri="{BB962C8B-B14F-4D97-AF65-F5344CB8AC3E}">
        <p14:creationId xmlns:p14="http://schemas.microsoft.com/office/powerpoint/2010/main" val="11698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3F2-4880-487D-B439-1F21AD13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82C7-E6EB-45E3-ACDE-3CC27701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A8B3-E970-4802-B41F-B8B65EE0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0444-7A7C-4A7A-8F8B-B267B879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or multiple threads wait until they receive notification from another</a:t>
            </a:r>
          </a:p>
          <a:p>
            <a:pPr lvl="1"/>
            <a:r>
              <a:rPr lang="en-US" dirty="0"/>
              <a:t>Imagine a door, or a cross-light</a:t>
            </a:r>
          </a:p>
          <a:p>
            <a:r>
              <a:rPr lang="en-US" dirty="0"/>
              <a:t>Usually used to coordinate execution</a:t>
            </a:r>
          </a:p>
          <a:p>
            <a:r>
              <a:rPr lang="en-US" dirty="0"/>
              <a:t>Have common name: </a:t>
            </a:r>
            <a:r>
              <a:rPr lang="en-US" b="1" i="1" dirty="0"/>
              <a:t>event wait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BEC3-BFE6-4847-9C92-D1F4C3DB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C2CC-E25D-45D5-BF09-91686DEB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AutoResetEvent</a:t>
            </a:r>
            <a:endParaRPr lang="en-US" dirty="0"/>
          </a:p>
          <a:p>
            <a:pPr lvl="1"/>
            <a:r>
              <a:rPr lang="en-US" dirty="0"/>
              <a:t>Allows only one thread to continue</a:t>
            </a:r>
          </a:p>
          <a:p>
            <a:pPr lvl="1"/>
            <a:r>
              <a:rPr lang="en-US" dirty="0"/>
              <a:t>Other threads will still wait</a:t>
            </a:r>
          </a:p>
          <a:p>
            <a:pPr lvl="1"/>
            <a:r>
              <a:rPr lang="en-US" dirty="0"/>
              <a:t>Order is not guaranteed</a:t>
            </a:r>
          </a:p>
          <a:p>
            <a:r>
              <a:rPr lang="en-US" dirty="0" err="1"/>
              <a:t>ManualResetEvent</a:t>
            </a:r>
            <a:endParaRPr lang="en-US" dirty="0"/>
          </a:p>
          <a:p>
            <a:pPr lvl="1"/>
            <a:r>
              <a:rPr lang="en-US" dirty="0"/>
              <a:t>Any number of threads will continue</a:t>
            </a:r>
          </a:p>
          <a:p>
            <a:pPr lvl="1"/>
            <a:r>
              <a:rPr lang="en-US" dirty="0"/>
              <a:t>Have to call Reset to “close”</a:t>
            </a:r>
          </a:p>
          <a:p>
            <a:r>
              <a:rPr lang="en-US" dirty="0" err="1"/>
              <a:t>CountdownEvent</a:t>
            </a:r>
            <a:endParaRPr lang="en-US" dirty="0"/>
          </a:p>
          <a:p>
            <a:pPr lvl="1"/>
            <a:r>
              <a:rPr lang="en-US" dirty="0"/>
              <a:t>Waits for more than one thread</a:t>
            </a:r>
          </a:p>
        </p:txBody>
      </p:sp>
    </p:spTree>
    <p:extLst>
      <p:ext uri="{BB962C8B-B14F-4D97-AF65-F5344CB8AC3E}">
        <p14:creationId xmlns:p14="http://schemas.microsoft.com/office/powerpoint/2010/main" val="196597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FFAA-D96C-45BD-9CAF-BF9562C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CBB5-3EAD-424A-8604-4CB61758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CountdownEvent</a:t>
            </a:r>
            <a:endParaRPr lang="en-US" dirty="0"/>
          </a:p>
          <a:p>
            <a:pPr lvl="1"/>
            <a:r>
              <a:rPr lang="en-US" dirty="0"/>
              <a:t>Waits for more than one thread</a:t>
            </a:r>
          </a:p>
          <a:p>
            <a:r>
              <a:rPr lang="en-US" dirty="0"/>
              <a:t>Semaphore</a:t>
            </a:r>
          </a:p>
          <a:p>
            <a:pPr lvl="1"/>
            <a:r>
              <a:rPr lang="en-US" dirty="0"/>
              <a:t>Controls access to a limited resource</a:t>
            </a:r>
          </a:p>
          <a:p>
            <a:pPr lvl="1"/>
            <a:r>
              <a:rPr lang="en-US" dirty="0"/>
              <a:t>Only a selected number of threads can acquire the resource, the others wait</a:t>
            </a:r>
          </a:p>
        </p:txBody>
      </p:sp>
    </p:spTree>
    <p:extLst>
      <p:ext uri="{BB962C8B-B14F-4D97-AF65-F5344CB8AC3E}">
        <p14:creationId xmlns:p14="http://schemas.microsoft.com/office/powerpoint/2010/main" val="89079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FFAA-D96C-45BD-9CAF-BF9562C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CBB5-3EAD-424A-8604-4CB61758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wait on multiple event handlers</a:t>
            </a:r>
          </a:p>
          <a:p>
            <a:pPr lvl="1"/>
            <a:r>
              <a:rPr lang="en-US" dirty="0" err="1"/>
              <a:t>WaitHandle.WaitAny</a:t>
            </a:r>
            <a:endParaRPr lang="en-US" dirty="0"/>
          </a:p>
          <a:p>
            <a:pPr lvl="1"/>
            <a:r>
              <a:rPr lang="en-US" dirty="0" err="1"/>
              <a:t>WaitHandle.WaitAll</a:t>
            </a:r>
            <a:endParaRPr lang="en-US" dirty="0"/>
          </a:p>
          <a:p>
            <a:r>
              <a:rPr lang="en-US" dirty="0"/>
              <a:t>Barrier</a:t>
            </a:r>
          </a:p>
          <a:p>
            <a:pPr lvl="1"/>
            <a:r>
              <a:rPr lang="en-US" dirty="0"/>
              <a:t>Allows many threads to all wait at a single point</a:t>
            </a:r>
          </a:p>
          <a:p>
            <a:pPr lvl="1"/>
            <a:r>
              <a:rPr lang="en-US" dirty="0"/>
              <a:t>Can also do something </a:t>
            </a:r>
            <a:r>
              <a:rPr lang="en-US" i="1" dirty="0"/>
              <a:t>before </a:t>
            </a:r>
            <a:r>
              <a:rPr lang="en-US" dirty="0"/>
              <a:t>releasing the threads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01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CF65-DA69-44CF-BAEB-E8155E6A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D74F-9BEC-40F5-907F-4022A877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ManualResetEvent</a:t>
            </a:r>
            <a:endParaRPr lang="en-US" dirty="0"/>
          </a:p>
          <a:p>
            <a:r>
              <a:rPr lang="en-US" dirty="0"/>
              <a:t>Semaphore</a:t>
            </a:r>
          </a:p>
          <a:p>
            <a:r>
              <a:rPr lang="en-US" dirty="0" err="1"/>
              <a:t>CountdownEvent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6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7F05-DD6B-4246-958E-5AAF385F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A550-CDB8-4BA6-8B6E-B7E1B602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ContinueWith</a:t>
            </a:r>
            <a:endParaRPr lang="en-US" dirty="0"/>
          </a:p>
          <a:p>
            <a:r>
              <a:rPr lang="en-US" dirty="0" err="1"/>
              <a:t>WhenAll</a:t>
            </a:r>
            <a:endParaRPr lang="en-US" dirty="0"/>
          </a:p>
          <a:p>
            <a:r>
              <a:rPr lang="en-US" dirty="0" err="1"/>
              <a:t>WhenAny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in Theory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66" y="1340768"/>
            <a:ext cx="5644467" cy="5301223"/>
          </a:xfrm>
        </p:spPr>
      </p:pic>
    </p:spTree>
    <p:extLst>
      <p:ext uri="{BB962C8B-B14F-4D97-AF65-F5344CB8AC3E}">
        <p14:creationId xmlns:p14="http://schemas.microsoft.com/office/powerpoint/2010/main" val="28601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in Reality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340768"/>
            <a:ext cx="6192688" cy="5237546"/>
          </a:xfrm>
        </p:spPr>
      </p:pic>
    </p:spTree>
    <p:extLst>
      <p:ext uri="{BB962C8B-B14F-4D97-AF65-F5344CB8AC3E}">
        <p14:creationId xmlns:p14="http://schemas.microsoft.com/office/powerpoint/2010/main" val="252530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the actions of threads for a predictable outcome</a:t>
            </a:r>
          </a:p>
          <a:p>
            <a:r>
              <a:rPr lang="en-US" dirty="0"/>
              <a:t>Required when threads access the same data</a:t>
            </a:r>
          </a:p>
          <a:p>
            <a:pPr lvl="1"/>
            <a:r>
              <a:rPr lang="en-US" dirty="0"/>
              <a:t>Especially when writing is involved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2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2D3-9C05-4860-A152-870A936B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A99E-2713-405D-A52A-E183F2D4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D071-CCCC-4FFE-BD23-82400BC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5B8E-E531-41DC-80B4-BA5A8136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Blocking</a:t>
            </a:r>
          </a:p>
          <a:p>
            <a:pPr lvl="1"/>
            <a:r>
              <a:rPr lang="en-US" dirty="0"/>
              <a:t>Waits for another thread to finish: </a:t>
            </a:r>
            <a:r>
              <a:rPr lang="en-US" b="1" dirty="0" err="1"/>
              <a:t>Thread.Join</a:t>
            </a:r>
            <a:r>
              <a:rPr lang="en-US" dirty="0"/>
              <a:t>, </a:t>
            </a:r>
            <a:r>
              <a:rPr lang="en-US" b="1" dirty="0" err="1"/>
              <a:t>Task.Wait</a:t>
            </a:r>
            <a:endParaRPr lang="en-US" dirty="0"/>
          </a:p>
          <a:p>
            <a:r>
              <a:rPr lang="en-US" dirty="0"/>
              <a:t>Locking</a:t>
            </a:r>
          </a:p>
          <a:p>
            <a:pPr lvl="1"/>
            <a:r>
              <a:rPr lang="en-US" dirty="0"/>
              <a:t>Limits the number of threads that execute a section of code at a time</a:t>
            </a:r>
          </a:p>
          <a:p>
            <a:pPr lvl="1"/>
            <a:r>
              <a:rPr lang="en-US" dirty="0"/>
              <a:t>Exclusive – only one thread is allowed</a:t>
            </a:r>
          </a:p>
          <a:p>
            <a:pPr lvl="1"/>
            <a:r>
              <a:rPr lang="en-US" dirty="0"/>
              <a:t>Non-exclusive – multiple threads are allowed</a:t>
            </a:r>
          </a:p>
          <a:p>
            <a:r>
              <a:rPr lang="en-US" dirty="0"/>
              <a:t>Signaling</a:t>
            </a:r>
          </a:p>
          <a:p>
            <a:pPr lvl="1"/>
            <a:r>
              <a:rPr lang="en-US" dirty="0"/>
              <a:t>Wait until receiving a notification from another thread</a:t>
            </a:r>
          </a:p>
          <a:p>
            <a:r>
              <a:rPr lang="en-US" dirty="0"/>
              <a:t>Non-blocking</a:t>
            </a:r>
          </a:p>
          <a:p>
            <a:pPr lvl="1"/>
            <a:r>
              <a:rPr lang="en-US" dirty="0"/>
              <a:t>Hardware-supported atomic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0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92CE-325C-4602-92F3-17A9633D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7EBBB-180C-41AF-AF00-C246AD674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690688"/>
            <a:ext cx="7975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3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38AC-1D9B-4EA2-B132-2C2A8624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A2F8-97BD-4453-BC49-2D92FB03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 </a:t>
            </a:r>
            <a:r>
              <a:rPr lang="en-US" b="1" dirty="0"/>
              <a:t>lock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Only one thread can </a:t>
            </a:r>
            <a:r>
              <a:rPr lang="en-US" i="1" dirty="0"/>
              <a:t>acquire </a:t>
            </a:r>
            <a:r>
              <a:rPr lang="en-US" dirty="0"/>
              <a:t>the lock</a:t>
            </a:r>
          </a:p>
          <a:p>
            <a:r>
              <a:rPr lang="en-US" dirty="0"/>
              <a:t>Monitor </a:t>
            </a:r>
          </a:p>
          <a:p>
            <a:pPr lvl="1"/>
            <a:r>
              <a:rPr lang="en-US" dirty="0"/>
              <a:t>Same as </a:t>
            </a:r>
            <a:r>
              <a:rPr lang="en-US" b="1" dirty="0"/>
              <a:t>lock</a:t>
            </a:r>
          </a:p>
          <a:p>
            <a:r>
              <a:rPr lang="en-US" dirty="0"/>
              <a:t>Mutex </a:t>
            </a:r>
          </a:p>
          <a:p>
            <a:pPr lvl="1"/>
            <a:r>
              <a:rPr lang="en-US" dirty="0"/>
              <a:t>Same as monitor, but can be shared across processes / applications</a:t>
            </a:r>
          </a:p>
          <a:p>
            <a:pPr lvl="1"/>
            <a:r>
              <a:rPr lang="en-US" dirty="0"/>
              <a:t>Slower than </a:t>
            </a:r>
            <a:r>
              <a:rPr lang="en-US" b="1" dirty="0"/>
              <a:t>lock</a:t>
            </a:r>
          </a:p>
          <a:p>
            <a:r>
              <a:rPr lang="en-US" dirty="0"/>
              <a:t>Semaphore</a:t>
            </a:r>
          </a:p>
          <a:p>
            <a:pPr lvl="1"/>
            <a:r>
              <a:rPr lang="en-US" dirty="0"/>
              <a:t>Multiple threads can acquire the lock</a:t>
            </a:r>
          </a:p>
          <a:p>
            <a:r>
              <a:rPr lang="en-US" dirty="0"/>
              <a:t>Reader-writer locks</a:t>
            </a:r>
          </a:p>
          <a:p>
            <a:pPr lvl="1"/>
            <a:r>
              <a:rPr lang="en-US" dirty="0"/>
              <a:t>Many can read, only one can write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9044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1537</TotalTime>
  <Words>379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LectureTheme</vt:lpstr>
      <vt:lpstr>Threading</vt:lpstr>
      <vt:lpstr>Synchronization</vt:lpstr>
      <vt:lpstr>Parallel Programming in Theory</vt:lpstr>
      <vt:lpstr>Parallel Programming in Reality</vt:lpstr>
      <vt:lpstr>Why Do We Need Synchronization</vt:lpstr>
      <vt:lpstr>Demo</vt:lpstr>
      <vt:lpstr>Types of Synchronization</vt:lpstr>
      <vt:lpstr>Locking</vt:lpstr>
      <vt:lpstr>Locking</vt:lpstr>
      <vt:lpstr>When to Lock</vt:lpstr>
      <vt:lpstr>Locking Demo</vt:lpstr>
      <vt:lpstr>Dangers of Locking</vt:lpstr>
      <vt:lpstr>Locking Demo</vt:lpstr>
      <vt:lpstr>Signaling</vt:lpstr>
      <vt:lpstr>Signaling Constructs</vt:lpstr>
      <vt:lpstr>Signaling, continued</vt:lpstr>
      <vt:lpstr>Signaling, continued</vt:lpstr>
      <vt:lpstr>Demos</vt:lpstr>
      <vt:lpstr>The World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Nikolay Pavlov</dc:creator>
  <cp:lastModifiedBy>Presenter</cp:lastModifiedBy>
  <cp:revision>42</cp:revision>
  <dcterms:created xsi:type="dcterms:W3CDTF">2016-11-22T12:31:00Z</dcterms:created>
  <dcterms:modified xsi:type="dcterms:W3CDTF">2019-10-25T06:18:18Z</dcterms:modified>
</cp:coreProperties>
</file>