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8"/>
  </p:handoutMasterIdLst>
  <p:sldIdLst>
    <p:sldId id="256" r:id="rId2"/>
    <p:sldId id="270" r:id="rId3"/>
    <p:sldId id="272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83E6D3-2B52-4A69-A228-F2757FF80AB8}" v="2" dt="2020-11-02T10:41:23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14" y="6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y Pavlov" userId="d7f7f893a5ccf53c" providerId="LiveId" clId="{D683E6D3-2B52-4A69-A228-F2757FF80AB8}"/>
    <pc:docChg chg="custSel delSld modSld modMainMaster">
      <pc:chgData name="Nikolay Pavlov" userId="d7f7f893a5ccf53c" providerId="LiveId" clId="{D683E6D3-2B52-4A69-A228-F2757FF80AB8}" dt="2020-11-02T10:46:04.873" v="398" actId="20577"/>
      <pc:docMkLst>
        <pc:docMk/>
      </pc:docMkLst>
      <pc:sldChg chg="modSp mod">
        <pc:chgData name="Nikolay Pavlov" userId="d7f7f893a5ccf53c" providerId="LiveId" clId="{D683E6D3-2B52-4A69-A228-F2757FF80AB8}" dt="2020-11-02T10:41:47.345" v="41" actId="20577"/>
        <pc:sldMkLst>
          <pc:docMk/>
          <pc:sldMk cId="4180819498" sldId="256"/>
        </pc:sldMkLst>
        <pc:spChg chg="mod">
          <ac:chgData name="Nikolay Pavlov" userId="d7f7f893a5ccf53c" providerId="LiveId" clId="{D683E6D3-2B52-4A69-A228-F2757FF80AB8}" dt="2020-11-02T10:41:33.048" v="3" actId="6549"/>
          <ac:spMkLst>
            <pc:docMk/>
            <pc:sldMk cId="4180819498" sldId="256"/>
            <ac:spMk id="2" creationId="{00000000-0000-0000-0000-000000000000}"/>
          </ac:spMkLst>
        </pc:spChg>
        <pc:spChg chg="mod">
          <ac:chgData name="Nikolay Pavlov" userId="d7f7f893a5ccf53c" providerId="LiveId" clId="{D683E6D3-2B52-4A69-A228-F2757FF80AB8}" dt="2020-11-02T10:41:47.345" v="41" actId="20577"/>
          <ac:spMkLst>
            <pc:docMk/>
            <pc:sldMk cId="4180819498" sldId="256"/>
            <ac:spMk id="3" creationId="{00000000-0000-0000-0000-000000000000}"/>
          </ac:spMkLst>
        </pc:spChg>
      </pc:sldChg>
      <pc:sldChg chg="modSp del">
        <pc:chgData name="Nikolay Pavlov" userId="d7f7f893a5ccf53c" providerId="LiveId" clId="{D683E6D3-2B52-4A69-A228-F2757FF80AB8}" dt="2020-11-02T10:41:29.039" v="2" actId="47"/>
        <pc:sldMkLst>
          <pc:docMk/>
          <pc:sldMk cId="1336083226" sldId="267"/>
        </pc:sldMkLst>
        <pc:spChg chg="mod">
          <ac:chgData name="Nikolay Pavlov" userId="d7f7f893a5ccf53c" providerId="LiveId" clId="{D683E6D3-2B52-4A69-A228-F2757FF80AB8}" dt="2020-11-02T10:41:19.056" v="0"/>
          <ac:spMkLst>
            <pc:docMk/>
            <pc:sldMk cId="1336083226" sldId="267"/>
            <ac:spMk id="2" creationId="{00000000-0000-0000-0000-000000000000}"/>
          </ac:spMkLst>
        </pc:spChg>
        <pc:spChg chg="mod">
          <ac:chgData name="Nikolay Pavlov" userId="d7f7f893a5ccf53c" providerId="LiveId" clId="{D683E6D3-2B52-4A69-A228-F2757FF80AB8}" dt="2020-11-02T10:41:19.056" v="0"/>
          <ac:spMkLst>
            <pc:docMk/>
            <pc:sldMk cId="1336083226" sldId="267"/>
            <ac:spMk id="3" creationId="{00000000-0000-0000-0000-000000000000}"/>
          </ac:spMkLst>
        </pc:spChg>
      </pc:sldChg>
      <pc:sldChg chg="modSp del">
        <pc:chgData name="Nikolay Pavlov" userId="d7f7f893a5ccf53c" providerId="LiveId" clId="{D683E6D3-2B52-4A69-A228-F2757FF80AB8}" dt="2020-11-02T10:41:29.039" v="2" actId="47"/>
        <pc:sldMkLst>
          <pc:docMk/>
          <pc:sldMk cId="1841782359" sldId="268"/>
        </pc:sldMkLst>
        <pc:spChg chg="mod">
          <ac:chgData name="Nikolay Pavlov" userId="d7f7f893a5ccf53c" providerId="LiveId" clId="{D683E6D3-2B52-4A69-A228-F2757FF80AB8}" dt="2020-11-02T10:41:19.056" v="0"/>
          <ac:spMkLst>
            <pc:docMk/>
            <pc:sldMk cId="1841782359" sldId="268"/>
            <ac:spMk id="2" creationId="{00000000-0000-0000-0000-000000000000}"/>
          </ac:spMkLst>
        </pc:spChg>
        <pc:spChg chg="mod">
          <ac:chgData name="Nikolay Pavlov" userId="d7f7f893a5ccf53c" providerId="LiveId" clId="{D683E6D3-2B52-4A69-A228-F2757FF80AB8}" dt="2020-11-02T10:41:19.056" v="0"/>
          <ac:spMkLst>
            <pc:docMk/>
            <pc:sldMk cId="1841782359" sldId="268"/>
            <ac:spMk id="3" creationId="{00000000-0000-0000-0000-000000000000}"/>
          </ac:spMkLst>
        </pc:spChg>
      </pc:sldChg>
      <pc:sldChg chg="modSp del">
        <pc:chgData name="Nikolay Pavlov" userId="d7f7f893a5ccf53c" providerId="LiveId" clId="{D683E6D3-2B52-4A69-A228-F2757FF80AB8}" dt="2020-11-02T10:41:29.039" v="2" actId="47"/>
        <pc:sldMkLst>
          <pc:docMk/>
          <pc:sldMk cId="261691695" sldId="269"/>
        </pc:sldMkLst>
        <pc:spChg chg="mod">
          <ac:chgData name="Nikolay Pavlov" userId="d7f7f893a5ccf53c" providerId="LiveId" clId="{D683E6D3-2B52-4A69-A228-F2757FF80AB8}" dt="2020-11-02T10:41:19.056" v="0"/>
          <ac:spMkLst>
            <pc:docMk/>
            <pc:sldMk cId="261691695" sldId="269"/>
            <ac:spMk id="2" creationId="{00000000-0000-0000-0000-000000000000}"/>
          </ac:spMkLst>
        </pc:spChg>
        <pc:spChg chg="mod">
          <ac:chgData name="Nikolay Pavlov" userId="d7f7f893a5ccf53c" providerId="LiveId" clId="{D683E6D3-2B52-4A69-A228-F2757FF80AB8}" dt="2020-11-02T10:41:19.056" v="0"/>
          <ac:spMkLst>
            <pc:docMk/>
            <pc:sldMk cId="261691695" sldId="269"/>
            <ac:spMk id="3" creationId="{00000000-0000-0000-0000-000000000000}"/>
          </ac:spMkLst>
        </pc:spChg>
      </pc:sldChg>
      <pc:sldChg chg="modSp mod">
        <pc:chgData name="Nikolay Pavlov" userId="d7f7f893a5ccf53c" providerId="LiveId" clId="{D683E6D3-2B52-4A69-A228-F2757FF80AB8}" dt="2020-11-02T10:41:55.087" v="45" actId="313"/>
        <pc:sldMkLst>
          <pc:docMk/>
          <pc:sldMk cId="3173589500" sldId="270"/>
        </pc:sldMkLst>
        <pc:spChg chg="mod">
          <ac:chgData name="Nikolay Pavlov" userId="d7f7f893a5ccf53c" providerId="LiveId" clId="{D683E6D3-2B52-4A69-A228-F2757FF80AB8}" dt="2020-11-02T10:41:55.087" v="45" actId="313"/>
          <ac:spMkLst>
            <pc:docMk/>
            <pc:sldMk cId="3173589500" sldId="270"/>
            <ac:spMk id="4" creationId="{FF6A7ADA-1034-4A9B-88A7-2D83EF58856B}"/>
          </ac:spMkLst>
        </pc:spChg>
        <pc:spChg chg="mod">
          <ac:chgData name="Nikolay Pavlov" userId="d7f7f893a5ccf53c" providerId="LiveId" clId="{D683E6D3-2B52-4A69-A228-F2757FF80AB8}" dt="2020-11-02T10:41:19.056" v="0"/>
          <ac:spMkLst>
            <pc:docMk/>
            <pc:sldMk cId="3173589500" sldId="270"/>
            <ac:spMk id="7" creationId="{9F94952B-09D3-4293-97C0-DDF3A4530C5B}"/>
          </ac:spMkLst>
        </pc:spChg>
      </pc:sldChg>
      <pc:sldChg chg="modSp del">
        <pc:chgData name="Nikolay Pavlov" userId="d7f7f893a5ccf53c" providerId="LiveId" clId="{D683E6D3-2B52-4A69-A228-F2757FF80AB8}" dt="2020-11-02T10:41:29.039" v="2" actId="47"/>
        <pc:sldMkLst>
          <pc:docMk/>
          <pc:sldMk cId="176515447" sldId="271"/>
        </pc:sldMkLst>
        <pc:spChg chg="mod">
          <ac:chgData name="Nikolay Pavlov" userId="d7f7f893a5ccf53c" providerId="LiveId" clId="{D683E6D3-2B52-4A69-A228-F2757FF80AB8}" dt="2020-11-02T10:41:19.056" v="0"/>
          <ac:spMkLst>
            <pc:docMk/>
            <pc:sldMk cId="176515447" sldId="271"/>
            <ac:spMk id="4" creationId="{C3938CBA-1619-4863-B647-B8470B5D2D2A}"/>
          </ac:spMkLst>
        </pc:spChg>
        <pc:spChg chg="mod">
          <ac:chgData name="Nikolay Pavlov" userId="d7f7f893a5ccf53c" providerId="LiveId" clId="{D683E6D3-2B52-4A69-A228-F2757FF80AB8}" dt="2020-11-02T10:41:19.056" v="0"/>
          <ac:spMkLst>
            <pc:docMk/>
            <pc:sldMk cId="176515447" sldId="271"/>
            <ac:spMk id="7" creationId="{74DAD05E-C962-4267-B442-CD57A03CCC17}"/>
          </ac:spMkLst>
        </pc:spChg>
      </pc:sldChg>
      <pc:sldChg chg="modSp mod">
        <pc:chgData name="Nikolay Pavlov" userId="d7f7f893a5ccf53c" providerId="LiveId" clId="{D683E6D3-2B52-4A69-A228-F2757FF80AB8}" dt="2020-11-02T10:42:04.552" v="50" actId="6549"/>
        <pc:sldMkLst>
          <pc:docMk/>
          <pc:sldMk cId="2551203488" sldId="272"/>
        </pc:sldMkLst>
        <pc:spChg chg="mod">
          <ac:chgData name="Nikolay Pavlov" userId="d7f7f893a5ccf53c" providerId="LiveId" clId="{D683E6D3-2B52-4A69-A228-F2757FF80AB8}" dt="2020-11-02T10:42:04.552" v="50" actId="6549"/>
          <ac:spMkLst>
            <pc:docMk/>
            <pc:sldMk cId="2551203488" sldId="272"/>
            <ac:spMk id="4" creationId="{B8D55B04-1087-443C-B06C-F55335450C8B}"/>
          </ac:spMkLst>
        </pc:spChg>
        <pc:spChg chg="mod">
          <ac:chgData name="Nikolay Pavlov" userId="d7f7f893a5ccf53c" providerId="LiveId" clId="{D683E6D3-2B52-4A69-A228-F2757FF80AB8}" dt="2020-11-02T10:41:19.056" v="0"/>
          <ac:spMkLst>
            <pc:docMk/>
            <pc:sldMk cId="2551203488" sldId="272"/>
            <ac:spMk id="7" creationId="{2646DCD4-D1CD-4847-9D85-F7796910799C}"/>
          </ac:spMkLst>
        </pc:spChg>
      </pc:sldChg>
      <pc:sldChg chg="modSp">
        <pc:chgData name="Nikolay Pavlov" userId="d7f7f893a5ccf53c" providerId="LiveId" clId="{D683E6D3-2B52-4A69-A228-F2757FF80AB8}" dt="2020-11-02T10:41:19.056" v="0"/>
        <pc:sldMkLst>
          <pc:docMk/>
          <pc:sldMk cId="579372730" sldId="273"/>
        </pc:sldMkLst>
        <pc:spChg chg="mod">
          <ac:chgData name="Nikolay Pavlov" userId="d7f7f893a5ccf53c" providerId="LiveId" clId="{D683E6D3-2B52-4A69-A228-F2757FF80AB8}" dt="2020-11-02T10:41:19.056" v="0"/>
          <ac:spMkLst>
            <pc:docMk/>
            <pc:sldMk cId="579372730" sldId="273"/>
            <ac:spMk id="2" creationId="{DD222D75-A602-4F3B-ADAD-CD444725543B}"/>
          </ac:spMkLst>
        </pc:spChg>
        <pc:spChg chg="mod">
          <ac:chgData name="Nikolay Pavlov" userId="d7f7f893a5ccf53c" providerId="LiveId" clId="{D683E6D3-2B52-4A69-A228-F2757FF80AB8}" dt="2020-11-02T10:41:19.056" v="0"/>
          <ac:spMkLst>
            <pc:docMk/>
            <pc:sldMk cId="579372730" sldId="273"/>
            <ac:spMk id="3" creationId="{9D7DC566-096D-4573-9E02-560EA76D598F}"/>
          </ac:spMkLst>
        </pc:spChg>
      </pc:sldChg>
      <pc:sldChg chg="modSp mod">
        <pc:chgData name="Nikolay Pavlov" userId="d7f7f893a5ccf53c" providerId="LiveId" clId="{D683E6D3-2B52-4A69-A228-F2757FF80AB8}" dt="2020-11-02T10:46:04.873" v="398" actId="20577"/>
        <pc:sldMkLst>
          <pc:docMk/>
          <pc:sldMk cId="232491255" sldId="274"/>
        </pc:sldMkLst>
        <pc:spChg chg="mod">
          <ac:chgData name="Nikolay Pavlov" userId="d7f7f893a5ccf53c" providerId="LiveId" clId="{D683E6D3-2B52-4A69-A228-F2757FF80AB8}" dt="2020-11-02T10:41:19.056" v="0"/>
          <ac:spMkLst>
            <pc:docMk/>
            <pc:sldMk cId="232491255" sldId="274"/>
            <ac:spMk id="2" creationId="{9117ECCA-AED1-4609-A292-9CF7953319FC}"/>
          </ac:spMkLst>
        </pc:spChg>
        <pc:spChg chg="mod">
          <ac:chgData name="Nikolay Pavlov" userId="d7f7f893a5ccf53c" providerId="LiveId" clId="{D683E6D3-2B52-4A69-A228-F2757FF80AB8}" dt="2020-11-02T10:46:04.873" v="398" actId="20577"/>
          <ac:spMkLst>
            <pc:docMk/>
            <pc:sldMk cId="232491255" sldId="274"/>
            <ac:spMk id="3" creationId="{C4E65016-107D-4450-A698-3BEC2E5F4783}"/>
          </ac:spMkLst>
        </pc:spChg>
      </pc:sldChg>
      <pc:sldChg chg="modSp mod">
        <pc:chgData name="Nikolay Pavlov" userId="d7f7f893a5ccf53c" providerId="LiveId" clId="{D683E6D3-2B52-4A69-A228-F2757FF80AB8}" dt="2020-11-02T10:45:07.043" v="276" actId="6549"/>
        <pc:sldMkLst>
          <pc:docMk/>
          <pc:sldMk cId="2068213388" sldId="275"/>
        </pc:sldMkLst>
        <pc:spChg chg="mod">
          <ac:chgData name="Nikolay Pavlov" userId="d7f7f893a5ccf53c" providerId="LiveId" clId="{D683E6D3-2B52-4A69-A228-F2757FF80AB8}" dt="2020-11-02T10:42:28.673" v="62" actId="20577"/>
          <ac:spMkLst>
            <pc:docMk/>
            <pc:sldMk cId="2068213388" sldId="275"/>
            <ac:spMk id="2" creationId="{29668BE1-E42F-42AE-B45F-199394E935DA}"/>
          </ac:spMkLst>
        </pc:spChg>
        <pc:spChg chg="mod">
          <ac:chgData name="Nikolay Pavlov" userId="d7f7f893a5ccf53c" providerId="LiveId" clId="{D683E6D3-2B52-4A69-A228-F2757FF80AB8}" dt="2020-11-02T10:45:07.043" v="276" actId="6549"/>
          <ac:spMkLst>
            <pc:docMk/>
            <pc:sldMk cId="2068213388" sldId="275"/>
            <ac:spMk id="3" creationId="{66172A1B-126C-4E65-9FFD-237F4506A61E}"/>
          </ac:spMkLst>
        </pc:spChg>
      </pc:sldChg>
      <pc:sldChg chg="modSp del">
        <pc:chgData name="Nikolay Pavlov" userId="d7f7f893a5ccf53c" providerId="LiveId" clId="{D683E6D3-2B52-4A69-A228-F2757FF80AB8}" dt="2020-11-02T10:41:29.039" v="2" actId="47"/>
        <pc:sldMkLst>
          <pc:docMk/>
          <pc:sldMk cId="463334855" sldId="276"/>
        </pc:sldMkLst>
        <pc:spChg chg="mod">
          <ac:chgData name="Nikolay Pavlov" userId="d7f7f893a5ccf53c" providerId="LiveId" clId="{D683E6D3-2B52-4A69-A228-F2757FF80AB8}" dt="2020-11-02T10:41:19.056" v="0"/>
          <ac:spMkLst>
            <pc:docMk/>
            <pc:sldMk cId="463334855" sldId="276"/>
            <ac:spMk id="2" creationId="{9D409EE0-465E-4DFA-907D-F9695987D2EF}"/>
          </ac:spMkLst>
        </pc:spChg>
        <pc:spChg chg="mod">
          <ac:chgData name="Nikolay Pavlov" userId="d7f7f893a5ccf53c" providerId="LiveId" clId="{D683E6D3-2B52-4A69-A228-F2757FF80AB8}" dt="2020-11-02T10:41:19.056" v="0"/>
          <ac:spMkLst>
            <pc:docMk/>
            <pc:sldMk cId="463334855" sldId="276"/>
            <ac:spMk id="3" creationId="{1F72E29E-382B-45C4-914B-5093E424AA84}"/>
          </ac:spMkLst>
        </pc:spChg>
      </pc:sldChg>
      <pc:sldMasterChg chg="modSp modSldLayout">
        <pc:chgData name="Nikolay Pavlov" userId="d7f7f893a5ccf53c" providerId="LiveId" clId="{D683E6D3-2B52-4A69-A228-F2757FF80AB8}" dt="2020-11-02T10:41:23.005" v="1"/>
        <pc:sldMasterMkLst>
          <pc:docMk/>
          <pc:sldMasterMk cId="2561153558" sldId="2147483684"/>
        </pc:sldMasterMkLst>
        <pc:spChg chg="mod">
          <ac:chgData name="Nikolay Pavlov" userId="d7f7f893a5ccf53c" providerId="LiveId" clId="{D683E6D3-2B52-4A69-A228-F2757FF80AB8}" dt="2020-11-02T10:41:23.005" v="1"/>
          <ac:spMkLst>
            <pc:docMk/>
            <pc:sldMasterMk cId="2561153558" sldId="2147483684"/>
            <ac:spMk id="2" creationId="{B0B8EAC3-F239-4794-AFF1-C9294B1F6266}"/>
          </ac:spMkLst>
        </pc:spChg>
        <pc:spChg chg="mod">
          <ac:chgData name="Nikolay Pavlov" userId="d7f7f893a5ccf53c" providerId="LiveId" clId="{D683E6D3-2B52-4A69-A228-F2757FF80AB8}" dt="2020-11-02T10:41:23.005" v="1"/>
          <ac:spMkLst>
            <pc:docMk/>
            <pc:sldMasterMk cId="2561153558" sldId="2147483684"/>
            <ac:spMk id="3" creationId="{B0B9F6C4-9366-4FC8-B0FC-497A146A6E71}"/>
          </ac:spMkLst>
        </pc:spChg>
        <pc:spChg chg="mod">
          <ac:chgData name="Nikolay Pavlov" userId="d7f7f893a5ccf53c" providerId="LiveId" clId="{D683E6D3-2B52-4A69-A228-F2757FF80AB8}" dt="2020-11-02T10:41:23.005" v="1"/>
          <ac:spMkLst>
            <pc:docMk/>
            <pc:sldMasterMk cId="2561153558" sldId="2147483684"/>
            <ac:spMk id="4" creationId="{97479073-C333-422F-8072-F6258F62A2B3}"/>
          </ac:spMkLst>
        </pc:spChg>
        <pc:spChg chg="mod">
          <ac:chgData name="Nikolay Pavlov" userId="d7f7f893a5ccf53c" providerId="LiveId" clId="{D683E6D3-2B52-4A69-A228-F2757FF80AB8}" dt="2020-11-02T10:41:23.005" v="1"/>
          <ac:spMkLst>
            <pc:docMk/>
            <pc:sldMasterMk cId="2561153558" sldId="2147483684"/>
            <ac:spMk id="5" creationId="{8CECC56F-0B86-4524-BB79-064DEAFBF63B}"/>
          </ac:spMkLst>
        </pc:spChg>
        <pc:spChg chg="mod">
          <ac:chgData name="Nikolay Pavlov" userId="d7f7f893a5ccf53c" providerId="LiveId" clId="{D683E6D3-2B52-4A69-A228-F2757FF80AB8}" dt="2020-11-02T10:41:23.005" v="1"/>
          <ac:spMkLst>
            <pc:docMk/>
            <pc:sldMasterMk cId="2561153558" sldId="2147483684"/>
            <ac:spMk id="6" creationId="{38E61834-E7BC-40E3-811D-47C2B044E079}"/>
          </ac:spMkLst>
        </pc:spChg>
        <pc:spChg chg="mod">
          <ac:chgData name="Nikolay Pavlov" userId="d7f7f893a5ccf53c" providerId="LiveId" clId="{D683E6D3-2B52-4A69-A228-F2757FF80AB8}" dt="2020-11-02T10:41:23.005" v="1"/>
          <ac:spMkLst>
            <pc:docMk/>
            <pc:sldMasterMk cId="2561153558" sldId="2147483684"/>
            <ac:spMk id="16" creationId="{C2C3692D-1EF3-49FA-8067-1FE291CC618E}"/>
          </ac:spMkLst>
        </pc:spChg>
        <pc:picChg chg="mod">
          <ac:chgData name="Nikolay Pavlov" userId="d7f7f893a5ccf53c" providerId="LiveId" clId="{D683E6D3-2B52-4A69-A228-F2757FF80AB8}" dt="2020-11-02T10:41:23.005" v="1"/>
          <ac:picMkLst>
            <pc:docMk/>
            <pc:sldMasterMk cId="2561153558" sldId="2147483684"/>
            <ac:picMk id="13" creationId="{07D3D23F-8345-43F0-8ED5-69CD6380C192}"/>
          </ac:picMkLst>
        </pc:picChg>
        <pc:picChg chg="mod">
          <ac:chgData name="Nikolay Pavlov" userId="d7f7f893a5ccf53c" providerId="LiveId" clId="{D683E6D3-2B52-4A69-A228-F2757FF80AB8}" dt="2020-11-02T10:41:23.005" v="1"/>
          <ac:picMkLst>
            <pc:docMk/>
            <pc:sldMasterMk cId="2561153558" sldId="2147483684"/>
            <ac:picMk id="15" creationId="{2B9EBEF9-2567-4A45-A9D0-97B1E7B81FFC}"/>
          </ac:picMkLst>
        </pc:picChg>
        <pc:picChg chg="mod">
          <ac:chgData name="Nikolay Pavlov" userId="d7f7f893a5ccf53c" providerId="LiveId" clId="{D683E6D3-2B52-4A69-A228-F2757FF80AB8}" dt="2020-11-02T10:41:23.005" v="1"/>
          <ac:picMkLst>
            <pc:docMk/>
            <pc:sldMasterMk cId="2561153558" sldId="2147483684"/>
            <ac:picMk id="23" creationId="{7C0444C1-2EAD-42AA-A36C-1B49F4E0A183}"/>
          </ac:picMkLst>
        </pc:picChg>
        <pc:sldLayoutChg chg="modSp">
          <pc:chgData name="Nikolay Pavlov" userId="d7f7f893a5ccf53c" providerId="LiveId" clId="{D683E6D3-2B52-4A69-A228-F2757FF80AB8}" dt="2020-11-02T10:41:23.005" v="1"/>
          <pc:sldLayoutMkLst>
            <pc:docMk/>
            <pc:sldMasterMk cId="2561153558" sldId="2147483684"/>
            <pc:sldLayoutMk cId="3687476288" sldId="2147483685"/>
          </pc:sldLayoutMkLst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3687476288" sldId="2147483685"/>
              <ac:spMk id="2" creationId="{3604ECBE-C8B7-4C42-8776-C80032269344}"/>
            </ac:spMkLst>
          </pc:spChg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3687476288" sldId="2147483685"/>
              <ac:spMk id="3" creationId="{9853E544-7029-41CC-8FC1-B02E51465EA2}"/>
            </ac:spMkLst>
          </pc:spChg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3687476288" sldId="2147483685"/>
              <ac:spMk id="4" creationId="{939B5D28-1BF4-45B8-91BA-5E6BA6E05D68}"/>
            </ac:spMkLst>
          </pc:spChg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3687476288" sldId="2147483685"/>
              <ac:spMk id="5" creationId="{0C2F1465-1A86-4638-A3BB-2754DF6E2CC7}"/>
            </ac:spMkLst>
          </pc:spChg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3687476288" sldId="2147483685"/>
              <ac:spMk id="6" creationId="{7927C257-C652-43A8-9F5B-B7AEAD0E03E4}"/>
            </ac:spMkLst>
          </pc:spChg>
          <pc:picChg chg="mod">
            <ac:chgData name="Nikolay Pavlov" userId="d7f7f893a5ccf53c" providerId="LiveId" clId="{D683E6D3-2B52-4A69-A228-F2757FF80AB8}" dt="2020-11-02T10:41:23.005" v="1"/>
            <ac:picMkLst>
              <pc:docMk/>
              <pc:sldMasterMk cId="2561153558" sldId="2147483684"/>
              <pc:sldLayoutMk cId="3687476288" sldId="2147483685"/>
              <ac:picMk id="8" creationId="{D19BE986-435A-4002-B9C5-31C1C92A4DB3}"/>
            </ac:picMkLst>
          </pc:picChg>
          <pc:picChg chg="mod">
            <ac:chgData name="Nikolay Pavlov" userId="d7f7f893a5ccf53c" providerId="LiveId" clId="{D683E6D3-2B52-4A69-A228-F2757FF80AB8}" dt="2020-11-02T10:41:23.005" v="1"/>
            <ac:picMkLst>
              <pc:docMk/>
              <pc:sldMasterMk cId="2561153558" sldId="2147483684"/>
              <pc:sldLayoutMk cId="3687476288" sldId="2147483685"/>
              <ac:picMk id="15" creationId="{4339A682-52C1-44DC-8AB0-D9545E5F0F11}"/>
            </ac:picMkLst>
          </pc:picChg>
        </pc:sldLayoutChg>
        <pc:sldLayoutChg chg="modSp">
          <pc:chgData name="Nikolay Pavlov" userId="d7f7f893a5ccf53c" providerId="LiveId" clId="{D683E6D3-2B52-4A69-A228-F2757FF80AB8}" dt="2020-11-02T10:41:23.005" v="1"/>
          <pc:sldLayoutMkLst>
            <pc:docMk/>
            <pc:sldMasterMk cId="2561153558" sldId="2147483684"/>
            <pc:sldLayoutMk cId="295699017" sldId="2147483686"/>
          </pc:sldLayoutMkLst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295699017" sldId="2147483686"/>
              <ac:spMk id="8" creationId="{01E5A5A5-5C64-461B-9775-9EAA35777E08}"/>
            </ac:spMkLst>
          </pc:spChg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295699017" sldId="2147483686"/>
              <ac:spMk id="12" creationId="{6AEBFDFC-1502-44DD-BB43-AF9454D449EC}"/>
            </ac:spMkLst>
          </pc:spChg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295699017" sldId="2147483686"/>
              <ac:spMk id="14" creationId="{6E9B1B7E-390B-49D9-BDF6-179789785EDD}"/>
            </ac:spMkLst>
          </pc:spChg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295699017" sldId="2147483686"/>
              <ac:spMk id="17" creationId="{F4A225A7-7E5A-4437-A1A5-6236D052CFC2}"/>
            </ac:spMkLst>
          </pc:spChg>
          <pc:picChg chg="mod">
            <ac:chgData name="Nikolay Pavlov" userId="d7f7f893a5ccf53c" providerId="LiveId" clId="{D683E6D3-2B52-4A69-A228-F2757FF80AB8}" dt="2020-11-02T10:41:23.005" v="1"/>
            <ac:picMkLst>
              <pc:docMk/>
              <pc:sldMasterMk cId="2561153558" sldId="2147483684"/>
              <pc:sldLayoutMk cId="295699017" sldId="2147483686"/>
              <ac:picMk id="6" creationId="{DA7D7290-1814-4B9B-B349-87BAED3AB4EC}"/>
            </ac:picMkLst>
          </pc:picChg>
          <pc:picChg chg="mod">
            <ac:chgData name="Nikolay Pavlov" userId="d7f7f893a5ccf53c" providerId="LiveId" clId="{D683E6D3-2B52-4A69-A228-F2757FF80AB8}" dt="2020-11-02T10:41:23.005" v="1"/>
            <ac:picMkLst>
              <pc:docMk/>
              <pc:sldMasterMk cId="2561153558" sldId="2147483684"/>
              <pc:sldLayoutMk cId="295699017" sldId="2147483686"/>
              <ac:picMk id="16" creationId="{3756E94C-6521-43C2-9894-8D1397A08A90}"/>
            </ac:picMkLst>
          </pc:picChg>
        </pc:sldLayoutChg>
        <pc:sldLayoutChg chg="modSp">
          <pc:chgData name="Nikolay Pavlov" userId="d7f7f893a5ccf53c" providerId="LiveId" clId="{D683E6D3-2B52-4A69-A228-F2757FF80AB8}" dt="2020-11-02T10:41:23.005" v="1"/>
          <pc:sldLayoutMkLst>
            <pc:docMk/>
            <pc:sldMasterMk cId="2561153558" sldId="2147483684"/>
            <pc:sldLayoutMk cId="1616581456" sldId="2147483688"/>
          </pc:sldLayoutMkLst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1616581456" sldId="2147483688"/>
              <ac:spMk id="2" creationId="{AC03A91F-60BF-4356-846A-8F1603F660A1}"/>
            </ac:spMkLst>
          </pc:spChg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1616581456" sldId="2147483688"/>
              <ac:spMk id="3" creationId="{60C6A0DC-DDC1-4E2D-9D4D-50EDFEE6C5E2}"/>
            </ac:spMkLst>
          </pc:spChg>
        </pc:sldLayoutChg>
        <pc:sldLayoutChg chg="modSp">
          <pc:chgData name="Nikolay Pavlov" userId="d7f7f893a5ccf53c" providerId="LiveId" clId="{D683E6D3-2B52-4A69-A228-F2757FF80AB8}" dt="2020-11-02T10:41:23.005" v="1"/>
          <pc:sldLayoutMkLst>
            <pc:docMk/>
            <pc:sldMasterMk cId="2561153558" sldId="2147483684"/>
            <pc:sldLayoutMk cId="2654999129" sldId="2147483689"/>
          </pc:sldLayoutMkLst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2654999129" sldId="2147483689"/>
              <ac:spMk id="3" creationId="{1BFA7A96-EA06-4701-B420-F607109F7C13}"/>
            </ac:spMkLst>
          </pc:spChg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2654999129" sldId="2147483689"/>
              <ac:spMk id="4" creationId="{4ECD3AE9-E9CB-4ED4-B7A4-ACEF2C09697F}"/>
            </ac:spMkLst>
          </pc:spChg>
        </pc:sldLayoutChg>
        <pc:sldLayoutChg chg="modSp">
          <pc:chgData name="Nikolay Pavlov" userId="d7f7f893a5ccf53c" providerId="LiveId" clId="{D683E6D3-2B52-4A69-A228-F2757FF80AB8}" dt="2020-11-02T10:41:23.005" v="1"/>
          <pc:sldLayoutMkLst>
            <pc:docMk/>
            <pc:sldMasterMk cId="2561153558" sldId="2147483684"/>
            <pc:sldLayoutMk cId="410983545" sldId="2147483690"/>
          </pc:sldLayoutMkLst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410983545" sldId="2147483690"/>
              <ac:spMk id="2" creationId="{E15C988B-71E7-40C8-9D7F-1179DD57BB67}"/>
            </ac:spMkLst>
          </pc:spChg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410983545" sldId="2147483690"/>
              <ac:spMk id="3" creationId="{645F6E01-4523-4496-8094-D1317B93FE96}"/>
            </ac:spMkLst>
          </pc:spChg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410983545" sldId="2147483690"/>
              <ac:spMk id="4" creationId="{0389BB3D-0EE5-47CC-9FA8-BAA8E97F5690}"/>
            </ac:spMkLst>
          </pc:spChg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410983545" sldId="2147483690"/>
              <ac:spMk id="5" creationId="{FE99889D-43C3-4B83-9F46-DC6436237CF8}"/>
            </ac:spMkLst>
          </pc:spChg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410983545" sldId="2147483690"/>
              <ac:spMk id="6" creationId="{7B2454DC-839D-4910-8232-3BD203E3170D}"/>
            </ac:spMkLst>
          </pc:spChg>
        </pc:sldLayoutChg>
        <pc:sldLayoutChg chg="modSp">
          <pc:chgData name="Nikolay Pavlov" userId="d7f7f893a5ccf53c" providerId="LiveId" clId="{D683E6D3-2B52-4A69-A228-F2757FF80AB8}" dt="2020-11-02T10:41:23.005" v="1"/>
          <pc:sldLayoutMkLst>
            <pc:docMk/>
            <pc:sldMasterMk cId="2561153558" sldId="2147483684"/>
            <pc:sldLayoutMk cId="3690541782" sldId="2147483691"/>
          </pc:sldLayoutMkLst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3690541782" sldId="2147483691"/>
              <ac:spMk id="2" creationId="{0B51FF68-BC96-40A3-9AA2-53261307F45A}"/>
            </ac:spMkLst>
          </pc:spChg>
        </pc:sldLayoutChg>
        <pc:sldLayoutChg chg="modSp">
          <pc:chgData name="Nikolay Pavlov" userId="d7f7f893a5ccf53c" providerId="LiveId" clId="{D683E6D3-2B52-4A69-A228-F2757FF80AB8}" dt="2020-11-02T10:41:23.005" v="1"/>
          <pc:sldLayoutMkLst>
            <pc:docMk/>
            <pc:sldMasterMk cId="2561153558" sldId="2147483684"/>
            <pc:sldLayoutMk cId="4016107385" sldId="2147483693"/>
          </pc:sldLayoutMkLst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4016107385" sldId="2147483693"/>
              <ac:spMk id="2" creationId="{D019BA4C-5C9F-45AC-AC45-A426D40A2141}"/>
            </ac:spMkLst>
          </pc:spChg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4016107385" sldId="2147483693"/>
              <ac:spMk id="3" creationId="{3A9D7F48-06FB-4154-8569-0A01F4E7CF85}"/>
            </ac:spMkLst>
          </pc:spChg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4016107385" sldId="2147483693"/>
              <ac:spMk id="4" creationId="{8E029B42-EDF5-4DC6-8BA8-DE70F9F2939C}"/>
            </ac:spMkLst>
          </pc:spChg>
        </pc:sldLayoutChg>
        <pc:sldLayoutChg chg="modSp">
          <pc:chgData name="Nikolay Pavlov" userId="d7f7f893a5ccf53c" providerId="LiveId" clId="{D683E6D3-2B52-4A69-A228-F2757FF80AB8}" dt="2020-11-02T10:41:23.005" v="1"/>
          <pc:sldLayoutMkLst>
            <pc:docMk/>
            <pc:sldMasterMk cId="2561153558" sldId="2147483684"/>
            <pc:sldLayoutMk cId="514105546" sldId="2147483694"/>
          </pc:sldLayoutMkLst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514105546" sldId="2147483694"/>
              <ac:spMk id="2" creationId="{F74D89C2-493E-4BDB-93EA-66F81F3F46BE}"/>
            </ac:spMkLst>
          </pc:spChg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514105546" sldId="2147483694"/>
              <ac:spMk id="3" creationId="{91EF7D91-4A60-441C-83D6-8AF848866110}"/>
            </ac:spMkLst>
          </pc:spChg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514105546" sldId="2147483694"/>
              <ac:spMk id="4" creationId="{2BD842A5-ED47-4EC2-B4A4-A1FFBF6F0894}"/>
            </ac:spMkLst>
          </pc:spChg>
        </pc:sldLayoutChg>
        <pc:sldLayoutChg chg="modSp">
          <pc:chgData name="Nikolay Pavlov" userId="d7f7f893a5ccf53c" providerId="LiveId" clId="{D683E6D3-2B52-4A69-A228-F2757FF80AB8}" dt="2020-11-02T10:41:23.005" v="1"/>
          <pc:sldLayoutMkLst>
            <pc:docMk/>
            <pc:sldMasterMk cId="2561153558" sldId="2147483684"/>
            <pc:sldLayoutMk cId="1653854156" sldId="2147483696"/>
          </pc:sldLayoutMkLst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1653854156" sldId="2147483696"/>
              <ac:spMk id="10" creationId="{4A123D8A-813D-4477-90B7-B95E5A84B0CA}"/>
            </ac:spMkLst>
          </pc:spChg>
          <pc:spChg chg="mod">
            <ac:chgData name="Nikolay Pavlov" userId="d7f7f893a5ccf53c" providerId="LiveId" clId="{D683E6D3-2B52-4A69-A228-F2757FF80AB8}" dt="2020-11-02T10:41:23.005" v="1"/>
            <ac:spMkLst>
              <pc:docMk/>
              <pc:sldMasterMk cId="2561153558" sldId="2147483684"/>
              <pc:sldLayoutMk cId="1653854156" sldId="2147483696"/>
              <ac:spMk id="11" creationId="{DB0D0475-2F1F-4E0E-A661-5D2B977F7CC2}"/>
            </ac:spMkLst>
          </pc:spChg>
          <pc:picChg chg="mod">
            <ac:chgData name="Nikolay Pavlov" userId="d7f7f893a5ccf53c" providerId="LiveId" clId="{D683E6D3-2B52-4A69-A228-F2757FF80AB8}" dt="2020-11-02T10:41:23.005" v="1"/>
            <ac:picMkLst>
              <pc:docMk/>
              <pc:sldMasterMk cId="2561153558" sldId="2147483684"/>
              <pc:sldLayoutMk cId="1653854156" sldId="2147483696"/>
              <ac:picMk id="14" creationId="{06BDC6E7-9F9A-4761-93FA-85610C8CAE6E}"/>
            </ac:picMkLst>
          </pc:picChg>
        </pc:sldLayoutChg>
      </pc:sldMasterChg>
    </pc:docChg>
  </pc:docChgLst>
  <pc:docChgLst>
    <pc:chgData name="Nikolay Pavlov" userId="d7f7f893a5ccf53c" providerId="LiveId" clId="{83AACD22-57DC-442A-BF42-219DB8432446}"/>
    <pc:docChg chg="custSel addSld delSld modSld">
      <pc:chgData name="Nikolay Pavlov" userId="d7f7f893a5ccf53c" providerId="LiveId" clId="{83AACD22-57DC-442A-BF42-219DB8432446}" dt="2017-11-02T16:19:06.584" v="2348" actId="20577"/>
      <pc:docMkLst>
        <pc:docMk/>
      </pc:docMkLst>
      <pc:sldChg chg="addSp delSp modSp">
        <pc:chgData name="Nikolay Pavlov" userId="d7f7f893a5ccf53c" providerId="LiveId" clId="{83AACD22-57DC-442A-BF42-219DB8432446}" dt="2017-11-02T16:03:01.726" v="47"/>
        <pc:sldMkLst>
          <pc:docMk/>
          <pc:sldMk cId="4180819498" sldId="256"/>
        </pc:sldMkLst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4180819498" sldId="256"/>
            <ac:spMk id="4" creationId="{901D10F8-1966-4B5C-A073-8FB1C3445027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4180819498" sldId="256"/>
            <ac:spMk id="5" creationId="{47A2658B-4830-422D-8886-BA7C3C1EFACB}"/>
          </ac:spMkLst>
        </pc:spChg>
      </pc:sldChg>
      <pc:sldChg chg="del">
        <pc:chgData name="Nikolay Pavlov" userId="d7f7f893a5ccf53c" providerId="LiveId" clId="{83AACD22-57DC-442A-BF42-219DB8432446}" dt="2017-11-02T16:01:54.425" v="0" actId="2696"/>
        <pc:sldMkLst>
          <pc:docMk/>
          <pc:sldMk cId="75696458" sldId="265"/>
        </pc:sldMkLst>
      </pc:sldChg>
      <pc:sldChg chg="del">
        <pc:chgData name="Nikolay Pavlov" userId="d7f7f893a5ccf53c" providerId="LiveId" clId="{83AACD22-57DC-442A-BF42-219DB8432446}" dt="2017-11-02T16:01:58.446" v="1" actId="2696"/>
        <pc:sldMkLst>
          <pc:docMk/>
          <pc:sldMk cId="2163902876" sldId="266"/>
        </pc:sldMkLst>
      </pc:sldChg>
      <pc:sldChg chg="addSp delSp modSp">
        <pc:chgData name="Nikolay Pavlov" userId="d7f7f893a5ccf53c" providerId="LiveId" clId="{83AACD22-57DC-442A-BF42-219DB8432446}" dt="2017-11-02T16:03:01.726" v="47"/>
        <pc:sldMkLst>
          <pc:docMk/>
          <pc:sldMk cId="1336083226" sldId="267"/>
        </pc:sldMkLst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1336083226" sldId="267"/>
            <ac:spMk id="4" creationId="{6648CA65-B49D-44FA-A6BF-38022579CCFD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1336083226" sldId="267"/>
            <ac:spMk id="5" creationId="{63C82F45-9670-4771-B932-C1FA4E494BD8}"/>
          </ac:spMkLst>
        </pc:spChg>
      </pc:sldChg>
      <pc:sldChg chg="addSp delSp modSp">
        <pc:chgData name="Nikolay Pavlov" userId="d7f7f893a5ccf53c" providerId="LiveId" clId="{83AACD22-57DC-442A-BF42-219DB8432446}" dt="2017-11-02T16:17:25.006" v="2163" actId="5793"/>
        <pc:sldMkLst>
          <pc:docMk/>
          <pc:sldMk cId="1841782359" sldId="268"/>
        </pc:sldMkLst>
        <pc:spChg chg="mod">
          <ac:chgData name="Nikolay Pavlov" userId="d7f7f893a5ccf53c" providerId="LiveId" clId="{83AACD22-57DC-442A-BF42-219DB8432446}" dt="2017-11-02T16:17:25.006" v="2163" actId="5793"/>
          <ac:spMkLst>
            <pc:docMk/>
            <pc:sldMk cId="1841782359" sldId="268"/>
            <ac:spMk id="3" creationId="{00000000-0000-0000-0000-000000000000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1841782359" sldId="268"/>
            <ac:spMk id="4" creationId="{F7A73C81-1D47-4010-BF51-0FEAD27168BE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1841782359" sldId="268"/>
            <ac:spMk id="5" creationId="{AC868526-C890-4360-AC59-23316DF7C4B9}"/>
          </ac:spMkLst>
        </pc:spChg>
      </pc:sldChg>
      <pc:sldChg chg="addSp delSp modSp">
        <pc:chgData name="Nikolay Pavlov" userId="d7f7f893a5ccf53c" providerId="LiveId" clId="{83AACD22-57DC-442A-BF42-219DB8432446}" dt="2017-11-02T16:03:08.568" v="48"/>
        <pc:sldMkLst>
          <pc:docMk/>
          <pc:sldMk cId="261691695" sldId="269"/>
        </pc:sldMkLst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261691695" sldId="269"/>
            <ac:spMk id="4" creationId="{ABABCD0C-292E-4678-9F72-D7BBE666E313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261691695" sldId="269"/>
            <ac:spMk id="5" creationId="{AB958138-8389-4B30-B2B7-3C44B725F41E}"/>
          </ac:spMkLst>
        </pc:spChg>
        <pc:spChg chg="add del mod">
          <ac:chgData name="Nikolay Pavlov" userId="d7f7f893a5ccf53c" providerId="LiveId" clId="{83AACD22-57DC-442A-BF42-219DB8432446}" dt="2017-11-02T16:03:08.568" v="48"/>
          <ac:spMkLst>
            <pc:docMk/>
            <pc:sldMk cId="261691695" sldId="269"/>
            <ac:spMk id="6" creationId="{408553F1-3104-4223-9FF5-1381392FE11E}"/>
          </ac:spMkLst>
        </pc:spChg>
        <pc:spChg chg="add del mod">
          <ac:chgData name="Nikolay Pavlov" userId="d7f7f893a5ccf53c" providerId="LiveId" clId="{83AACD22-57DC-442A-BF42-219DB8432446}" dt="2017-11-02T16:03:08.568" v="48"/>
          <ac:spMkLst>
            <pc:docMk/>
            <pc:sldMk cId="261691695" sldId="269"/>
            <ac:spMk id="7" creationId="{FC420D5E-0A68-4581-BBF4-760012EEE9C8}"/>
          </ac:spMkLst>
        </pc:spChg>
      </pc:sldChg>
      <pc:sldChg chg="addSp delSp modSp add">
        <pc:chgData name="Nikolay Pavlov" userId="d7f7f893a5ccf53c" providerId="LiveId" clId="{83AACD22-57DC-442A-BF42-219DB8432446}" dt="2017-11-02T16:03:53.281" v="77" actId="20577"/>
        <pc:sldMkLst>
          <pc:docMk/>
          <pc:sldMk cId="3173589500" sldId="270"/>
        </pc:sldMkLst>
        <pc:spChg chg="del">
          <ac:chgData name="Nikolay Pavlov" userId="d7f7f893a5ccf53c" providerId="LiveId" clId="{83AACD22-57DC-442A-BF42-219DB8432446}" dt="2017-11-02T16:02:35.177" v="26"/>
          <ac:spMkLst>
            <pc:docMk/>
            <pc:sldMk cId="3173589500" sldId="270"/>
            <ac:spMk id="2" creationId="{7951D4F6-5C0F-4C00-82EF-D16B7C490FBC}"/>
          </ac:spMkLst>
        </pc:spChg>
        <pc:spChg chg="del">
          <ac:chgData name="Nikolay Pavlov" userId="d7f7f893a5ccf53c" providerId="LiveId" clId="{83AACD22-57DC-442A-BF42-219DB8432446}" dt="2017-11-02T16:02:35.177" v="26"/>
          <ac:spMkLst>
            <pc:docMk/>
            <pc:sldMk cId="3173589500" sldId="270"/>
            <ac:spMk id="3" creationId="{CDEB2E51-4DBC-4D7F-94E3-CFBCC20B6C79}"/>
          </ac:spMkLst>
        </pc:spChg>
        <pc:spChg chg="add mod">
          <ac:chgData name="Nikolay Pavlov" userId="d7f7f893a5ccf53c" providerId="LiveId" clId="{83AACD22-57DC-442A-BF42-219DB8432446}" dt="2017-11-02T16:03:53.281" v="77" actId="20577"/>
          <ac:spMkLst>
            <pc:docMk/>
            <pc:sldMk cId="3173589500" sldId="270"/>
            <ac:spMk id="4" creationId="{FF6A7ADA-1034-4A9B-88A7-2D83EF58856B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3173589500" sldId="270"/>
            <ac:spMk id="5" creationId="{230C3637-F924-49F5-97E8-AF4F97DCD82C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3173589500" sldId="270"/>
            <ac:spMk id="6" creationId="{00898832-29E6-453A-851C-739979B159D7}"/>
          </ac:spMkLst>
        </pc:spChg>
        <pc:spChg chg="add mod">
          <ac:chgData name="Nikolay Pavlov" userId="d7f7f893a5ccf53c" providerId="LiveId" clId="{83AACD22-57DC-442A-BF42-219DB8432446}" dt="2017-11-02T16:03:01.726" v="47"/>
          <ac:spMkLst>
            <pc:docMk/>
            <pc:sldMk cId="3173589500" sldId="270"/>
            <ac:spMk id="7" creationId="{9F94952B-09D3-4293-97C0-DDF3A4530C5B}"/>
          </ac:spMkLst>
        </pc:spChg>
      </pc:sldChg>
      <pc:sldChg chg="addSp delSp modSp add">
        <pc:chgData name="Nikolay Pavlov" userId="d7f7f893a5ccf53c" providerId="LiveId" clId="{83AACD22-57DC-442A-BF42-219DB8432446}" dt="2017-11-02T16:03:01.726" v="47"/>
        <pc:sldMkLst>
          <pc:docMk/>
          <pc:sldMk cId="176515447" sldId="271"/>
        </pc:sldMkLst>
        <pc:spChg chg="del">
          <ac:chgData name="Nikolay Pavlov" userId="d7f7f893a5ccf53c" providerId="LiveId" clId="{83AACD22-57DC-442A-BF42-219DB8432446}" dt="2017-11-02T16:02:09.028" v="4"/>
          <ac:spMkLst>
            <pc:docMk/>
            <pc:sldMk cId="176515447" sldId="271"/>
            <ac:spMk id="2" creationId="{00157619-7D48-4100-9F84-9E20FE0FD420}"/>
          </ac:spMkLst>
        </pc:spChg>
        <pc:spChg chg="del">
          <ac:chgData name="Nikolay Pavlov" userId="d7f7f893a5ccf53c" providerId="LiveId" clId="{83AACD22-57DC-442A-BF42-219DB8432446}" dt="2017-11-02T16:02:09.028" v="4"/>
          <ac:spMkLst>
            <pc:docMk/>
            <pc:sldMk cId="176515447" sldId="271"/>
            <ac:spMk id="3" creationId="{864D7C64-4FE5-414C-A21A-8DACE9037C3B}"/>
          </ac:spMkLst>
        </pc:spChg>
        <pc:spChg chg="add mod">
          <ac:chgData name="Nikolay Pavlov" userId="d7f7f893a5ccf53c" providerId="LiveId" clId="{83AACD22-57DC-442A-BF42-219DB8432446}" dt="2017-11-02T16:02:16.982" v="25" actId="20577"/>
          <ac:spMkLst>
            <pc:docMk/>
            <pc:sldMk cId="176515447" sldId="271"/>
            <ac:spMk id="4" creationId="{C3938CBA-1619-4863-B647-B8470B5D2D2A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176515447" sldId="271"/>
            <ac:spMk id="5" creationId="{2825F35A-502B-4701-A26A-A93049F6C95F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176515447" sldId="271"/>
            <ac:spMk id="6" creationId="{92557575-2ECD-4A1C-9359-276BFD28AB25}"/>
          </ac:spMkLst>
        </pc:spChg>
        <pc:spChg chg="add mod">
          <ac:chgData name="Nikolay Pavlov" userId="d7f7f893a5ccf53c" providerId="LiveId" clId="{83AACD22-57DC-442A-BF42-219DB8432446}" dt="2017-11-02T16:03:01.726" v="47"/>
          <ac:spMkLst>
            <pc:docMk/>
            <pc:sldMk cId="176515447" sldId="271"/>
            <ac:spMk id="7" creationId="{74DAD05E-C962-4267-B442-CD57A03CCC17}"/>
          </ac:spMkLst>
        </pc:spChg>
      </pc:sldChg>
      <pc:sldChg chg="addSp delSp modSp add">
        <pc:chgData name="Nikolay Pavlov" userId="d7f7f893a5ccf53c" providerId="LiveId" clId="{83AACD22-57DC-442A-BF42-219DB8432446}" dt="2017-11-02T16:07:08.035" v="596" actId="20577"/>
        <pc:sldMkLst>
          <pc:docMk/>
          <pc:sldMk cId="2551203488" sldId="272"/>
        </pc:sldMkLst>
        <pc:spChg chg="del">
          <ac:chgData name="Nikolay Pavlov" userId="d7f7f893a5ccf53c" providerId="LiveId" clId="{83AACD22-57DC-442A-BF42-219DB8432446}" dt="2017-11-02T16:02:46.933" v="36"/>
          <ac:spMkLst>
            <pc:docMk/>
            <pc:sldMk cId="2551203488" sldId="272"/>
            <ac:spMk id="2" creationId="{8D17ED30-ADCA-43E9-B225-2EE1309B60AB}"/>
          </ac:spMkLst>
        </pc:spChg>
        <pc:spChg chg="del">
          <ac:chgData name="Nikolay Pavlov" userId="d7f7f893a5ccf53c" providerId="LiveId" clId="{83AACD22-57DC-442A-BF42-219DB8432446}" dt="2017-11-02T16:02:46.933" v="36"/>
          <ac:spMkLst>
            <pc:docMk/>
            <pc:sldMk cId="2551203488" sldId="272"/>
            <ac:spMk id="3" creationId="{36C3D355-CBE5-49CB-A0F3-78EA4BD9BBD5}"/>
          </ac:spMkLst>
        </pc:spChg>
        <pc:spChg chg="add mod">
          <ac:chgData name="Nikolay Pavlov" userId="d7f7f893a5ccf53c" providerId="LiveId" clId="{83AACD22-57DC-442A-BF42-219DB8432446}" dt="2017-11-02T16:03:57.613" v="78"/>
          <ac:spMkLst>
            <pc:docMk/>
            <pc:sldMk cId="2551203488" sldId="272"/>
            <ac:spMk id="4" creationId="{B8D55B04-1087-443C-B06C-F55335450C8B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2551203488" sldId="272"/>
            <ac:spMk id="5" creationId="{9E7F01FA-7CB8-4A62-88A7-7F15BF0A0EA8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2551203488" sldId="272"/>
            <ac:spMk id="6" creationId="{936A3527-1DD9-41CE-BB29-AA78425A71F0}"/>
          </ac:spMkLst>
        </pc:spChg>
        <pc:spChg chg="add mod">
          <ac:chgData name="Nikolay Pavlov" userId="d7f7f893a5ccf53c" providerId="LiveId" clId="{83AACD22-57DC-442A-BF42-219DB8432446}" dt="2017-11-02T16:07:08.035" v="596" actId="20577"/>
          <ac:spMkLst>
            <pc:docMk/>
            <pc:sldMk cId="2551203488" sldId="272"/>
            <ac:spMk id="7" creationId="{2646DCD4-D1CD-4847-9D85-F7796910799C}"/>
          </ac:spMkLst>
        </pc:spChg>
      </pc:sldChg>
      <pc:sldChg chg="modSp add">
        <pc:chgData name="Nikolay Pavlov" userId="d7f7f893a5ccf53c" providerId="LiveId" clId="{83AACD22-57DC-442A-BF42-219DB8432446}" dt="2017-11-02T16:14:04.968" v="1582" actId="20577"/>
        <pc:sldMkLst>
          <pc:docMk/>
          <pc:sldMk cId="579372730" sldId="273"/>
        </pc:sldMkLst>
        <pc:spChg chg="mod">
          <ac:chgData name="Nikolay Pavlov" userId="d7f7f893a5ccf53c" providerId="LiveId" clId="{83AACD22-57DC-442A-BF42-219DB8432446}" dt="2017-11-02T16:07:26.140" v="650" actId="20577"/>
          <ac:spMkLst>
            <pc:docMk/>
            <pc:sldMk cId="579372730" sldId="273"/>
            <ac:spMk id="2" creationId="{DD222D75-A602-4F3B-ADAD-CD444725543B}"/>
          </ac:spMkLst>
        </pc:spChg>
        <pc:spChg chg="mod">
          <ac:chgData name="Nikolay Pavlov" userId="d7f7f893a5ccf53c" providerId="LiveId" clId="{83AACD22-57DC-442A-BF42-219DB8432446}" dt="2017-11-02T16:14:04.968" v="1582" actId="20577"/>
          <ac:spMkLst>
            <pc:docMk/>
            <pc:sldMk cId="579372730" sldId="273"/>
            <ac:spMk id="3" creationId="{9D7DC566-096D-4573-9E02-560EA76D598F}"/>
          </ac:spMkLst>
        </pc:spChg>
      </pc:sldChg>
      <pc:sldChg chg="add del">
        <pc:chgData name="Nikolay Pavlov" userId="d7f7f893a5ccf53c" providerId="LiveId" clId="{83AACD22-57DC-442A-BF42-219DB8432446}" dt="2017-11-02T16:03:19.713" v="50" actId="2696"/>
        <pc:sldMkLst>
          <pc:docMk/>
          <pc:sldMk cId="4146745237" sldId="273"/>
        </pc:sldMkLst>
      </pc:sldChg>
      <pc:sldChg chg="modSp add">
        <pc:chgData name="Nikolay Pavlov" userId="d7f7f893a5ccf53c" providerId="LiveId" clId="{83AACD22-57DC-442A-BF42-219DB8432446}" dt="2017-11-02T16:15:30.435" v="1753" actId="5793"/>
        <pc:sldMkLst>
          <pc:docMk/>
          <pc:sldMk cId="232491255" sldId="274"/>
        </pc:sldMkLst>
        <pc:spChg chg="mod">
          <ac:chgData name="Nikolay Pavlov" userId="d7f7f893a5ccf53c" providerId="LiveId" clId="{83AACD22-57DC-442A-BF42-219DB8432446}" dt="2017-11-02T16:11:39.410" v="1124" actId="20577"/>
          <ac:spMkLst>
            <pc:docMk/>
            <pc:sldMk cId="232491255" sldId="274"/>
            <ac:spMk id="2" creationId="{9117ECCA-AED1-4609-A292-9CF7953319FC}"/>
          </ac:spMkLst>
        </pc:spChg>
        <pc:spChg chg="mod">
          <ac:chgData name="Nikolay Pavlov" userId="d7f7f893a5ccf53c" providerId="LiveId" clId="{83AACD22-57DC-442A-BF42-219DB8432446}" dt="2017-11-02T16:15:30.435" v="1753" actId="5793"/>
          <ac:spMkLst>
            <pc:docMk/>
            <pc:sldMk cId="232491255" sldId="274"/>
            <ac:spMk id="3" creationId="{C4E65016-107D-4450-A698-3BEC2E5F4783}"/>
          </ac:spMkLst>
        </pc:spChg>
      </pc:sldChg>
      <pc:sldChg chg="modSp add">
        <pc:chgData name="Nikolay Pavlov" userId="d7f7f893a5ccf53c" providerId="LiveId" clId="{83AACD22-57DC-442A-BF42-219DB8432446}" dt="2017-11-02T16:17:04.838" v="2161" actId="20577"/>
        <pc:sldMkLst>
          <pc:docMk/>
          <pc:sldMk cId="2068213388" sldId="275"/>
        </pc:sldMkLst>
        <pc:spChg chg="mod">
          <ac:chgData name="Nikolay Pavlov" userId="d7f7f893a5ccf53c" providerId="LiveId" clId="{83AACD22-57DC-442A-BF42-219DB8432446}" dt="2017-11-02T16:15:38.819" v="1776" actId="20577"/>
          <ac:spMkLst>
            <pc:docMk/>
            <pc:sldMk cId="2068213388" sldId="275"/>
            <ac:spMk id="2" creationId="{29668BE1-E42F-42AE-B45F-199394E935DA}"/>
          </ac:spMkLst>
        </pc:spChg>
        <pc:spChg chg="mod">
          <ac:chgData name="Nikolay Pavlov" userId="d7f7f893a5ccf53c" providerId="LiveId" clId="{83AACD22-57DC-442A-BF42-219DB8432446}" dt="2017-11-02T16:17:04.838" v="2161" actId="20577"/>
          <ac:spMkLst>
            <pc:docMk/>
            <pc:sldMk cId="2068213388" sldId="275"/>
            <ac:spMk id="3" creationId="{66172A1B-126C-4E65-9FFD-237F4506A61E}"/>
          </ac:spMkLst>
        </pc:spChg>
      </pc:sldChg>
      <pc:sldChg chg="modSp add">
        <pc:chgData name="Nikolay Pavlov" userId="d7f7f893a5ccf53c" providerId="LiveId" clId="{83AACD22-57DC-442A-BF42-219DB8432446}" dt="2017-11-02T16:19:06.584" v="2348" actId="20577"/>
        <pc:sldMkLst>
          <pc:docMk/>
          <pc:sldMk cId="463334855" sldId="276"/>
        </pc:sldMkLst>
        <pc:spChg chg="mod">
          <ac:chgData name="Nikolay Pavlov" userId="d7f7f893a5ccf53c" providerId="LiveId" clId="{83AACD22-57DC-442A-BF42-219DB8432446}" dt="2017-11-02T16:18:08.182" v="2173" actId="20577"/>
          <ac:spMkLst>
            <pc:docMk/>
            <pc:sldMk cId="463334855" sldId="276"/>
            <ac:spMk id="2" creationId="{9D409EE0-465E-4DFA-907D-F9695987D2EF}"/>
          </ac:spMkLst>
        </pc:spChg>
        <pc:spChg chg="mod">
          <ac:chgData name="Nikolay Pavlov" userId="d7f7f893a5ccf53c" providerId="LiveId" clId="{83AACD22-57DC-442A-BF42-219DB8432446}" dt="2017-11-02T16:19:06.584" v="2348" actId="20577"/>
          <ac:spMkLst>
            <pc:docMk/>
            <pc:sldMk cId="463334855" sldId="276"/>
            <ac:spMk id="3" creationId="{1F72E29E-382B-45C4-914B-5093E424AA8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BB4390-5C40-4E2C-B5DE-9D13DD6F4B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21B6F-CC1E-4460-8C1A-A4D252F9F2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F22AE-5B63-452C-88E5-A9A67384994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1D871-F95C-40C1-AF71-01E77ABA0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DF0EC-3988-4DDC-8516-BCD36C8CE5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33258-44CB-4C09-A586-B08C5C8B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9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9B5D28-1BF4-45B8-91BA-5E6BA6E05D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F1465-1A86-4638-A3BB-2754DF6E2CC7}"/>
              </a:ext>
            </a:extLst>
          </p:cNvPr>
          <p:cNvSpPr/>
          <p:nvPr/>
        </p:nvSpPr>
        <p:spPr>
          <a:xfrm>
            <a:off x="0" y="4447311"/>
            <a:ext cx="12192000" cy="24106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27C257-C652-43A8-9F5B-B7AEAD0E03E4}"/>
              </a:ext>
            </a:extLst>
          </p:cNvPr>
          <p:cNvSpPr/>
          <p:nvPr/>
        </p:nvSpPr>
        <p:spPr>
          <a:xfrm>
            <a:off x="1524000" y="1122365"/>
            <a:ext cx="9144000" cy="4135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4ECBE-C8B7-4C42-8776-C80032269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563" y="1122363"/>
            <a:ext cx="8340436" cy="238760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3E544-7029-41CC-8FC1-B02E51465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2131" y="3602038"/>
            <a:ext cx="8165868" cy="165576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BE986-435A-4002-B9C5-31C1C92A4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6" y="3637513"/>
            <a:ext cx="2420389" cy="24203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39A682-52C1-44DC-8AB0-D9545E5F0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05408" y="5241830"/>
            <a:ext cx="6986592" cy="15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7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89C2-493E-4BDB-93EA-66F81F3F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7"/>
            <a:ext cx="3932237" cy="1069975"/>
          </a:xfrm>
        </p:spPr>
        <p:txBody>
          <a:bodyPr anchor="b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F7D91-4A60-441C-83D6-8AF848866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42A5-ED47-4EC2-B4A4-A1FFBF6F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57400"/>
            <a:ext cx="3932237" cy="3816138"/>
          </a:xfrm>
          <a:custGeom>
            <a:avLst/>
            <a:gdLst>
              <a:gd name="connsiteX0" fmla="*/ 0 w 3932237"/>
              <a:gd name="connsiteY0" fmla="*/ 0 h 3811588"/>
              <a:gd name="connsiteX1" fmla="*/ 3296960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3811588 h 3811588"/>
              <a:gd name="connsiteX5" fmla="*/ 0 w 3932237"/>
              <a:gd name="connsiteY5" fmla="*/ 0 h 3811588"/>
              <a:gd name="connsiteX0" fmla="*/ 0 w 3932237"/>
              <a:gd name="connsiteY0" fmla="*/ 0 h 3811588"/>
              <a:gd name="connsiteX1" fmla="*/ 3296960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2772142 h 3811588"/>
              <a:gd name="connsiteX5" fmla="*/ 0 w 3932237"/>
              <a:gd name="connsiteY5" fmla="*/ 0 h 3811588"/>
              <a:gd name="connsiteX0" fmla="*/ 0 w 3932237"/>
              <a:gd name="connsiteY0" fmla="*/ 0 h 3811588"/>
              <a:gd name="connsiteX1" fmla="*/ 3898745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2772142 h 3811588"/>
              <a:gd name="connsiteX5" fmla="*/ 0 w 3932237"/>
              <a:gd name="connsiteY5" fmla="*/ 0 h 3811588"/>
              <a:gd name="connsiteX0" fmla="*/ 0 w 3932237"/>
              <a:gd name="connsiteY0" fmla="*/ 7815 h 3819403"/>
              <a:gd name="connsiteX1" fmla="*/ 3922191 w 3932237"/>
              <a:gd name="connsiteY1" fmla="*/ 0 h 3819403"/>
              <a:gd name="connsiteX2" fmla="*/ 3932237 w 3932237"/>
              <a:gd name="connsiteY2" fmla="*/ 643092 h 3819403"/>
              <a:gd name="connsiteX3" fmla="*/ 3932237 w 3932237"/>
              <a:gd name="connsiteY3" fmla="*/ 3819403 h 3819403"/>
              <a:gd name="connsiteX4" fmla="*/ 0 w 3932237"/>
              <a:gd name="connsiteY4" fmla="*/ 2779957 h 3819403"/>
              <a:gd name="connsiteX5" fmla="*/ 0 w 3932237"/>
              <a:gd name="connsiteY5" fmla="*/ 7815 h 3819403"/>
              <a:gd name="connsiteX0" fmla="*/ 0 w 3932237"/>
              <a:gd name="connsiteY0" fmla="*/ 7815 h 3819403"/>
              <a:gd name="connsiteX1" fmla="*/ 3922191 w 3932237"/>
              <a:gd name="connsiteY1" fmla="*/ 0 h 3819403"/>
              <a:gd name="connsiteX2" fmla="*/ 3932237 w 3932237"/>
              <a:gd name="connsiteY2" fmla="*/ 3816138 h 3819403"/>
              <a:gd name="connsiteX3" fmla="*/ 3932237 w 3932237"/>
              <a:gd name="connsiteY3" fmla="*/ 3819403 h 3819403"/>
              <a:gd name="connsiteX4" fmla="*/ 0 w 3932237"/>
              <a:gd name="connsiteY4" fmla="*/ 2779957 h 3819403"/>
              <a:gd name="connsiteX5" fmla="*/ 0 w 3932237"/>
              <a:gd name="connsiteY5" fmla="*/ 7815 h 3819403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98268 w 3932237"/>
              <a:gd name="connsiteY3" fmla="*/ 3756880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82637 w 3932237"/>
              <a:gd name="connsiteY3" fmla="*/ 379595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35034"/>
              <a:gd name="connsiteX1" fmla="*/ 3922191 w 3932237"/>
              <a:gd name="connsiteY1" fmla="*/ 0 h 3835034"/>
              <a:gd name="connsiteX2" fmla="*/ 3932237 w 3932237"/>
              <a:gd name="connsiteY2" fmla="*/ 3816138 h 3835034"/>
              <a:gd name="connsiteX3" fmla="*/ 790452 w 3932237"/>
              <a:gd name="connsiteY3" fmla="*/ 3835034 h 3835034"/>
              <a:gd name="connsiteX4" fmla="*/ 0 w 3932237"/>
              <a:gd name="connsiteY4" fmla="*/ 2779957 h 3835034"/>
              <a:gd name="connsiteX5" fmla="*/ 0 w 3932237"/>
              <a:gd name="connsiteY5" fmla="*/ 7815 h 3835034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74821 w 3932237"/>
              <a:gd name="connsiteY3" fmla="*/ 3772510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51374 w 3932237"/>
              <a:gd name="connsiteY3" fmla="*/ 381158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51374 w 3932237"/>
              <a:gd name="connsiteY3" fmla="*/ 381158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2237" h="3816138">
                <a:moveTo>
                  <a:pt x="0" y="7815"/>
                </a:moveTo>
                <a:lnTo>
                  <a:pt x="3922191" y="0"/>
                </a:lnTo>
                <a:cubicBezTo>
                  <a:pt x="3925540" y="1272046"/>
                  <a:pt x="3928888" y="2544092"/>
                  <a:pt x="3932237" y="3816138"/>
                </a:cubicBezTo>
                <a:lnTo>
                  <a:pt x="751374" y="3811587"/>
                </a:lnTo>
                <a:lnTo>
                  <a:pt x="0" y="2779957"/>
                </a:lnTo>
                <a:lnTo>
                  <a:pt x="0" y="781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9E50D-AD1A-466B-92D5-75545BB8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02.11.2020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867B3-CBA2-458C-A482-4C549597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C17BC-8273-438A-8859-F4863DCC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410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7330-4227-4B80-97E2-27B35EFC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F49CD-514C-4772-A6F3-691482CE9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769C-2744-413D-AB16-1E1C046A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02.11.2020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67F2C-47D4-4A55-A155-4E2DFF80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CB0B-E777-4E86-93C6-FB2F7010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62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123D8A-813D-4477-90B7-B95E5A84B0CA}"/>
              </a:ext>
            </a:extLst>
          </p:cNvPr>
          <p:cNvSpPr/>
          <p:nvPr/>
        </p:nvSpPr>
        <p:spPr>
          <a:xfrm>
            <a:off x="0" y="2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D0475-2F1F-4E0E-A661-5D2B977F7CC2}"/>
              </a:ext>
            </a:extLst>
          </p:cNvPr>
          <p:cNvSpPr txBox="1"/>
          <p:nvPr/>
        </p:nvSpPr>
        <p:spPr>
          <a:xfrm>
            <a:off x="1335575" y="1131108"/>
            <a:ext cx="637586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50" dirty="0">
                <a:solidFill>
                  <a:schemeClr val="tx2"/>
                </a:solidFill>
              </a:rPr>
              <a:t>QUESTIONS</a:t>
            </a:r>
            <a:endParaRPr lang="bg-BG" sz="4950" dirty="0">
              <a:solidFill>
                <a:schemeClr val="tx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BDC6E7-9F9A-4761-93FA-85610C8CA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11" y="1414366"/>
            <a:ext cx="8506203" cy="48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5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m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E5A5A5-5C64-461B-9775-9EAA35777E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BFDFC-1502-44DD-BB43-AF9454D449EC}"/>
              </a:ext>
            </a:extLst>
          </p:cNvPr>
          <p:cNvSpPr/>
          <p:nvPr/>
        </p:nvSpPr>
        <p:spPr>
          <a:xfrm>
            <a:off x="959659" y="1234784"/>
            <a:ext cx="9309100" cy="5257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D7290-1814-4B9B-B349-87BAED3AB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7" r="7533"/>
          <a:stretch/>
        </p:blipFill>
        <p:spPr>
          <a:xfrm>
            <a:off x="6989043" y="515047"/>
            <a:ext cx="4444999" cy="41101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9B1B7E-390B-49D9-BDF6-179789785EDD}"/>
              </a:ext>
            </a:extLst>
          </p:cNvPr>
          <p:cNvSpPr txBox="1"/>
          <p:nvPr/>
        </p:nvSpPr>
        <p:spPr>
          <a:xfrm>
            <a:off x="1520942" y="515045"/>
            <a:ext cx="30466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About Me</a:t>
            </a:r>
            <a:endParaRPr lang="bg-BG" sz="33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56E94C-6521-43C2-9894-8D1397A08A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14" y="558252"/>
            <a:ext cx="683029" cy="683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A225A7-7E5A-4437-A1A5-6236D052CFC2}"/>
              </a:ext>
            </a:extLst>
          </p:cNvPr>
          <p:cNvSpPr txBox="1"/>
          <p:nvPr/>
        </p:nvSpPr>
        <p:spPr>
          <a:xfrm>
            <a:off x="1179427" y="1711375"/>
            <a:ext cx="6192000" cy="43319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7175" indent="-257175" rtl="0" fontAlgn="base">
              <a:spcAft>
                <a:spcPts val="135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5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Assoc. professor at FMI, Plovdiv University</a:t>
            </a:r>
            <a:r>
              <a:rPr lang="en-US" sz="15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257175" indent="-257175" rtl="0" fontAlgn="base">
              <a:spcAft>
                <a:spcPts val="135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5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Executive Manager of KODAR EOOD, Plovdiv</a:t>
            </a:r>
            <a:r>
              <a:rPr lang="en-US" sz="15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257175" indent="-257175" rtl="0" fontAlgn="base">
              <a:spcAft>
                <a:spcPts val="135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5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20+ years as a professional software developer</a:t>
            </a:r>
          </a:p>
          <a:p>
            <a:pPr marL="257175" indent="-257175" rtl="0" fontAlgn="base">
              <a:spcAft>
                <a:spcPts val="135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5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Ph.D. in Computer Sciences​</a:t>
            </a:r>
          </a:p>
          <a:p>
            <a:pPr marL="257175" indent="-257175" rtl="0" fontAlgn="base">
              <a:spcAft>
                <a:spcPts val="135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5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Masters degree in Economics​</a:t>
            </a:r>
          </a:p>
          <a:p>
            <a:pPr marL="257175" indent="-257175" rtl="0" fontAlgn="base">
              <a:spcAft>
                <a:spcPts val="135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5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Certified Professional – C#​</a:t>
            </a:r>
          </a:p>
          <a:p>
            <a:pPr marL="257175" indent="-257175" rtl="0" fontAlgn="base">
              <a:spcAft>
                <a:spcPts val="135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5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 Leader of Plovdiv Net User Group​</a:t>
            </a:r>
          </a:p>
          <a:p>
            <a:pPr marL="257175" indent="-257175" rtl="0" fontAlgn="base">
              <a:spcAft>
                <a:spcPts val="135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5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Love for cooking (and eating, esp. animals)</a:t>
            </a:r>
          </a:p>
          <a:p>
            <a:endParaRPr lang="bg-BG" sz="1350" dirty="0"/>
          </a:p>
        </p:txBody>
      </p:sp>
    </p:spTree>
    <p:extLst>
      <p:ext uri="{BB962C8B-B14F-4D97-AF65-F5344CB8AC3E}">
        <p14:creationId xmlns:p14="http://schemas.microsoft.com/office/powerpoint/2010/main" val="29569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3F22-F4C0-4C37-8F75-7F9F7645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D438-1E98-494B-8537-E7C102C1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D32C-F449-416A-A62D-770AC2E7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02.11.2020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A366-D5D4-4BFC-ADB0-5409E476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3C87-9726-492E-9860-0B891ABC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284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A91F-60BF-4356-846A-8F1603F6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23" y="76835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6A0DC-DDC1-4E2D-9D4D-50EDFEE6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723" y="362108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C553-A4C3-4697-9493-522CCB37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02.11.2020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6890-A546-4ADC-9FC1-F8A749A1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2414-69C5-423D-AE45-CB0D6B87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58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99B1-DC54-42EE-BB16-5207E096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7A96-EA06-4701-B420-F607109F7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D3AE9-E9CB-4ED4-B7A4-ACEF2C096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0349B-B9FD-4951-9E72-20161537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02.11.2020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CDC4B-54C6-458F-9386-BDCF686D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AE5C-F5AB-4729-8BEC-7ACBB805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499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988B-71E7-40C8-9D7F-1179DD57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F6E01-4523-4496-8094-D1317B93F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9BB3D-0EE5-47CC-9FA8-BAA8E97F5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9889D-43C3-4B83-9F46-DC6436237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454DC-839D-4910-8232-3BD203E31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EDA99-C8A9-4729-BAD4-FD139387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02.11.2020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9AACE-376D-4047-8A92-CFCF2A5F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AB3EA-9400-4B09-989C-E30ABDC9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98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FF68-BC96-40A3-9AA2-53261307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4" y="2592510"/>
            <a:ext cx="10384693" cy="151838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2AED6-48CE-45D6-B9F9-4D072901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02.11.2020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1590B-1BA8-4F3F-8E6F-24DB1D02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67AD8-C083-4068-BDB0-EE2D4D3E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054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7871-2648-49BD-9D4B-F2E18A8D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2CFB4-E45B-4036-944C-1B039397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02.11.2020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73A00-F34B-4E09-9EDE-6C470EF6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84955-0CAE-499C-85E5-9EF38FA6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785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BA4C-5C9F-45AC-AC45-A426D40A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7F48-06FB-4154-8569-0A01F4E7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29B42-EDF5-4DC6-8BA8-DE70F9F2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C1DD1-6D2D-4776-AFB9-5F53180D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02.11.2020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8DAB8-5549-4649-9715-B8CAC545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52F41-9E7C-4760-AB7D-9D9AF838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610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2C3692D-1EF3-49FA-8067-1FE291CC618E}"/>
              </a:ext>
            </a:extLst>
          </p:cNvPr>
          <p:cNvSpPr/>
          <p:nvPr/>
        </p:nvSpPr>
        <p:spPr>
          <a:xfrm>
            <a:off x="0" y="6398866"/>
            <a:ext cx="12192000" cy="4591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35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8EAC3-F239-4794-AFF1-C9294B1F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9F6C4-9366-4FC8-B0FC-497A146A6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9073-C333-422F-8072-F6258F62A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02.11.2020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CC56F-0B86-4524-BB79-064DEAFBF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6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1834-E7BC-40E3-811D-47C2B044E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D3D23F-8345-43F0-8ED5-69CD6380C1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" t="-1796" r="52014" b="1796"/>
          <a:stretch/>
        </p:blipFill>
        <p:spPr>
          <a:xfrm>
            <a:off x="103555" y="4505473"/>
            <a:ext cx="4817581" cy="16714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9EBEF9-2567-4A45-A9D0-97B1E7B81FF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373390" y="365125"/>
            <a:ext cx="4715057" cy="17402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0444C1-2EAD-42AA-A36C-1B49F4E0A183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9" y="4618441"/>
            <a:ext cx="473005" cy="3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5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Concurrent Programming with C# and TPL</a:t>
            </a:r>
          </a:p>
        </p:txBody>
      </p:sp>
    </p:spTree>
    <p:extLst>
      <p:ext uri="{BB962C8B-B14F-4D97-AF65-F5344CB8AC3E}">
        <p14:creationId xmlns:p14="http://schemas.microsoft.com/office/powerpoint/2010/main" val="418081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6A7ADA-1034-4A9B-88A7-2D83EF58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for Base “Area 51”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94952B-09D3-4293-97C0-DDF3A4530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8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55B04-1087-443C-B06C-F5533545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“Area 51”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46DCD4-D1CD-4847-9D85-F7796910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 has four floors:</a:t>
            </a:r>
          </a:p>
          <a:p>
            <a:pPr lvl="1"/>
            <a:r>
              <a:rPr lang="en-US" dirty="0"/>
              <a:t>G – ground floor</a:t>
            </a:r>
          </a:p>
          <a:p>
            <a:pPr lvl="1"/>
            <a:r>
              <a:rPr lang="en-US" dirty="0"/>
              <a:t>S – secret floor with nuclear weapons</a:t>
            </a:r>
          </a:p>
          <a:p>
            <a:pPr lvl="1"/>
            <a:r>
              <a:rPr lang="en-US" dirty="0"/>
              <a:t>T1 – secret floor with experimental weapons</a:t>
            </a:r>
          </a:p>
          <a:p>
            <a:pPr lvl="1"/>
            <a:r>
              <a:rPr lang="en-US" dirty="0"/>
              <a:t>T2 – top-secret floor that stores alien remains</a:t>
            </a:r>
          </a:p>
          <a:p>
            <a:r>
              <a:rPr lang="en-US" dirty="0"/>
              <a:t>Agents</a:t>
            </a:r>
          </a:p>
          <a:p>
            <a:pPr lvl="1"/>
            <a:r>
              <a:rPr lang="en-US" dirty="0"/>
              <a:t>Three security levels: Confidential, Secret, Top-secret</a:t>
            </a:r>
          </a:p>
          <a:p>
            <a:pPr lvl="1"/>
            <a:r>
              <a:rPr lang="en-US" dirty="0"/>
              <a:t>Confidential can access only G floor</a:t>
            </a:r>
          </a:p>
          <a:p>
            <a:pPr lvl="1"/>
            <a:r>
              <a:rPr lang="en-US" dirty="0"/>
              <a:t>Secret can access G and S</a:t>
            </a:r>
          </a:p>
          <a:p>
            <a:pPr lvl="1"/>
            <a:r>
              <a:rPr lang="en-US" dirty="0"/>
              <a:t>Top-secret can access G, S, T1 and T2</a:t>
            </a:r>
          </a:p>
        </p:txBody>
      </p:sp>
    </p:spTree>
    <p:extLst>
      <p:ext uri="{BB962C8B-B14F-4D97-AF65-F5344CB8AC3E}">
        <p14:creationId xmlns:p14="http://schemas.microsoft.com/office/powerpoint/2010/main" val="255120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2D75-A602-4F3B-ADAD-CD444725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for the Elevator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C566-096D-4573-9E02-560EA76D5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each floor there is a button to call the elevator</a:t>
            </a:r>
          </a:p>
          <a:p>
            <a:r>
              <a:rPr lang="en-US" dirty="0"/>
              <a:t>Inside elevator: four buttons for each floor</a:t>
            </a:r>
          </a:p>
          <a:p>
            <a:pPr lvl="1"/>
            <a:r>
              <a:rPr lang="en-US" dirty="0"/>
              <a:t>When a button is pressed, all others are disabled until the elevator arrives</a:t>
            </a:r>
          </a:p>
          <a:p>
            <a:r>
              <a:rPr lang="en-US" dirty="0"/>
              <a:t>When the elevator reaches the floor, the door opens only if the agent inside has the required security credentials.</a:t>
            </a:r>
          </a:p>
          <a:p>
            <a:pPr lvl="1"/>
            <a:r>
              <a:rPr lang="en-US" dirty="0"/>
              <a:t>If the agent doesn’t have the required credentials, he can press another button to go to another level</a:t>
            </a:r>
          </a:p>
          <a:p>
            <a:r>
              <a:rPr lang="en-US" dirty="0"/>
              <a:t>The speed of the elevator is 1 floor per 1 sec.</a:t>
            </a:r>
          </a:p>
        </p:txBody>
      </p:sp>
    </p:spTree>
    <p:extLst>
      <p:ext uri="{BB962C8B-B14F-4D97-AF65-F5344CB8AC3E}">
        <p14:creationId xmlns:p14="http://schemas.microsoft.com/office/powerpoint/2010/main" val="57937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ECCA-AED1-4609-A292-9CF79533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5016-107D-4450-A698-3BEC2E5F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elevator system as a C# a program and test it by letting agents of different security levels use the elevator repeatedly</a:t>
            </a:r>
          </a:p>
          <a:p>
            <a:pPr lvl="1"/>
            <a:r>
              <a:rPr lang="en-US" dirty="0"/>
              <a:t>Model the elevator, agents, the elevator door (security check) and the buttons of </a:t>
            </a:r>
            <a:r>
              <a:rPr lang="en-US"/>
              <a:t>the elevator</a:t>
            </a:r>
            <a:endParaRPr lang="en-US" dirty="0"/>
          </a:p>
          <a:p>
            <a:pPr lvl="1"/>
            <a:r>
              <a:rPr lang="en-US" dirty="0"/>
              <a:t>Implement a simulation of agent’s arriving at the Base, moving around and eventually leaving</a:t>
            </a:r>
          </a:p>
          <a:p>
            <a:pPr lvl="1"/>
            <a:r>
              <a:rPr lang="en-US" dirty="0"/>
              <a:t>Implement the movement of the elevator and button functionality as required</a:t>
            </a:r>
          </a:p>
          <a:p>
            <a:pPr lvl="1"/>
            <a:r>
              <a:rPr lang="en-US" dirty="0"/>
              <a:t>Implement the security check before opening the door and letting the agent out</a:t>
            </a:r>
          </a:p>
          <a:p>
            <a:r>
              <a:rPr lang="en-US" dirty="0"/>
              <a:t>It is enough to allow one agent in the elevator at a time</a:t>
            </a:r>
          </a:p>
          <a:p>
            <a:pPr lvl="1"/>
            <a:r>
              <a:rPr lang="en-US" dirty="0"/>
              <a:t>Bonus points if you support more; however, in this case door decides how to open based on the agent with lowest security credentials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8BE1-E42F-42AE-B45F-199394E9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2A1B-126C-4E65-9FFD-237F4506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agent is serviced by a separate thread</a:t>
            </a:r>
          </a:p>
          <a:p>
            <a:pPr lvl="1"/>
            <a:r>
              <a:rPr lang="en-US" dirty="0"/>
              <a:t>Moving around is randomly generated</a:t>
            </a:r>
          </a:p>
          <a:p>
            <a:r>
              <a:rPr lang="en-US" dirty="0"/>
              <a:t>Elevator is serviced by a separate thread</a:t>
            </a:r>
          </a:p>
          <a:p>
            <a:r>
              <a:rPr lang="en-US" dirty="0"/>
              <a:t>Agents “call” the elevator by “pressing” the elevator button on their current floor; </a:t>
            </a:r>
          </a:p>
          <a:p>
            <a:pPr lvl="1"/>
            <a:r>
              <a:rPr lang="en-US" dirty="0"/>
              <a:t>Just like in real-life, then need to wait for the elevator to 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13388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Them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2F2F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8A1FA"/>
      </a:hlink>
      <a:folHlink>
        <a:srgbClr val="C55A1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Theme" id="{F27164EB-CA17-45A1-9181-DEF32BE6D3DF}" vid="{ED0D8CA8-E4EE-4C38-B4DC-38CFFD1491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LectureTheme</Template>
  <TotalTime>218</TotalTime>
  <Words>350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LectureTheme</vt:lpstr>
      <vt:lpstr>Exam project</vt:lpstr>
      <vt:lpstr>Elevator for Base “Area 51”</vt:lpstr>
      <vt:lpstr>Base “Area 51”</vt:lpstr>
      <vt:lpstr>Functional Requirements for the Elevator</vt:lpstr>
      <vt:lpstr>Your Task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 with C#</dc:title>
  <dc:creator>Nikolay Pavlov</dc:creator>
  <cp:lastModifiedBy>Nikolay Pavlov</cp:lastModifiedBy>
  <cp:revision>50</cp:revision>
  <dcterms:created xsi:type="dcterms:W3CDTF">2015-02-09T11:04:15Z</dcterms:created>
  <dcterms:modified xsi:type="dcterms:W3CDTF">2020-11-02T10:46:05Z</dcterms:modified>
</cp:coreProperties>
</file>