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687BB406-DAA8-4F96-AF01-68223B6330EB}"/>
    <pc:docChg chg="undo custSel addSld modSld">
      <pc:chgData name="Nikolay Pavlov" userId="d7f7f893a5ccf53c" providerId="LiveId" clId="{687BB406-DAA8-4F96-AF01-68223B6330EB}" dt="2021-09-30T13:10:18.039" v="50" actId="27636"/>
      <pc:docMkLst>
        <pc:docMk/>
      </pc:docMkLst>
      <pc:sldChg chg="modSp new mod">
        <pc:chgData name="Nikolay Pavlov" userId="d7f7f893a5ccf53c" providerId="LiveId" clId="{687BB406-DAA8-4F96-AF01-68223B6330EB}" dt="2021-09-30T13:10:18.039" v="50" actId="27636"/>
        <pc:sldMkLst>
          <pc:docMk/>
          <pc:sldMk cId="878727840" sldId="256"/>
        </pc:sldMkLst>
        <pc:spChg chg="mod">
          <ac:chgData name="Nikolay Pavlov" userId="d7f7f893a5ccf53c" providerId="LiveId" clId="{687BB406-DAA8-4F96-AF01-68223B6330EB}" dt="2021-09-30T13:08:46.141" v="13" actId="20577"/>
          <ac:spMkLst>
            <pc:docMk/>
            <pc:sldMk cId="878727840" sldId="256"/>
            <ac:spMk id="2" creationId="{515691DC-0C75-47E2-99BA-362DDA1452CA}"/>
          </ac:spMkLst>
        </pc:spChg>
        <pc:spChg chg="mod">
          <ac:chgData name="Nikolay Pavlov" userId="d7f7f893a5ccf53c" providerId="LiveId" clId="{687BB406-DAA8-4F96-AF01-68223B6330EB}" dt="2021-09-30T13:10:18.039" v="50" actId="27636"/>
          <ac:spMkLst>
            <pc:docMk/>
            <pc:sldMk cId="878727840" sldId="256"/>
            <ac:spMk id="3" creationId="{30BB2CDE-B5A8-4F12-B575-67EF2219D2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8CA-7BAD-4003-96A3-6D8AE0A3C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0F5-3376-41AC-81A8-0AE8E21AB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F5D0-148F-4ED5-B20D-A2EEA91C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7A6D-64FC-4AF3-A5D5-6754A0AE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0705-B401-405C-BE8D-3BFE72BD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60C5-56A1-46C4-9B24-C6E06FD4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FD8E7-54E7-429E-BF0F-9C793AAA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5119F-1282-4F5A-8F24-F7F81140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E268-EB06-49F3-81B4-A06618F6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1945-D9F3-4783-8C3F-84BF7617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7D61C-E8BC-43D0-BBCA-21E7DABEE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6AD2-A309-45D8-9A5D-97EC66D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1A93-9A5F-4459-B186-13559B1A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A94F-15BA-4905-AD49-1091FA6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B91F-CFCF-4605-92BF-940AACE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0056-1E5B-4F86-B465-BFF95C55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5493-E76C-41C7-A60E-3F7E09C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75FA-44A9-4410-849B-7AAFC83B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D3EF-8FCD-487F-BCCD-9B69E650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0B5B-483C-40F1-B324-CD263148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A461-5895-495F-B3D7-3C5F8EE4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3D8F-8E26-4754-A936-346D0E11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F051-899D-4678-AB28-6E84028A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B82C-1C0E-4010-A7A5-8AD46DBF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E628-110D-48BB-B820-37CF4F40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9FC1-3221-4B26-8D72-F87AF843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080D-023E-4960-B3E1-4AD9B487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B9397-96BB-407A-9E84-D74B77D9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4482-8BBE-4784-A93D-EFB36FDE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EA152-CA42-4A62-8029-CDBBCB7D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0120-2280-4F7A-A4CF-8201C5E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09E2-6DF2-48E2-9C4D-0A282044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EC880-E508-45CC-B558-3B1E1CF6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4CD67-80D3-499A-A0CA-F60AB045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BF289-9C4F-4A49-B0C0-9816D66C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2797C-D17F-40FF-AA13-CAB22C7B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4A270-97CD-4153-9AEC-648B539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3BDE8-AECC-4B25-A100-E743E71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4947-7134-4B25-9A11-6F931DE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895B-410F-4F63-9CF6-EE1AA78A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6D4E-0A86-4A50-81C2-A1C15E29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5C5E-5924-4003-ACCF-289284F8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17DD9-819E-497E-A3ED-5E80E9B2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80C7A-AD99-46C2-A723-A849DB9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B4DC-3D06-4562-9FC6-F02F4E7D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1D35-F6C7-4022-BFC1-0D2C892B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8837-8635-4D45-BB06-13CFB7A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03AB-D092-4F03-8E62-E4BC5541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76C39-100D-4B71-A2DF-E1188B30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55D22-A362-4C7F-876D-61B297CE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CB25A-6D34-43BE-A610-522D0603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2804-6D43-4612-8149-FEBBAD9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5FF-8B99-49BA-9ABB-99E76597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41088-43FA-4A58-B262-77D87C51E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55E45-67EE-46F8-8796-69DEEAD1A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D4A1-0B9C-4FE1-BFD0-9D7D5705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FBD4-09EF-4B81-A74A-C0F5BA77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D4E7B-199B-4602-B23E-DBF9B134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9077C-8E33-47B7-AFF9-2B903B89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746A-3F30-433C-B422-EB0549109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6FFB-2DA7-4D53-B8C7-316B5A9A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FD06-2C00-4D5B-8F8E-3514191DDF1D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A6C9-AD26-40B4-97AD-57BD76F7A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42D4-1F53-4174-99A1-204F4882E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4A0C-17DC-4B53-858A-0220B0895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91DC-0C75-47E2-99BA-362DDA1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2CDE-B5A8-4F12-B575-67EF2219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Choose a book from </a:t>
            </a:r>
            <a:r>
              <a:rPr lang="en-US" sz="2000" dirty="0" err="1"/>
              <a:t>Chitanka.Info</a:t>
            </a:r>
            <a:r>
              <a:rPr lang="en-US" sz="2000" dirty="0"/>
              <a:t> and download it as plain text.  Write a program that finds: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number of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shortest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longest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Average word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Five most common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Five least common word</a:t>
            </a:r>
          </a:p>
          <a:p>
            <a:endParaRPr lang="en-US" sz="2000" dirty="0"/>
          </a:p>
          <a:p>
            <a:r>
              <a:rPr lang="en-US" sz="2000" dirty="0"/>
              <a:t>First write a non-threaded version of the program, then write a multi-threaded version where each output is calculated in a separate thread.  Compare the performance of both versions.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872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Word Analyzer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Analyzer</dc:title>
  <dc:creator>Nikolay Pavlov</dc:creator>
  <cp:lastModifiedBy>Nikolay Pavlov</cp:lastModifiedBy>
  <cp:revision>1</cp:revision>
  <dcterms:created xsi:type="dcterms:W3CDTF">2021-09-30T13:08:28Z</dcterms:created>
  <dcterms:modified xsi:type="dcterms:W3CDTF">2021-09-30T13:10:23Z</dcterms:modified>
</cp:coreProperties>
</file>