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3081" y="2070848"/>
            <a:ext cx="6815669" cy="2808440"/>
          </a:xfrm>
        </p:spPr>
        <p:txBody>
          <a:bodyPr/>
          <a:lstStyle/>
          <a:p>
            <a:r>
              <a:rPr lang="en-US" sz="4400" dirty="0" err="1" smtClean="0"/>
              <a:t>Analisis</a:t>
            </a:r>
            <a:r>
              <a:rPr lang="en-US" sz="4400" dirty="0" smtClean="0"/>
              <a:t> </a:t>
            </a:r>
            <a:r>
              <a:rPr lang="en-US" sz="4400" dirty="0" err="1" smtClean="0"/>
              <a:t>penggunaan</a:t>
            </a:r>
            <a:r>
              <a:rPr lang="en-US" sz="4400" dirty="0" smtClean="0"/>
              <a:t> data cleansing </a:t>
            </a:r>
            <a:r>
              <a:rPr lang="en-US" sz="4400" dirty="0" err="1" smtClean="0"/>
              <a:t>pada</a:t>
            </a:r>
            <a:r>
              <a:rPr lang="en-US" sz="4400" dirty="0" smtClean="0"/>
              <a:t> data </a:t>
            </a:r>
            <a:r>
              <a:rPr lang="en-US" sz="4400" dirty="0" err="1" smtClean="0"/>
              <a:t>tentang</a:t>
            </a:r>
            <a:r>
              <a:rPr lang="en-US" sz="4400" dirty="0"/>
              <a:t> “Indonesian Abusive and Hate Speech Twitter </a:t>
            </a:r>
            <a:r>
              <a:rPr lang="en-US" sz="4400" dirty="0" smtClean="0"/>
              <a:t>Text”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7561" y="5472954"/>
            <a:ext cx="7186708" cy="7664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Nikoles_DSC-W02-0048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865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+mj-lt"/>
              </a:rPr>
              <a:t>Twitter </a:t>
            </a:r>
            <a:r>
              <a:rPr lang="en-US" sz="2000" dirty="0" err="1">
                <a:latin typeface="+mj-lt"/>
              </a:rPr>
              <a:t>adalah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sebuah</a:t>
            </a:r>
            <a:r>
              <a:rPr lang="en-US" sz="2000" dirty="0">
                <a:latin typeface="+mj-lt"/>
              </a:rPr>
              <a:t> media </a:t>
            </a:r>
            <a:r>
              <a:rPr lang="en-US" sz="2000" dirty="0" err="1">
                <a:latin typeface="+mj-lt"/>
              </a:rPr>
              <a:t>sosial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akhir-akhir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tengah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populer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kembali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setelah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sekian</a:t>
            </a:r>
            <a:r>
              <a:rPr lang="en-US" sz="2000" dirty="0" smtClean="0">
                <a:latin typeface="+mj-lt"/>
              </a:rPr>
              <a:t> lama  </a:t>
            </a:r>
            <a:r>
              <a:rPr lang="en-US" sz="2000" dirty="0" err="1">
                <a:latin typeface="+mj-lt"/>
              </a:rPr>
              <a:t>sepi</a:t>
            </a:r>
            <a:r>
              <a:rPr lang="en-US" sz="2000" dirty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penggunanya</a:t>
            </a:r>
            <a:r>
              <a:rPr lang="en-US" sz="2000" dirty="0">
                <a:latin typeface="+mj-lt"/>
              </a:rPr>
              <a:t>  di  Indonesia.  </a:t>
            </a:r>
            <a:r>
              <a:rPr lang="en-US" sz="2000" dirty="0" err="1">
                <a:latin typeface="+mj-lt"/>
              </a:rPr>
              <a:t>Kemudahan</a:t>
            </a:r>
            <a:r>
              <a:rPr lang="en-US" sz="2000" dirty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penggunaannya</a:t>
            </a:r>
            <a:r>
              <a:rPr lang="en-US" sz="2000" dirty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ini</a:t>
            </a:r>
            <a:r>
              <a:rPr lang="en-US" sz="2000" dirty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tidak</a:t>
            </a:r>
            <a:r>
              <a:rPr lang="en-US" sz="2000" dirty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jarang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mengakibatkan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banyaknya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muncul</a:t>
            </a:r>
            <a:r>
              <a:rPr lang="en-US" sz="2000" dirty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akun-akun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pengguna</a:t>
            </a:r>
            <a:r>
              <a:rPr lang="en-US" sz="2000" dirty="0">
                <a:latin typeface="+mj-lt"/>
              </a:rPr>
              <a:t>  yang </a:t>
            </a:r>
            <a:r>
              <a:rPr lang="en-US" sz="2000" dirty="0" err="1">
                <a:latin typeface="+mj-lt"/>
              </a:rPr>
              <a:t>menggunakan</a:t>
            </a:r>
            <a:r>
              <a:rPr lang="en-US" sz="2000" dirty="0">
                <a:latin typeface="+mj-lt"/>
              </a:rPr>
              <a:t>  twitter  </a:t>
            </a:r>
            <a:r>
              <a:rPr lang="en-US" sz="2000" dirty="0" err="1" smtClean="0">
                <a:latin typeface="+mj-lt"/>
              </a:rPr>
              <a:t>untuk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menyebarkan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kebencian</a:t>
            </a:r>
            <a:r>
              <a:rPr lang="en-US" sz="2000" dirty="0">
                <a:latin typeface="+mj-lt"/>
              </a:rPr>
              <a:t> hate speech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menggunakan</a:t>
            </a:r>
            <a:r>
              <a:rPr lang="en-US" sz="2000" dirty="0">
                <a:latin typeface="+mj-lt"/>
              </a:rPr>
              <a:t> kata-kata yang </a:t>
            </a:r>
            <a:r>
              <a:rPr lang="en-US" sz="2000" dirty="0" err="1">
                <a:latin typeface="+mj-lt"/>
              </a:rPr>
              <a:t>menyinggung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atau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kasar</a:t>
            </a:r>
            <a:r>
              <a:rPr lang="en-US" sz="2000" dirty="0">
                <a:latin typeface="+mj-lt"/>
              </a:rPr>
              <a:t>  abusive</a:t>
            </a:r>
            <a:r>
              <a:rPr lang="en-US" sz="2000" dirty="0" smtClean="0">
                <a:latin typeface="+mj-lt"/>
              </a:rPr>
              <a:t>. </a:t>
            </a:r>
            <a:r>
              <a:rPr lang="en-US" sz="2000" dirty="0" err="1" smtClean="0">
                <a:latin typeface="+mj-lt"/>
              </a:rPr>
              <a:t>Kreator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mengupload</a:t>
            </a:r>
            <a:r>
              <a:rPr lang="en-US" sz="2000" dirty="0" smtClean="0">
                <a:latin typeface="+mj-lt"/>
              </a:rPr>
              <a:t> data </a:t>
            </a:r>
            <a:r>
              <a:rPr lang="en-US" sz="2000" dirty="0" err="1" smtClean="0">
                <a:latin typeface="+mj-lt"/>
              </a:rPr>
              <a:t>tersebut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</a:t>
            </a:r>
            <a:r>
              <a:rPr lang="en-US" sz="2000" dirty="0" smtClean="0">
                <a:latin typeface="+mj-lt"/>
              </a:rPr>
              <a:t> website kaggle.com, </a:t>
            </a:r>
            <a:r>
              <a:rPr lang="en-US" sz="2000" dirty="0" err="1" smtClean="0">
                <a:latin typeface="+mj-lt"/>
              </a:rPr>
              <a:t>namun</a:t>
            </a:r>
            <a:r>
              <a:rPr lang="en-US" sz="2000" dirty="0" smtClean="0">
                <a:latin typeface="+mj-lt"/>
              </a:rPr>
              <a:t> di website </a:t>
            </a:r>
            <a:r>
              <a:rPr lang="en-US" sz="2000" dirty="0" err="1" smtClean="0">
                <a:latin typeface="+mj-lt"/>
              </a:rPr>
              <a:t>tersebut</a:t>
            </a:r>
            <a:r>
              <a:rPr lang="en-US" sz="2000" dirty="0" smtClean="0">
                <a:latin typeface="+mj-lt"/>
              </a:rPr>
              <a:t> data </a:t>
            </a:r>
            <a:r>
              <a:rPr lang="en-US" sz="2000" dirty="0" err="1" smtClean="0">
                <a:latin typeface="+mj-lt"/>
              </a:rPr>
              <a:t>masih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belum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diolah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menjadi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lebih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baik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yaitu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masih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tanda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baca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atau</a:t>
            </a:r>
            <a:r>
              <a:rPr lang="en-US" sz="2000" dirty="0" smtClean="0">
                <a:latin typeface="+mj-lt"/>
              </a:rPr>
              <a:t> emoticon yang </a:t>
            </a:r>
            <a:r>
              <a:rPr lang="en-US" sz="2000" dirty="0" err="1" smtClean="0">
                <a:latin typeface="+mj-lt"/>
              </a:rPr>
              <a:t>menyulitkan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dalam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menfilter</a:t>
            </a:r>
            <a:r>
              <a:rPr lang="en-US" sz="2000" dirty="0" smtClean="0">
                <a:latin typeface="+mj-lt"/>
              </a:rPr>
              <a:t> data </a:t>
            </a:r>
            <a:r>
              <a:rPr lang="en-US" sz="2000" dirty="0" err="1" smtClean="0">
                <a:latin typeface="+mj-lt"/>
              </a:rPr>
              <a:t>tersebut</a:t>
            </a:r>
            <a:r>
              <a:rPr lang="en-US" sz="2000" dirty="0" smtClean="0">
                <a:latin typeface="+mj-lt"/>
              </a:rPr>
              <a:t>. Dari </a:t>
            </a:r>
            <a:r>
              <a:rPr lang="en-US" sz="2000" dirty="0" err="1" smtClean="0">
                <a:latin typeface="+mj-lt"/>
              </a:rPr>
              <a:t>hal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tersebut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penulis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melakukan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analisis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perancangan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API </a:t>
            </a:r>
            <a:r>
              <a:rPr lang="en-US" sz="2000" dirty="0" err="1" smtClean="0">
                <a:latin typeface="+mj-lt"/>
              </a:rPr>
              <a:t>untuk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melakukan</a:t>
            </a:r>
            <a:r>
              <a:rPr lang="en-US" sz="2000" dirty="0" smtClean="0">
                <a:latin typeface="+mj-lt"/>
              </a:rPr>
              <a:t> cleansing data </a:t>
            </a:r>
            <a:r>
              <a:rPr lang="en-US" sz="2000" dirty="0" err="1" smtClean="0">
                <a:latin typeface="+mj-lt"/>
              </a:rPr>
              <a:t>teks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secara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otomatis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teks</a:t>
            </a:r>
            <a:r>
              <a:rPr lang="en-US" sz="2000" dirty="0" smtClean="0">
                <a:latin typeface="+mj-lt"/>
              </a:rPr>
              <a:t> yang </a:t>
            </a:r>
            <a:r>
              <a:rPr lang="en-US" sz="2000" dirty="0" err="1" smtClean="0">
                <a:latin typeface="+mj-lt"/>
              </a:rPr>
              <a:t>bakal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dibersihkan</a:t>
            </a:r>
            <a:r>
              <a:rPr lang="en-US" sz="2000" dirty="0" smtClean="0">
                <a:latin typeface="+mj-lt"/>
              </a:rPr>
              <a:t> pun </a:t>
            </a:r>
            <a:r>
              <a:rPr lang="en-US" sz="2000" dirty="0" err="1" smtClean="0">
                <a:latin typeface="+mj-lt"/>
              </a:rPr>
              <a:t>berupa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teks</a:t>
            </a:r>
            <a:r>
              <a:rPr lang="en-US" sz="2000" dirty="0" smtClean="0">
                <a:latin typeface="+mj-lt"/>
              </a:rPr>
              <a:t> non formal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disimpan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pada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sebuah</a:t>
            </a:r>
            <a:r>
              <a:rPr lang="en-US" sz="2000" dirty="0" smtClean="0">
                <a:latin typeface="+mj-lt"/>
              </a:rPr>
              <a:t> database SQLite yang </a:t>
            </a:r>
            <a:r>
              <a:rPr lang="en-US" sz="2000" dirty="0" err="1" smtClean="0">
                <a:latin typeface="+mj-lt"/>
              </a:rPr>
              <a:t>dapat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membatu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pemakai</a:t>
            </a:r>
            <a:r>
              <a:rPr lang="en-US" sz="2000" dirty="0" smtClean="0">
                <a:latin typeface="+mj-lt"/>
              </a:rPr>
              <a:t> data </a:t>
            </a:r>
            <a:r>
              <a:rPr lang="en-US" sz="2000" dirty="0" err="1" smtClean="0">
                <a:latin typeface="+mj-lt"/>
              </a:rPr>
              <a:t>untuk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menganalisis</a:t>
            </a:r>
            <a:r>
              <a:rPr lang="en-US" sz="2000" dirty="0" smtClean="0">
                <a:latin typeface="+mj-lt"/>
              </a:rPr>
              <a:t> data </a:t>
            </a:r>
            <a:r>
              <a:rPr lang="en-US" sz="2000" dirty="0" err="1" smtClean="0">
                <a:latin typeface="+mj-lt"/>
              </a:rPr>
              <a:t>dengan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lebih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mudah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tanpa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adanya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tanda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baca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emoticon </a:t>
            </a:r>
            <a:r>
              <a:rPr lang="en-US" sz="2000" dirty="0" err="1" smtClean="0">
                <a:latin typeface="+mj-lt"/>
              </a:rPr>
              <a:t>pada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teks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9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 – Descriptive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0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565857"/>
            <a:ext cx="9601200" cy="33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API Swagger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57764"/>
            <a:ext cx="9601200" cy="31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981" y="2557463"/>
            <a:ext cx="792803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1026" name="Picture 2" descr="https://cdn.discordapp.com/attachments/1033551636360089660/1034147348680548453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73" y="2557463"/>
            <a:ext cx="673925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</p:txBody>
      </p:sp>
      <p:pic>
        <p:nvPicPr>
          <p:cNvPr id="2050" name="Picture 2" descr="https://cdn.discordapp.com/attachments/1033551636360089660/1034147457342382213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19" y="2557463"/>
            <a:ext cx="717616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6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Cleaning </a:t>
            </a:r>
            <a:r>
              <a:rPr lang="en-US" dirty="0" err="1" smtClean="0"/>
              <a:t>Tesk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di database SQLite.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33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186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Analisis penggunaan data cleansing pada data tentang “Indonesian Abusive and Hate Speech Twitter Text”</vt:lpstr>
      <vt:lpstr>Pendahuluan</vt:lpstr>
      <vt:lpstr>Metode Penelitian</vt:lpstr>
      <vt:lpstr>Hasil dan kesimpulan</vt:lpstr>
      <vt:lpstr>Tampilan API Swagger</vt:lpstr>
      <vt:lpstr>Tampilan</vt:lpstr>
      <vt:lpstr>Tampilan Hasil</vt:lpstr>
      <vt:lpstr>Tampilan Hasil</vt:lpstr>
      <vt:lpstr>Kesimpulan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penggunaan data cleansing pada data tentang “Indonesian Abusive and Hate Speech Twitter Text”</dc:title>
  <dc:creator>Microsoft account</dc:creator>
  <cp:lastModifiedBy>Microsoft account</cp:lastModifiedBy>
  <cp:revision>13</cp:revision>
  <dcterms:created xsi:type="dcterms:W3CDTF">2022-10-24T15:17:43Z</dcterms:created>
  <dcterms:modified xsi:type="dcterms:W3CDTF">2022-10-24T16:53:23Z</dcterms:modified>
</cp:coreProperties>
</file>