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7C424-DECE-44E5-9E59-5BD46C7523B9}" v="163" dt="2023-05-03T14:02:04.562"/>
    <p1510:client id="{FC8E3FB0-4132-4E15-9BCF-BE38D9A773D5}" v="384" dt="2023-05-03T13:41:2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7E2C1-8154-420B-B2D1-A62DBEC91A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FD364-E388-448D-98C6-368E8A5A75C5}">
      <dgm:prSet/>
      <dgm:spPr/>
      <dgm:t>
        <a:bodyPr/>
        <a:lstStyle/>
        <a:p>
          <a:r>
            <a:rPr lang="en-US"/>
            <a:t>Правила</a:t>
          </a:r>
        </a:p>
      </dgm:t>
    </dgm:pt>
    <dgm:pt modelId="{E9954BFE-0B65-4E32-B635-4C8F86AE35F3}" type="parTrans" cxnId="{ADCBAE8E-1E4A-477B-9055-63B246520250}">
      <dgm:prSet/>
      <dgm:spPr/>
      <dgm:t>
        <a:bodyPr/>
        <a:lstStyle/>
        <a:p>
          <a:endParaRPr lang="en-US"/>
        </a:p>
      </dgm:t>
    </dgm:pt>
    <dgm:pt modelId="{9E147341-33A5-4928-9581-DA41244CAE1F}" type="sibTrans" cxnId="{ADCBAE8E-1E4A-477B-9055-63B246520250}">
      <dgm:prSet/>
      <dgm:spPr/>
      <dgm:t>
        <a:bodyPr/>
        <a:lstStyle/>
        <a:p>
          <a:endParaRPr lang="en-US"/>
        </a:p>
      </dgm:t>
    </dgm:pt>
    <dgm:pt modelId="{39F45AD1-0053-41C3-82C8-6F57DC453627}">
      <dgm:prSet/>
      <dgm:spPr/>
      <dgm:t>
        <a:bodyPr/>
        <a:lstStyle/>
        <a:p>
          <a:r>
            <a:rPr lang="en-US"/>
            <a:t>Синтаксис</a:t>
          </a:r>
        </a:p>
      </dgm:t>
    </dgm:pt>
    <dgm:pt modelId="{E0D9F3D2-6B80-403C-8DCD-BE968B8642FE}" type="parTrans" cxnId="{CE927546-7711-4421-B754-5CB985688992}">
      <dgm:prSet/>
      <dgm:spPr/>
      <dgm:t>
        <a:bodyPr/>
        <a:lstStyle/>
        <a:p>
          <a:endParaRPr lang="en-US"/>
        </a:p>
      </dgm:t>
    </dgm:pt>
    <dgm:pt modelId="{E6056CBC-D4BC-4C74-A810-A86D55D83BE1}" type="sibTrans" cxnId="{CE927546-7711-4421-B754-5CB985688992}">
      <dgm:prSet/>
      <dgm:spPr/>
      <dgm:t>
        <a:bodyPr/>
        <a:lstStyle/>
        <a:p>
          <a:endParaRPr lang="en-US"/>
        </a:p>
      </dgm:t>
    </dgm:pt>
    <dgm:pt modelId="{73BE6F87-2313-4591-857A-D75E6C43A7A4}" type="pres">
      <dgm:prSet presAssocID="{A9C7E2C1-8154-420B-B2D1-A62DBEC91A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E992F1-EDC7-4921-B385-A4448195ACA4}" type="pres">
      <dgm:prSet presAssocID="{D12FD364-E388-448D-98C6-368E8A5A75C5}" presName="hierRoot1" presStyleCnt="0"/>
      <dgm:spPr/>
    </dgm:pt>
    <dgm:pt modelId="{0FF245C2-E50B-4823-95ED-98FCD386389B}" type="pres">
      <dgm:prSet presAssocID="{D12FD364-E388-448D-98C6-368E8A5A75C5}" presName="composite" presStyleCnt="0"/>
      <dgm:spPr/>
    </dgm:pt>
    <dgm:pt modelId="{E0D92E43-D8C9-4D90-8655-99B0C68768CB}" type="pres">
      <dgm:prSet presAssocID="{D12FD364-E388-448D-98C6-368E8A5A75C5}" presName="background" presStyleLbl="node0" presStyleIdx="0" presStyleCnt="2"/>
      <dgm:spPr/>
    </dgm:pt>
    <dgm:pt modelId="{16DB7FFA-469A-44D1-97EB-88732484E8C7}" type="pres">
      <dgm:prSet presAssocID="{D12FD364-E388-448D-98C6-368E8A5A75C5}" presName="text" presStyleLbl="fgAcc0" presStyleIdx="0" presStyleCnt="2">
        <dgm:presLayoutVars>
          <dgm:chPref val="3"/>
        </dgm:presLayoutVars>
      </dgm:prSet>
      <dgm:spPr/>
    </dgm:pt>
    <dgm:pt modelId="{245A9218-1E22-482D-AB4A-F75472A89644}" type="pres">
      <dgm:prSet presAssocID="{D12FD364-E388-448D-98C6-368E8A5A75C5}" presName="hierChild2" presStyleCnt="0"/>
      <dgm:spPr/>
    </dgm:pt>
    <dgm:pt modelId="{5D3885CD-EA46-4B59-8AE4-B4AF3AC785D3}" type="pres">
      <dgm:prSet presAssocID="{39F45AD1-0053-41C3-82C8-6F57DC453627}" presName="hierRoot1" presStyleCnt="0"/>
      <dgm:spPr/>
    </dgm:pt>
    <dgm:pt modelId="{FF8B194E-6D47-4115-8F7D-75430B83A33E}" type="pres">
      <dgm:prSet presAssocID="{39F45AD1-0053-41C3-82C8-6F57DC453627}" presName="composite" presStyleCnt="0"/>
      <dgm:spPr/>
    </dgm:pt>
    <dgm:pt modelId="{DA468C9E-DE3B-4EEC-B69E-4E49BF612894}" type="pres">
      <dgm:prSet presAssocID="{39F45AD1-0053-41C3-82C8-6F57DC453627}" presName="background" presStyleLbl="node0" presStyleIdx="1" presStyleCnt="2"/>
      <dgm:spPr/>
    </dgm:pt>
    <dgm:pt modelId="{1E9D9C12-5036-4938-8E9A-43471C21CFE7}" type="pres">
      <dgm:prSet presAssocID="{39F45AD1-0053-41C3-82C8-6F57DC453627}" presName="text" presStyleLbl="fgAcc0" presStyleIdx="1" presStyleCnt="2">
        <dgm:presLayoutVars>
          <dgm:chPref val="3"/>
        </dgm:presLayoutVars>
      </dgm:prSet>
      <dgm:spPr/>
    </dgm:pt>
    <dgm:pt modelId="{B9598D57-E23E-4F2B-9C73-D0A4D559CBBD}" type="pres">
      <dgm:prSet presAssocID="{39F45AD1-0053-41C3-82C8-6F57DC453627}" presName="hierChild2" presStyleCnt="0"/>
      <dgm:spPr/>
    </dgm:pt>
  </dgm:ptLst>
  <dgm:cxnLst>
    <dgm:cxn modelId="{B51A991A-E891-4C05-90B5-3A8592D91BC3}" type="presOf" srcId="{D12FD364-E388-448D-98C6-368E8A5A75C5}" destId="{16DB7FFA-469A-44D1-97EB-88732484E8C7}" srcOrd="0" destOrd="0" presId="urn:microsoft.com/office/officeart/2005/8/layout/hierarchy1"/>
    <dgm:cxn modelId="{CE927546-7711-4421-B754-5CB985688992}" srcId="{A9C7E2C1-8154-420B-B2D1-A62DBEC91A05}" destId="{39F45AD1-0053-41C3-82C8-6F57DC453627}" srcOrd="1" destOrd="0" parTransId="{E0D9F3D2-6B80-403C-8DCD-BE968B8642FE}" sibTransId="{E6056CBC-D4BC-4C74-A810-A86D55D83BE1}"/>
    <dgm:cxn modelId="{637F1D8C-92A3-4903-9595-1E2DDDFA4257}" type="presOf" srcId="{39F45AD1-0053-41C3-82C8-6F57DC453627}" destId="{1E9D9C12-5036-4938-8E9A-43471C21CFE7}" srcOrd="0" destOrd="0" presId="urn:microsoft.com/office/officeart/2005/8/layout/hierarchy1"/>
    <dgm:cxn modelId="{ADCBAE8E-1E4A-477B-9055-63B246520250}" srcId="{A9C7E2C1-8154-420B-B2D1-A62DBEC91A05}" destId="{D12FD364-E388-448D-98C6-368E8A5A75C5}" srcOrd="0" destOrd="0" parTransId="{E9954BFE-0B65-4E32-B635-4C8F86AE35F3}" sibTransId="{9E147341-33A5-4928-9581-DA41244CAE1F}"/>
    <dgm:cxn modelId="{1CBDFDDA-F3C9-4126-A361-D2CC50D4889A}" type="presOf" srcId="{A9C7E2C1-8154-420B-B2D1-A62DBEC91A05}" destId="{73BE6F87-2313-4591-857A-D75E6C43A7A4}" srcOrd="0" destOrd="0" presId="urn:microsoft.com/office/officeart/2005/8/layout/hierarchy1"/>
    <dgm:cxn modelId="{06C91556-2EEF-4089-81D5-BFFF07F1A658}" type="presParOf" srcId="{73BE6F87-2313-4591-857A-D75E6C43A7A4}" destId="{14E992F1-EDC7-4921-B385-A4448195ACA4}" srcOrd="0" destOrd="0" presId="urn:microsoft.com/office/officeart/2005/8/layout/hierarchy1"/>
    <dgm:cxn modelId="{FD4C883A-3A26-4125-9548-06C1B2F80D98}" type="presParOf" srcId="{14E992F1-EDC7-4921-B385-A4448195ACA4}" destId="{0FF245C2-E50B-4823-95ED-98FCD386389B}" srcOrd="0" destOrd="0" presId="urn:microsoft.com/office/officeart/2005/8/layout/hierarchy1"/>
    <dgm:cxn modelId="{0D248CD1-E91A-4A0D-8566-50A2DC372C45}" type="presParOf" srcId="{0FF245C2-E50B-4823-95ED-98FCD386389B}" destId="{E0D92E43-D8C9-4D90-8655-99B0C68768CB}" srcOrd="0" destOrd="0" presId="urn:microsoft.com/office/officeart/2005/8/layout/hierarchy1"/>
    <dgm:cxn modelId="{920C2897-2548-4C82-8908-60A6A4223266}" type="presParOf" srcId="{0FF245C2-E50B-4823-95ED-98FCD386389B}" destId="{16DB7FFA-469A-44D1-97EB-88732484E8C7}" srcOrd="1" destOrd="0" presId="urn:microsoft.com/office/officeart/2005/8/layout/hierarchy1"/>
    <dgm:cxn modelId="{5D9B960E-4087-4365-B111-C3693A456DE6}" type="presParOf" srcId="{14E992F1-EDC7-4921-B385-A4448195ACA4}" destId="{245A9218-1E22-482D-AB4A-F75472A89644}" srcOrd="1" destOrd="0" presId="urn:microsoft.com/office/officeart/2005/8/layout/hierarchy1"/>
    <dgm:cxn modelId="{9560EDAA-9322-469B-A06B-AC83E1E73C69}" type="presParOf" srcId="{73BE6F87-2313-4591-857A-D75E6C43A7A4}" destId="{5D3885CD-EA46-4B59-8AE4-B4AF3AC785D3}" srcOrd="1" destOrd="0" presId="urn:microsoft.com/office/officeart/2005/8/layout/hierarchy1"/>
    <dgm:cxn modelId="{4E2740E7-C221-41BF-9932-4024328A6821}" type="presParOf" srcId="{5D3885CD-EA46-4B59-8AE4-B4AF3AC785D3}" destId="{FF8B194E-6D47-4115-8F7D-75430B83A33E}" srcOrd="0" destOrd="0" presId="urn:microsoft.com/office/officeart/2005/8/layout/hierarchy1"/>
    <dgm:cxn modelId="{8E81CA71-61FF-4062-BD95-4A4EF3EF963B}" type="presParOf" srcId="{FF8B194E-6D47-4115-8F7D-75430B83A33E}" destId="{DA468C9E-DE3B-4EEC-B69E-4E49BF612894}" srcOrd="0" destOrd="0" presId="urn:microsoft.com/office/officeart/2005/8/layout/hierarchy1"/>
    <dgm:cxn modelId="{06669C4E-9D32-4BBB-9C64-26A363C6D1CE}" type="presParOf" srcId="{FF8B194E-6D47-4115-8F7D-75430B83A33E}" destId="{1E9D9C12-5036-4938-8E9A-43471C21CFE7}" srcOrd="1" destOrd="0" presId="urn:microsoft.com/office/officeart/2005/8/layout/hierarchy1"/>
    <dgm:cxn modelId="{6C0727D4-EDF0-4EA1-8187-4E9E22FE986C}" type="presParOf" srcId="{5D3885CD-EA46-4B59-8AE4-B4AF3AC785D3}" destId="{B9598D57-E23E-4F2B-9C73-D0A4D559CB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C2B2B-B495-4CB4-ADF4-42A0B38B2DD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E657C4-3941-4B74-B04D-DB7E7EC31AAE}">
      <dgm:prSet/>
      <dgm:spPr/>
      <dgm:t>
        <a:bodyPr/>
        <a:lstStyle/>
        <a:p>
          <a:r>
            <a:rPr lang="en-US"/>
            <a:t>Елементни</a:t>
          </a:r>
        </a:p>
      </dgm:t>
    </dgm:pt>
    <dgm:pt modelId="{95503FA3-3348-40FB-BD9B-678C5B28A4B4}" type="parTrans" cxnId="{1670C3DD-93B6-49C4-857B-D29F8611A9D5}">
      <dgm:prSet/>
      <dgm:spPr/>
      <dgm:t>
        <a:bodyPr/>
        <a:lstStyle/>
        <a:p>
          <a:endParaRPr lang="en-US"/>
        </a:p>
      </dgm:t>
    </dgm:pt>
    <dgm:pt modelId="{F024A523-63FF-4546-87EF-9D0B9DF40FF1}" type="sibTrans" cxnId="{1670C3DD-93B6-49C4-857B-D29F8611A9D5}">
      <dgm:prSet/>
      <dgm:spPr/>
      <dgm:t>
        <a:bodyPr/>
        <a:lstStyle/>
        <a:p>
          <a:endParaRPr lang="en-US"/>
        </a:p>
      </dgm:t>
    </dgm:pt>
    <dgm:pt modelId="{16DB1246-B694-4027-9820-B1FB470DA70A}">
      <dgm:prSet/>
      <dgm:spPr/>
      <dgm:t>
        <a:bodyPr/>
        <a:lstStyle/>
        <a:p>
          <a:r>
            <a:rPr lang="en-US"/>
            <a:t>Класови</a:t>
          </a:r>
        </a:p>
      </dgm:t>
    </dgm:pt>
    <dgm:pt modelId="{54B4DE9F-5B1D-4BAF-A409-211D5B3FE196}" type="parTrans" cxnId="{8E3CACCD-731F-47EB-997F-372E2915C4F9}">
      <dgm:prSet/>
      <dgm:spPr/>
      <dgm:t>
        <a:bodyPr/>
        <a:lstStyle/>
        <a:p>
          <a:endParaRPr lang="en-US"/>
        </a:p>
      </dgm:t>
    </dgm:pt>
    <dgm:pt modelId="{F624D5B8-A82B-47DA-AB63-1126E59CD053}" type="sibTrans" cxnId="{8E3CACCD-731F-47EB-997F-372E2915C4F9}">
      <dgm:prSet/>
      <dgm:spPr/>
      <dgm:t>
        <a:bodyPr/>
        <a:lstStyle/>
        <a:p>
          <a:endParaRPr lang="en-US"/>
        </a:p>
      </dgm:t>
    </dgm:pt>
    <dgm:pt modelId="{EA748AEC-0784-4B49-8605-3086E3EC0CDB}">
      <dgm:prSet/>
      <dgm:spPr/>
      <dgm:t>
        <a:bodyPr/>
        <a:lstStyle/>
        <a:p>
          <a:r>
            <a:rPr lang="en-US"/>
            <a:t>Селектори по идентификатори</a:t>
          </a:r>
        </a:p>
      </dgm:t>
    </dgm:pt>
    <dgm:pt modelId="{57353025-8481-4AC1-BD35-2B829EABB3C5}" type="parTrans" cxnId="{CB8252D3-02A8-4F07-9948-BB2963EE5229}">
      <dgm:prSet/>
      <dgm:spPr/>
      <dgm:t>
        <a:bodyPr/>
        <a:lstStyle/>
        <a:p>
          <a:endParaRPr lang="en-US"/>
        </a:p>
      </dgm:t>
    </dgm:pt>
    <dgm:pt modelId="{8BAC2DD3-013E-4F56-BE97-3BF62DDD3CFF}" type="sibTrans" cxnId="{CB8252D3-02A8-4F07-9948-BB2963EE5229}">
      <dgm:prSet/>
      <dgm:spPr/>
      <dgm:t>
        <a:bodyPr/>
        <a:lstStyle/>
        <a:p>
          <a:endParaRPr lang="en-US"/>
        </a:p>
      </dgm:t>
    </dgm:pt>
    <dgm:pt modelId="{BAE9A6D4-105F-40DF-B4DE-65F1926748D0}">
      <dgm:prSet/>
      <dgm:spPr/>
      <dgm:t>
        <a:bodyPr/>
        <a:lstStyle/>
        <a:p>
          <a:r>
            <a:rPr lang="en-US"/>
            <a:t>Селектори по атрибути</a:t>
          </a:r>
        </a:p>
      </dgm:t>
    </dgm:pt>
    <dgm:pt modelId="{697E9DB3-4E1E-446B-AF41-0F55029D1897}" type="parTrans" cxnId="{EDD2544C-5D06-4297-8DF6-24CE2DC22490}">
      <dgm:prSet/>
      <dgm:spPr/>
      <dgm:t>
        <a:bodyPr/>
        <a:lstStyle/>
        <a:p>
          <a:endParaRPr lang="en-US"/>
        </a:p>
      </dgm:t>
    </dgm:pt>
    <dgm:pt modelId="{169CF701-A597-4A48-A8F0-EA3498E6C698}" type="sibTrans" cxnId="{EDD2544C-5D06-4297-8DF6-24CE2DC22490}">
      <dgm:prSet/>
      <dgm:spPr/>
      <dgm:t>
        <a:bodyPr/>
        <a:lstStyle/>
        <a:p>
          <a:endParaRPr lang="en-US"/>
        </a:p>
      </dgm:t>
    </dgm:pt>
    <dgm:pt modelId="{1DD9BBFA-F7A2-4D70-B92B-0263F593E95E}">
      <dgm:prSet/>
      <dgm:spPr/>
      <dgm:t>
        <a:bodyPr/>
        <a:lstStyle/>
        <a:p>
          <a:r>
            <a:rPr lang="en-US"/>
            <a:t>Селектори по псевдо-класове</a:t>
          </a:r>
        </a:p>
      </dgm:t>
    </dgm:pt>
    <dgm:pt modelId="{1BA2A896-7F43-4459-B38D-3F86273FBF45}" type="parTrans" cxnId="{EE1BDD11-012A-4665-9E11-8740B49B5418}">
      <dgm:prSet/>
      <dgm:spPr/>
      <dgm:t>
        <a:bodyPr/>
        <a:lstStyle/>
        <a:p>
          <a:endParaRPr lang="en-US"/>
        </a:p>
      </dgm:t>
    </dgm:pt>
    <dgm:pt modelId="{D76342B4-6A2A-444E-B6B3-2D462AAD29AA}" type="sibTrans" cxnId="{EE1BDD11-012A-4665-9E11-8740B49B5418}">
      <dgm:prSet/>
      <dgm:spPr/>
      <dgm:t>
        <a:bodyPr/>
        <a:lstStyle/>
        <a:p>
          <a:endParaRPr lang="en-US"/>
        </a:p>
      </dgm:t>
    </dgm:pt>
    <dgm:pt modelId="{C35DD775-8262-4021-97C3-A405B567B496}">
      <dgm:prSet/>
      <dgm:spPr/>
      <dgm:t>
        <a:bodyPr/>
        <a:lstStyle/>
        <a:p>
          <a:r>
            <a:rPr lang="en-US"/>
            <a:t>Селектори по псевдо-елементи</a:t>
          </a:r>
        </a:p>
      </dgm:t>
    </dgm:pt>
    <dgm:pt modelId="{0603D4CD-5861-49F7-BD20-A59D0CA0D666}" type="parTrans" cxnId="{71D5756B-2A45-4BDF-B7B9-55BBBC8CCBDF}">
      <dgm:prSet/>
      <dgm:spPr/>
      <dgm:t>
        <a:bodyPr/>
        <a:lstStyle/>
        <a:p>
          <a:endParaRPr lang="en-US"/>
        </a:p>
      </dgm:t>
    </dgm:pt>
    <dgm:pt modelId="{76EEA757-AEE9-434D-B963-E02AAE54DCD2}" type="sibTrans" cxnId="{71D5756B-2A45-4BDF-B7B9-55BBBC8CCBDF}">
      <dgm:prSet/>
      <dgm:spPr/>
      <dgm:t>
        <a:bodyPr/>
        <a:lstStyle/>
        <a:p>
          <a:endParaRPr lang="en-US"/>
        </a:p>
      </dgm:t>
    </dgm:pt>
    <dgm:pt modelId="{87C8D58D-92A4-43BA-A2E9-E9F06DFD16A8}" type="pres">
      <dgm:prSet presAssocID="{027C2B2B-B495-4CB4-ADF4-42A0B38B2DD1}" presName="vert0" presStyleCnt="0">
        <dgm:presLayoutVars>
          <dgm:dir/>
          <dgm:animOne val="branch"/>
          <dgm:animLvl val="lvl"/>
        </dgm:presLayoutVars>
      </dgm:prSet>
      <dgm:spPr/>
    </dgm:pt>
    <dgm:pt modelId="{5DECEA98-33F6-4581-A1FD-B9D88FC00D14}" type="pres">
      <dgm:prSet presAssocID="{A7E657C4-3941-4B74-B04D-DB7E7EC31AAE}" presName="thickLine" presStyleLbl="alignNode1" presStyleIdx="0" presStyleCnt="6"/>
      <dgm:spPr/>
    </dgm:pt>
    <dgm:pt modelId="{6D503C25-3D58-4719-862A-37A3B97D37C3}" type="pres">
      <dgm:prSet presAssocID="{A7E657C4-3941-4B74-B04D-DB7E7EC31AAE}" presName="horz1" presStyleCnt="0"/>
      <dgm:spPr/>
    </dgm:pt>
    <dgm:pt modelId="{2E67A439-69C8-4E95-9603-F0F9E2C4E4CC}" type="pres">
      <dgm:prSet presAssocID="{A7E657C4-3941-4B74-B04D-DB7E7EC31AAE}" presName="tx1" presStyleLbl="revTx" presStyleIdx="0" presStyleCnt="6"/>
      <dgm:spPr/>
    </dgm:pt>
    <dgm:pt modelId="{3430203A-FE01-4B15-9AB2-949DBA29953A}" type="pres">
      <dgm:prSet presAssocID="{A7E657C4-3941-4B74-B04D-DB7E7EC31AAE}" presName="vert1" presStyleCnt="0"/>
      <dgm:spPr/>
    </dgm:pt>
    <dgm:pt modelId="{7CE6F246-71EB-466C-AC95-C583D2762249}" type="pres">
      <dgm:prSet presAssocID="{16DB1246-B694-4027-9820-B1FB470DA70A}" presName="thickLine" presStyleLbl="alignNode1" presStyleIdx="1" presStyleCnt="6"/>
      <dgm:spPr/>
    </dgm:pt>
    <dgm:pt modelId="{EFF2707F-60EC-475A-A79E-00B1D1166342}" type="pres">
      <dgm:prSet presAssocID="{16DB1246-B694-4027-9820-B1FB470DA70A}" presName="horz1" presStyleCnt="0"/>
      <dgm:spPr/>
    </dgm:pt>
    <dgm:pt modelId="{1B0F7EBF-F7D6-4147-B7E0-BB46F82F9633}" type="pres">
      <dgm:prSet presAssocID="{16DB1246-B694-4027-9820-B1FB470DA70A}" presName="tx1" presStyleLbl="revTx" presStyleIdx="1" presStyleCnt="6"/>
      <dgm:spPr/>
    </dgm:pt>
    <dgm:pt modelId="{516036A0-9F57-4B78-AD39-722F8AB7FF12}" type="pres">
      <dgm:prSet presAssocID="{16DB1246-B694-4027-9820-B1FB470DA70A}" presName="vert1" presStyleCnt="0"/>
      <dgm:spPr/>
    </dgm:pt>
    <dgm:pt modelId="{971A2722-653C-4C0F-ACDE-D2E4863CC876}" type="pres">
      <dgm:prSet presAssocID="{EA748AEC-0784-4B49-8605-3086E3EC0CDB}" presName="thickLine" presStyleLbl="alignNode1" presStyleIdx="2" presStyleCnt="6"/>
      <dgm:spPr/>
    </dgm:pt>
    <dgm:pt modelId="{DEFE7C14-81C7-40D2-B355-0B38A1167AC6}" type="pres">
      <dgm:prSet presAssocID="{EA748AEC-0784-4B49-8605-3086E3EC0CDB}" presName="horz1" presStyleCnt="0"/>
      <dgm:spPr/>
    </dgm:pt>
    <dgm:pt modelId="{1B2BF27E-15DA-4851-90E9-B577F3AA0169}" type="pres">
      <dgm:prSet presAssocID="{EA748AEC-0784-4B49-8605-3086E3EC0CDB}" presName="tx1" presStyleLbl="revTx" presStyleIdx="2" presStyleCnt="6"/>
      <dgm:spPr/>
    </dgm:pt>
    <dgm:pt modelId="{D5C8D3F8-2E24-461A-96FA-99AAA07CF84A}" type="pres">
      <dgm:prSet presAssocID="{EA748AEC-0784-4B49-8605-3086E3EC0CDB}" presName="vert1" presStyleCnt="0"/>
      <dgm:spPr/>
    </dgm:pt>
    <dgm:pt modelId="{B4E0C12A-AD53-4769-83C7-CEEB9F5023E0}" type="pres">
      <dgm:prSet presAssocID="{BAE9A6D4-105F-40DF-B4DE-65F1926748D0}" presName="thickLine" presStyleLbl="alignNode1" presStyleIdx="3" presStyleCnt="6"/>
      <dgm:spPr/>
    </dgm:pt>
    <dgm:pt modelId="{BE7E5452-AEBD-4CF5-A661-51DE9EDCCE6B}" type="pres">
      <dgm:prSet presAssocID="{BAE9A6D4-105F-40DF-B4DE-65F1926748D0}" presName="horz1" presStyleCnt="0"/>
      <dgm:spPr/>
    </dgm:pt>
    <dgm:pt modelId="{1EEEFACC-6C98-4890-8AF9-0379EB59B216}" type="pres">
      <dgm:prSet presAssocID="{BAE9A6D4-105F-40DF-B4DE-65F1926748D0}" presName="tx1" presStyleLbl="revTx" presStyleIdx="3" presStyleCnt="6"/>
      <dgm:spPr/>
    </dgm:pt>
    <dgm:pt modelId="{4E30E94C-A916-4E22-8DE7-E98338E1B75F}" type="pres">
      <dgm:prSet presAssocID="{BAE9A6D4-105F-40DF-B4DE-65F1926748D0}" presName="vert1" presStyleCnt="0"/>
      <dgm:spPr/>
    </dgm:pt>
    <dgm:pt modelId="{41B2A902-8795-4842-8B3D-8B87419704F7}" type="pres">
      <dgm:prSet presAssocID="{1DD9BBFA-F7A2-4D70-B92B-0263F593E95E}" presName="thickLine" presStyleLbl="alignNode1" presStyleIdx="4" presStyleCnt="6"/>
      <dgm:spPr/>
    </dgm:pt>
    <dgm:pt modelId="{95A60CD5-965E-4690-AB46-D2FB976C6868}" type="pres">
      <dgm:prSet presAssocID="{1DD9BBFA-F7A2-4D70-B92B-0263F593E95E}" presName="horz1" presStyleCnt="0"/>
      <dgm:spPr/>
    </dgm:pt>
    <dgm:pt modelId="{36EEE802-ABE7-487A-8E95-463AE6A694CF}" type="pres">
      <dgm:prSet presAssocID="{1DD9BBFA-F7A2-4D70-B92B-0263F593E95E}" presName="tx1" presStyleLbl="revTx" presStyleIdx="4" presStyleCnt="6"/>
      <dgm:spPr/>
    </dgm:pt>
    <dgm:pt modelId="{88A937C7-D03E-4CE0-AFB0-FB44F148604C}" type="pres">
      <dgm:prSet presAssocID="{1DD9BBFA-F7A2-4D70-B92B-0263F593E95E}" presName="vert1" presStyleCnt="0"/>
      <dgm:spPr/>
    </dgm:pt>
    <dgm:pt modelId="{5D866738-21C4-413C-86B1-2CACC2EBD766}" type="pres">
      <dgm:prSet presAssocID="{C35DD775-8262-4021-97C3-A405B567B496}" presName="thickLine" presStyleLbl="alignNode1" presStyleIdx="5" presStyleCnt="6"/>
      <dgm:spPr/>
    </dgm:pt>
    <dgm:pt modelId="{09E4C764-E9AB-4F81-A9C0-3768DE18F8F5}" type="pres">
      <dgm:prSet presAssocID="{C35DD775-8262-4021-97C3-A405B567B496}" presName="horz1" presStyleCnt="0"/>
      <dgm:spPr/>
    </dgm:pt>
    <dgm:pt modelId="{9F7D4E17-A54A-4770-814B-6E0A310DCF27}" type="pres">
      <dgm:prSet presAssocID="{C35DD775-8262-4021-97C3-A405B567B496}" presName="tx1" presStyleLbl="revTx" presStyleIdx="5" presStyleCnt="6"/>
      <dgm:spPr/>
    </dgm:pt>
    <dgm:pt modelId="{FD73D978-EBE3-4E5B-AB9F-2B3A44054026}" type="pres">
      <dgm:prSet presAssocID="{C35DD775-8262-4021-97C3-A405B567B496}" presName="vert1" presStyleCnt="0"/>
      <dgm:spPr/>
    </dgm:pt>
  </dgm:ptLst>
  <dgm:cxnLst>
    <dgm:cxn modelId="{EE1BDD11-012A-4665-9E11-8740B49B5418}" srcId="{027C2B2B-B495-4CB4-ADF4-42A0B38B2DD1}" destId="{1DD9BBFA-F7A2-4D70-B92B-0263F593E95E}" srcOrd="4" destOrd="0" parTransId="{1BA2A896-7F43-4459-B38D-3F86273FBF45}" sibTransId="{D76342B4-6A2A-444E-B6B3-2D462AAD29AA}"/>
    <dgm:cxn modelId="{45178816-6100-449C-94A1-77216F4DC9E0}" type="presOf" srcId="{16DB1246-B694-4027-9820-B1FB470DA70A}" destId="{1B0F7EBF-F7D6-4147-B7E0-BB46F82F9633}" srcOrd="0" destOrd="0" presId="urn:microsoft.com/office/officeart/2008/layout/LinedList"/>
    <dgm:cxn modelId="{12FFC447-5DB5-45CB-A858-635B95B24CA0}" type="presOf" srcId="{C35DD775-8262-4021-97C3-A405B567B496}" destId="{9F7D4E17-A54A-4770-814B-6E0A310DCF27}" srcOrd="0" destOrd="0" presId="urn:microsoft.com/office/officeart/2008/layout/LinedList"/>
    <dgm:cxn modelId="{71D5756B-2A45-4BDF-B7B9-55BBBC8CCBDF}" srcId="{027C2B2B-B495-4CB4-ADF4-42A0B38B2DD1}" destId="{C35DD775-8262-4021-97C3-A405B567B496}" srcOrd="5" destOrd="0" parTransId="{0603D4CD-5861-49F7-BD20-A59D0CA0D666}" sibTransId="{76EEA757-AEE9-434D-B963-E02AAE54DCD2}"/>
    <dgm:cxn modelId="{EDD2544C-5D06-4297-8DF6-24CE2DC22490}" srcId="{027C2B2B-B495-4CB4-ADF4-42A0B38B2DD1}" destId="{BAE9A6D4-105F-40DF-B4DE-65F1926748D0}" srcOrd="3" destOrd="0" parTransId="{697E9DB3-4E1E-446B-AF41-0F55029D1897}" sibTransId="{169CF701-A597-4A48-A8F0-EA3498E6C698}"/>
    <dgm:cxn modelId="{26B91856-841E-4D1B-9C12-68A2541FBFAB}" type="presOf" srcId="{027C2B2B-B495-4CB4-ADF4-42A0B38B2DD1}" destId="{87C8D58D-92A4-43BA-A2E9-E9F06DFD16A8}" srcOrd="0" destOrd="0" presId="urn:microsoft.com/office/officeart/2008/layout/LinedList"/>
    <dgm:cxn modelId="{9905DC9A-2A59-4C71-A640-4F19732BC660}" type="presOf" srcId="{1DD9BBFA-F7A2-4D70-B92B-0263F593E95E}" destId="{36EEE802-ABE7-487A-8E95-463AE6A694CF}" srcOrd="0" destOrd="0" presId="urn:microsoft.com/office/officeart/2008/layout/LinedList"/>
    <dgm:cxn modelId="{BAE8F79F-099F-4322-B239-6917B3C1D4CB}" type="presOf" srcId="{A7E657C4-3941-4B74-B04D-DB7E7EC31AAE}" destId="{2E67A439-69C8-4E95-9603-F0F9E2C4E4CC}" srcOrd="0" destOrd="0" presId="urn:microsoft.com/office/officeart/2008/layout/LinedList"/>
    <dgm:cxn modelId="{FC51DAA6-1807-40B8-A8D6-1F3D3BA0D40A}" type="presOf" srcId="{EA748AEC-0784-4B49-8605-3086E3EC0CDB}" destId="{1B2BF27E-15DA-4851-90E9-B577F3AA0169}" srcOrd="0" destOrd="0" presId="urn:microsoft.com/office/officeart/2008/layout/LinedList"/>
    <dgm:cxn modelId="{8E3CACCD-731F-47EB-997F-372E2915C4F9}" srcId="{027C2B2B-B495-4CB4-ADF4-42A0B38B2DD1}" destId="{16DB1246-B694-4027-9820-B1FB470DA70A}" srcOrd="1" destOrd="0" parTransId="{54B4DE9F-5B1D-4BAF-A409-211D5B3FE196}" sibTransId="{F624D5B8-A82B-47DA-AB63-1126E59CD053}"/>
    <dgm:cxn modelId="{8ED1D2D2-599C-49E5-8BA6-F5DB62A468A8}" type="presOf" srcId="{BAE9A6D4-105F-40DF-B4DE-65F1926748D0}" destId="{1EEEFACC-6C98-4890-8AF9-0379EB59B216}" srcOrd="0" destOrd="0" presId="urn:microsoft.com/office/officeart/2008/layout/LinedList"/>
    <dgm:cxn modelId="{CB8252D3-02A8-4F07-9948-BB2963EE5229}" srcId="{027C2B2B-B495-4CB4-ADF4-42A0B38B2DD1}" destId="{EA748AEC-0784-4B49-8605-3086E3EC0CDB}" srcOrd="2" destOrd="0" parTransId="{57353025-8481-4AC1-BD35-2B829EABB3C5}" sibTransId="{8BAC2DD3-013E-4F56-BE97-3BF62DDD3CFF}"/>
    <dgm:cxn modelId="{1670C3DD-93B6-49C4-857B-D29F8611A9D5}" srcId="{027C2B2B-B495-4CB4-ADF4-42A0B38B2DD1}" destId="{A7E657C4-3941-4B74-B04D-DB7E7EC31AAE}" srcOrd="0" destOrd="0" parTransId="{95503FA3-3348-40FB-BD9B-678C5B28A4B4}" sibTransId="{F024A523-63FF-4546-87EF-9D0B9DF40FF1}"/>
    <dgm:cxn modelId="{99A92F7E-62CD-4067-99BC-078E6F1F8DE0}" type="presParOf" srcId="{87C8D58D-92A4-43BA-A2E9-E9F06DFD16A8}" destId="{5DECEA98-33F6-4581-A1FD-B9D88FC00D14}" srcOrd="0" destOrd="0" presId="urn:microsoft.com/office/officeart/2008/layout/LinedList"/>
    <dgm:cxn modelId="{E983B369-4D90-4801-B7E9-BD91FB670A1E}" type="presParOf" srcId="{87C8D58D-92A4-43BA-A2E9-E9F06DFD16A8}" destId="{6D503C25-3D58-4719-862A-37A3B97D37C3}" srcOrd="1" destOrd="0" presId="urn:microsoft.com/office/officeart/2008/layout/LinedList"/>
    <dgm:cxn modelId="{5E319341-084D-4997-BBBC-962F25C53966}" type="presParOf" srcId="{6D503C25-3D58-4719-862A-37A3B97D37C3}" destId="{2E67A439-69C8-4E95-9603-F0F9E2C4E4CC}" srcOrd="0" destOrd="0" presId="urn:microsoft.com/office/officeart/2008/layout/LinedList"/>
    <dgm:cxn modelId="{AB8F8A77-C6F3-41BC-9FE3-BCA62754C594}" type="presParOf" srcId="{6D503C25-3D58-4719-862A-37A3B97D37C3}" destId="{3430203A-FE01-4B15-9AB2-949DBA29953A}" srcOrd="1" destOrd="0" presId="urn:microsoft.com/office/officeart/2008/layout/LinedList"/>
    <dgm:cxn modelId="{02AC7F91-BDFD-4ED0-B4D3-CA4514A102D0}" type="presParOf" srcId="{87C8D58D-92A4-43BA-A2E9-E9F06DFD16A8}" destId="{7CE6F246-71EB-466C-AC95-C583D2762249}" srcOrd="2" destOrd="0" presId="urn:microsoft.com/office/officeart/2008/layout/LinedList"/>
    <dgm:cxn modelId="{553E5FD5-706B-4986-AE24-D219CBA2C632}" type="presParOf" srcId="{87C8D58D-92A4-43BA-A2E9-E9F06DFD16A8}" destId="{EFF2707F-60EC-475A-A79E-00B1D1166342}" srcOrd="3" destOrd="0" presId="urn:microsoft.com/office/officeart/2008/layout/LinedList"/>
    <dgm:cxn modelId="{6575C525-C87E-47F4-9B85-A418DC321DA3}" type="presParOf" srcId="{EFF2707F-60EC-475A-A79E-00B1D1166342}" destId="{1B0F7EBF-F7D6-4147-B7E0-BB46F82F9633}" srcOrd="0" destOrd="0" presId="urn:microsoft.com/office/officeart/2008/layout/LinedList"/>
    <dgm:cxn modelId="{B623800A-E79C-437F-8687-96FF5D966910}" type="presParOf" srcId="{EFF2707F-60EC-475A-A79E-00B1D1166342}" destId="{516036A0-9F57-4B78-AD39-722F8AB7FF12}" srcOrd="1" destOrd="0" presId="urn:microsoft.com/office/officeart/2008/layout/LinedList"/>
    <dgm:cxn modelId="{1741178A-589F-456E-82BE-AD3F05A2B907}" type="presParOf" srcId="{87C8D58D-92A4-43BA-A2E9-E9F06DFD16A8}" destId="{971A2722-653C-4C0F-ACDE-D2E4863CC876}" srcOrd="4" destOrd="0" presId="urn:microsoft.com/office/officeart/2008/layout/LinedList"/>
    <dgm:cxn modelId="{3DCA9C10-AFDB-4480-A603-98809448658E}" type="presParOf" srcId="{87C8D58D-92A4-43BA-A2E9-E9F06DFD16A8}" destId="{DEFE7C14-81C7-40D2-B355-0B38A1167AC6}" srcOrd="5" destOrd="0" presId="urn:microsoft.com/office/officeart/2008/layout/LinedList"/>
    <dgm:cxn modelId="{BA3F9460-DB5F-4D3D-8E64-7B76706CCF36}" type="presParOf" srcId="{DEFE7C14-81C7-40D2-B355-0B38A1167AC6}" destId="{1B2BF27E-15DA-4851-90E9-B577F3AA0169}" srcOrd="0" destOrd="0" presId="urn:microsoft.com/office/officeart/2008/layout/LinedList"/>
    <dgm:cxn modelId="{C562B0B9-1DCF-4857-AFC2-501C98651DB2}" type="presParOf" srcId="{DEFE7C14-81C7-40D2-B355-0B38A1167AC6}" destId="{D5C8D3F8-2E24-461A-96FA-99AAA07CF84A}" srcOrd="1" destOrd="0" presId="urn:microsoft.com/office/officeart/2008/layout/LinedList"/>
    <dgm:cxn modelId="{675F514F-C060-41ED-82AB-C6442D0DF1E1}" type="presParOf" srcId="{87C8D58D-92A4-43BA-A2E9-E9F06DFD16A8}" destId="{B4E0C12A-AD53-4769-83C7-CEEB9F5023E0}" srcOrd="6" destOrd="0" presId="urn:microsoft.com/office/officeart/2008/layout/LinedList"/>
    <dgm:cxn modelId="{450C66BB-C7C5-473C-81A6-706A6A601E57}" type="presParOf" srcId="{87C8D58D-92A4-43BA-A2E9-E9F06DFD16A8}" destId="{BE7E5452-AEBD-4CF5-A661-51DE9EDCCE6B}" srcOrd="7" destOrd="0" presId="urn:microsoft.com/office/officeart/2008/layout/LinedList"/>
    <dgm:cxn modelId="{676D0C41-5B2F-43BC-9ACD-8469742B4CA5}" type="presParOf" srcId="{BE7E5452-AEBD-4CF5-A661-51DE9EDCCE6B}" destId="{1EEEFACC-6C98-4890-8AF9-0379EB59B216}" srcOrd="0" destOrd="0" presId="urn:microsoft.com/office/officeart/2008/layout/LinedList"/>
    <dgm:cxn modelId="{BE12BA1D-FE03-4B6E-A5FC-70D141986A47}" type="presParOf" srcId="{BE7E5452-AEBD-4CF5-A661-51DE9EDCCE6B}" destId="{4E30E94C-A916-4E22-8DE7-E98338E1B75F}" srcOrd="1" destOrd="0" presId="urn:microsoft.com/office/officeart/2008/layout/LinedList"/>
    <dgm:cxn modelId="{3CD1030C-87A6-4E21-A51F-D64026725E00}" type="presParOf" srcId="{87C8D58D-92A4-43BA-A2E9-E9F06DFD16A8}" destId="{41B2A902-8795-4842-8B3D-8B87419704F7}" srcOrd="8" destOrd="0" presId="urn:microsoft.com/office/officeart/2008/layout/LinedList"/>
    <dgm:cxn modelId="{D3602009-D617-47AF-9E52-A0CBF95F757C}" type="presParOf" srcId="{87C8D58D-92A4-43BA-A2E9-E9F06DFD16A8}" destId="{95A60CD5-965E-4690-AB46-D2FB976C6868}" srcOrd="9" destOrd="0" presId="urn:microsoft.com/office/officeart/2008/layout/LinedList"/>
    <dgm:cxn modelId="{FB002D0F-FBEB-49CA-8ECB-1329840C4EC9}" type="presParOf" srcId="{95A60CD5-965E-4690-AB46-D2FB976C6868}" destId="{36EEE802-ABE7-487A-8E95-463AE6A694CF}" srcOrd="0" destOrd="0" presId="urn:microsoft.com/office/officeart/2008/layout/LinedList"/>
    <dgm:cxn modelId="{BDEBFC59-2DDA-4007-BA6F-A44A5B78870C}" type="presParOf" srcId="{95A60CD5-965E-4690-AB46-D2FB976C6868}" destId="{88A937C7-D03E-4CE0-AFB0-FB44F148604C}" srcOrd="1" destOrd="0" presId="urn:microsoft.com/office/officeart/2008/layout/LinedList"/>
    <dgm:cxn modelId="{6C71BC89-9FFE-436C-8F61-ED858F414F34}" type="presParOf" srcId="{87C8D58D-92A4-43BA-A2E9-E9F06DFD16A8}" destId="{5D866738-21C4-413C-86B1-2CACC2EBD766}" srcOrd="10" destOrd="0" presId="urn:microsoft.com/office/officeart/2008/layout/LinedList"/>
    <dgm:cxn modelId="{26CD1E8E-BC30-402A-8F89-550AAF51E819}" type="presParOf" srcId="{87C8D58D-92A4-43BA-A2E9-E9F06DFD16A8}" destId="{09E4C764-E9AB-4F81-A9C0-3768DE18F8F5}" srcOrd="11" destOrd="0" presId="urn:microsoft.com/office/officeart/2008/layout/LinedList"/>
    <dgm:cxn modelId="{59757FB8-36F0-4FF8-92BB-0D8A008B2998}" type="presParOf" srcId="{09E4C764-E9AB-4F81-A9C0-3768DE18F8F5}" destId="{9F7D4E17-A54A-4770-814B-6E0A310DCF27}" srcOrd="0" destOrd="0" presId="urn:microsoft.com/office/officeart/2008/layout/LinedList"/>
    <dgm:cxn modelId="{595E8CF0-F3C5-4DDB-9580-25B876A16A21}" type="presParOf" srcId="{09E4C764-E9AB-4F81-A9C0-3768DE18F8F5}" destId="{FD73D978-EBE3-4E5B-AB9F-2B3A44054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2E0E1-10C0-438E-9C60-BCC0DD916F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B81180-0B00-4C47-9B5D-567BB3502C58}">
      <dgm:prSet/>
      <dgm:spPr/>
      <dgm:t>
        <a:bodyPr/>
        <a:lstStyle/>
        <a:p>
          <a:r>
            <a:rPr lang="en-US"/>
            <a:t>Предимства на CSS</a:t>
          </a:r>
        </a:p>
      </dgm:t>
    </dgm:pt>
    <dgm:pt modelId="{F2975212-3C74-4F52-AD66-74D3A806975A}" type="parTrans" cxnId="{685C51DB-833A-48E7-BAD3-4DAC47C0C592}">
      <dgm:prSet/>
      <dgm:spPr/>
      <dgm:t>
        <a:bodyPr/>
        <a:lstStyle/>
        <a:p>
          <a:endParaRPr lang="en-US"/>
        </a:p>
      </dgm:t>
    </dgm:pt>
    <dgm:pt modelId="{214951E3-3C01-473D-B6C3-378F4DBB9372}" type="sibTrans" cxnId="{685C51DB-833A-48E7-BAD3-4DAC47C0C592}">
      <dgm:prSet/>
      <dgm:spPr/>
      <dgm:t>
        <a:bodyPr/>
        <a:lstStyle/>
        <a:p>
          <a:endParaRPr lang="en-US"/>
        </a:p>
      </dgm:t>
    </dgm:pt>
    <dgm:pt modelId="{69E29988-FC3B-4461-8195-90F22885552E}">
      <dgm:prSet/>
      <dgm:spPr/>
      <dgm:t>
        <a:bodyPr/>
        <a:lstStyle/>
        <a:p>
          <a:r>
            <a:rPr lang="en-US"/>
            <a:t>Допълнителна информация по темата</a:t>
          </a:r>
        </a:p>
      </dgm:t>
    </dgm:pt>
    <dgm:pt modelId="{8C987521-6136-4981-9524-919980933F2D}" type="parTrans" cxnId="{7BA51855-8932-46E4-8BE4-ED42247826C3}">
      <dgm:prSet/>
      <dgm:spPr/>
      <dgm:t>
        <a:bodyPr/>
        <a:lstStyle/>
        <a:p>
          <a:endParaRPr lang="en-US"/>
        </a:p>
      </dgm:t>
    </dgm:pt>
    <dgm:pt modelId="{7B033C54-DDBB-474E-95D4-C895A6A1A01D}" type="sibTrans" cxnId="{7BA51855-8932-46E4-8BE4-ED42247826C3}">
      <dgm:prSet/>
      <dgm:spPr/>
      <dgm:t>
        <a:bodyPr/>
        <a:lstStyle/>
        <a:p>
          <a:endParaRPr lang="en-US"/>
        </a:p>
      </dgm:t>
    </dgm:pt>
    <dgm:pt modelId="{539F0869-8E39-49DE-A781-9311E96281F6}">
      <dgm:prSet/>
      <dgm:spPr/>
      <dgm:t>
        <a:bodyPr/>
        <a:lstStyle/>
        <a:p>
          <a:r>
            <a:rPr lang="en-US"/>
            <a:t>Множество примери</a:t>
          </a:r>
        </a:p>
      </dgm:t>
    </dgm:pt>
    <dgm:pt modelId="{14DF905E-D2D0-49A9-8A18-BFAA6344D759}" type="parTrans" cxnId="{EB526BB9-D5BC-43B8-8C0D-BF3A219FDC42}">
      <dgm:prSet/>
      <dgm:spPr/>
      <dgm:t>
        <a:bodyPr/>
        <a:lstStyle/>
        <a:p>
          <a:endParaRPr lang="en-US"/>
        </a:p>
      </dgm:t>
    </dgm:pt>
    <dgm:pt modelId="{A6465098-CE84-4BDD-85C4-A0207AED9CD1}" type="sibTrans" cxnId="{EB526BB9-D5BC-43B8-8C0D-BF3A219FDC42}">
      <dgm:prSet/>
      <dgm:spPr/>
      <dgm:t>
        <a:bodyPr/>
        <a:lstStyle/>
        <a:p>
          <a:endParaRPr lang="en-US"/>
        </a:p>
      </dgm:t>
    </dgm:pt>
    <dgm:pt modelId="{5B3044CF-FE77-4693-A1AC-FC9CB445B387}" type="pres">
      <dgm:prSet presAssocID="{61C2E0E1-10C0-438E-9C60-BCC0DD916F17}" presName="vert0" presStyleCnt="0">
        <dgm:presLayoutVars>
          <dgm:dir/>
          <dgm:animOne val="branch"/>
          <dgm:animLvl val="lvl"/>
        </dgm:presLayoutVars>
      </dgm:prSet>
      <dgm:spPr/>
    </dgm:pt>
    <dgm:pt modelId="{4F5341CE-F0BB-4865-A0DC-5CECD56A6050}" type="pres">
      <dgm:prSet presAssocID="{11B81180-0B00-4C47-9B5D-567BB3502C58}" presName="thickLine" presStyleLbl="alignNode1" presStyleIdx="0" presStyleCnt="3"/>
      <dgm:spPr/>
    </dgm:pt>
    <dgm:pt modelId="{D7D8A9D5-C1EB-4434-9A3D-503025C79E62}" type="pres">
      <dgm:prSet presAssocID="{11B81180-0B00-4C47-9B5D-567BB3502C58}" presName="horz1" presStyleCnt="0"/>
      <dgm:spPr/>
    </dgm:pt>
    <dgm:pt modelId="{154934E0-EA67-471E-9EBA-04E1C960578D}" type="pres">
      <dgm:prSet presAssocID="{11B81180-0B00-4C47-9B5D-567BB3502C58}" presName="tx1" presStyleLbl="revTx" presStyleIdx="0" presStyleCnt="3"/>
      <dgm:spPr/>
    </dgm:pt>
    <dgm:pt modelId="{712C61C0-69CE-4C4C-9CC2-09483BFA1621}" type="pres">
      <dgm:prSet presAssocID="{11B81180-0B00-4C47-9B5D-567BB3502C58}" presName="vert1" presStyleCnt="0"/>
      <dgm:spPr/>
    </dgm:pt>
    <dgm:pt modelId="{6FB06AB5-4BDE-414C-8271-E992A5BF2F61}" type="pres">
      <dgm:prSet presAssocID="{69E29988-FC3B-4461-8195-90F22885552E}" presName="thickLine" presStyleLbl="alignNode1" presStyleIdx="1" presStyleCnt="3"/>
      <dgm:spPr/>
    </dgm:pt>
    <dgm:pt modelId="{D0574869-F811-4CDC-BAB5-53B7225059F3}" type="pres">
      <dgm:prSet presAssocID="{69E29988-FC3B-4461-8195-90F22885552E}" presName="horz1" presStyleCnt="0"/>
      <dgm:spPr/>
    </dgm:pt>
    <dgm:pt modelId="{3F8E1EF7-6D45-483C-8285-459B5095EEFB}" type="pres">
      <dgm:prSet presAssocID="{69E29988-FC3B-4461-8195-90F22885552E}" presName="tx1" presStyleLbl="revTx" presStyleIdx="1" presStyleCnt="3"/>
      <dgm:spPr/>
    </dgm:pt>
    <dgm:pt modelId="{764739FA-E62E-495B-9D67-EAAB46528A3D}" type="pres">
      <dgm:prSet presAssocID="{69E29988-FC3B-4461-8195-90F22885552E}" presName="vert1" presStyleCnt="0"/>
      <dgm:spPr/>
    </dgm:pt>
    <dgm:pt modelId="{A77DDA96-E87A-4F38-A41D-BBB7CCF7DC0F}" type="pres">
      <dgm:prSet presAssocID="{539F0869-8E39-49DE-A781-9311E96281F6}" presName="thickLine" presStyleLbl="alignNode1" presStyleIdx="2" presStyleCnt="3"/>
      <dgm:spPr/>
    </dgm:pt>
    <dgm:pt modelId="{B524E86D-3E01-42E8-9AB6-19C96DE5A62E}" type="pres">
      <dgm:prSet presAssocID="{539F0869-8E39-49DE-A781-9311E96281F6}" presName="horz1" presStyleCnt="0"/>
      <dgm:spPr/>
    </dgm:pt>
    <dgm:pt modelId="{D0B619DF-2C92-44DD-81FF-CD1532FDB47E}" type="pres">
      <dgm:prSet presAssocID="{539F0869-8E39-49DE-A781-9311E96281F6}" presName="tx1" presStyleLbl="revTx" presStyleIdx="2" presStyleCnt="3"/>
      <dgm:spPr/>
    </dgm:pt>
    <dgm:pt modelId="{7557FA76-54EC-4B4A-B459-C54D82BECFB2}" type="pres">
      <dgm:prSet presAssocID="{539F0869-8E39-49DE-A781-9311E96281F6}" presName="vert1" presStyleCnt="0"/>
      <dgm:spPr/>
    </dgm:pt>
  </dgm:ptLst>
  <dgm:cxnLst>
    <dgm:cxn modelId="{01D52410-699F-4F4B-9000-16CEE8E0FCC3}" type="presOf" srcId="{539F0869-8E39-49DE-A781-9311E96281F6}" destId="{D0B619DF-2C92-44DD-81FF-CD1532FDB47E}" srcOrd="0" destOrd="0" presId="urn:microsoft.com/office/officeart/2008/layout/LinedList"/>
    <dgm:cxn modelId="{7BA51855-8932-46E4-8BE4-ED42247826C3}" srcId="{61C2E0E1-10C0-438E-9C60-BCC0DD916F17}" destId="{69E29988-FC3B-4461-8195-90F22885552E}" srcOrd="1" destOrd="0" parTransId="{8C987521-6136-4981-9524-919980933F2D}" sibTransId="{7B033C54-DDBB-474E-95D4-C895A6A1A01D}"/>
    <dgm:cxn modelId="{1C24048D-43D6-4EBE-B154-9D1C92C40548}" type="presOf" srcId="{69E29988-FC3B-4461-8195-90F22885552E}" destId="{3F8E1EF7-6D45-483C-8285-459B5095EEFB}" srcOrd="0" destOrd="0" presId="urn:microsoft.com/office/officeart/2008/layout/LinedList"/>
    <dgm:cxn modelId="{033E2BA7-F670-433A-9477-B655FC795849}" type="presOf" srcId="{61C2E0E1-10C0-438E-9C60-BCC0DD916F17}" destId="{5B3044CF-FE77-4693-A1AC-FC9CB445B387}" srcOrd="0" destOrd="0" presId="urn:microsoft.com/office/officeart/2008/layout/LinedList"/>
    <dgm:cxn modelId="{7A15EBB8-B84E-4502-A9CC-4F8A9693056A}" type="presOf" srcId="{11B81180-0B00-4C47-9B5D-567BB3502C58}" destId="{154934E0-EA67-471E-9EBA-04E1C960578D}" srcOrd="0" destOrd="0" presId="urn:microsoft.com/office/officeart/2008/layout/LinedList"/>
    <dgm:cxn modelId="{EB526BB9-D5BC-43B8-8C0D-BF3A219FDC42}" srcId="{61C2E0E1-10C0-438E-9C60-BCC0DD916F17}" destId="{539F0869-8E39-49DE-A781-9311E96281F6}" srcOrd="2" destOrd="0" parTransId="{14DF905E-D2D0-49A9-8A18-BFAA6344D759}" sibTransId="{A6465098-CE84-4BDD-85C4-A0207AED9CD1}"/>
    <dgm:cxn modelId="{685C51DB-833A-48E7-BAD3-4DAC47C0C592}" srcId="{61C2E0E1-10C0-438E-9C60-BCC0DD916F17}" destId="{11B81180-0B00-4C47-9B5D-567BB3502C58}" srcOrd="0" destOrd="0" parTransId="{F2975212-3C74-4F52-AD66-74D3A806975A}" sibTransId="{214951E3-3C01-473D-B6C3-378F4DBB9372}"/>
    <dgm:cxn modelId="{58BCC863-3163-4614-BD9E-CC0695BCCC2D}" type="presParOf" srcId="{5B3044CF-FE77-4693-A1AC-FC9CB445B387}" destId="{4F5341CE-F0BB-4865-A0DC-5CECD56A6050}" srcOrd="0" destOrd="0" presId="urn:microsoft.com/office/officeart/2008/layout/LinedList"/>
    <dgm:cxn modelId="{E044C692-B14D-48C5-99FA-BEC8F31D12AC}" type="presParOf" srcId="{5B3044CF-FE77-4693-A1AC-FC9CB445B387}" destId="{D7D8A9D5-C1EB-4434-9A3D-503025C79E62}" srcOrd="1" destOrd="0" presId="urn:microsoft.com/office/officeart/2008/layout/LinedList"/>
    <dgm:cxn modelId="{2917AA3B-A3EB-4DE4-B3DE-7C8D5179A191}" type="presParOf" srcId="{D7D8A9D5-C1EB-4434-9A3D-503025C79E62}" destId="{154934E0-EA67-471E-9EBA-04E1C960578D}" srcOrd="0" destOrd="0" presId="urn:microsoft.com/office/officeart/2008/layout/LinedList"/>
    <dgm:cxn modelId="{04105C07-E267-42E0-8897-DAD15E142143}" type="presParOf" srcId="{D7D8A9D5-C1EB-4434-9A3D-503025C79E62}" destId="{712C61C0-69CE-4C4C-9CC2-09483BFA1621}" srcOrd="1" destOrd="0" presId="urn:microsoft.com/office/officeart/2008/layout/LinedList"/>
    <dgm:cxn modelId="{85731392-8C16-4D87-BB84-9D5E4AD182AE}" type="presParOf" srcId="{5B3044CF-FE77-4693-A1AC-FC9CB445B387}" destId="{6FB06AB5-4BDE-414C-8271-E992A5BF2F61}" srcOrd="2" destOrd="0" presId="urn:microsoft.com/office/officeart/2008/layout/LinedList"/>
    <dgm:cxn modelId="{90A1367A-E33B-456E-A9FD-0FBC703E5EAB}" type="presParOf" srcId="{5B3044CF-FE77-4693-A1AC-FC9CB445B387}" destId="{D0574869-F811-4CDC-BAB5-53B7225059F3}" srcOrd="3" destOrd="0" presId="urn:microsoft.com/office/officeart/2008/layout/LinedList"/>
    <dgm:cxn modelId="{F9809AF7-7177-4FD4-9C7C-1B72A570969D}" type="presParOf" srcId="{D0574869-F811-4CDC-BAB5-53B7225059F3}" destId="{3F8E1EF7-6D45-483C-8285-459B5095EEFB}" srcOrd="0" destOrd="0" presId="urn:microsoft.com/office/officeart/2008/layout/LinedList"/>
    <dgm:cxn modelId="{47FF8E31-5138-49AB-8D71-A3D30CEFA020}" type="presParOf" srcId="{D0574869-F811-4CDC-BAB5-53B7225059F3}" destId="{764739FA-E62E-495B-9D67-EAAB46528A3D}" srcOrd="1" destOrd="0" presId="urn:microsoft.com/office/officeart/2008/layout/LinedList"/>
    <dgm:cxn modelId="{E846CE24-0E85-4959-B5BD-E048BC0389E0}" type="presParOf" srcId="{5B3044CF-FE77-4693-A1AC-FC9CB445B387}" destId="{A77DDA96-E87A-4F38-A41D-BBB7CCF7DC0F}" srcOrd="4" destOrd="0" presId="urn:microsoft.com/office/officeart/2008/layout/LinedList"/>
    <dgm:cxn modelId="{61A9B510-BBC6-4449-A625-3BB7A41503D2}" type="presParOf" srcId="{5B3044CF-FE77-4693-A1AC-FC9CB445B387}" destId="{B524E86D-3E01-42E8-9AB6-19C96DE5A62E}" srcOrd="5" destOrd="0" presId="urn:microsoft.com/office/officeart/2008/layout/LinedList"/>
    <dgm:cxn modelId="{6521B5CB-53B0-4233-BA99-270E15BE0B10}" type="presParOf" srcId="{B524E86D-3E01-42E8-9AB6-19C96DE5A62E}" destId="{D0B619DF-2C92-44DD-81FF-CD1532FDB47E}" srcOrd="0" destOrd="0" presId="urn:microsoft.com/office/officeart/2008/layout/LinedList"/>
    <dgm:cxn modelId="{A0E70E41-A2DE-4684-8DFE-13D2F7D17351}" type="presParOf" srcId="{B524E86D-3E01-42E8-9AB6-19C96DE5A62E}" destId="{7557FA76-54EC-4B4A-B459-C54D82BECF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2E43-D8C9-4D90-8655-99B0C68768CB}">
      <dsp:nvSpPr>
        <dsp:cNvPr id="0" name=""/>
        <dsp:cNvSpPr/>
      </dsp:nvSpPr>
      <dsp:spPr>
        <a:xfrm>
          <a:off x="574" y="855752"/>
          <a:ext cx="2016566" cy="1280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B7FFA-469A-44D1-97EB-88732484E8C7}">
      <dsp:nvSpPr>
        <dsp:cNvPr id="0" name=""/>
        <dsp:cNvSpPr/>
      </dsp:nvSpPr>
      <dsp:spPr>
        <a:xfrm>
          <a:off x="224637" y="1068612"/>
          <a:ext cx="2016566" cy="1280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Правила</a:t>
          </a:r>
        </a:p>
      </dsp:txBody>
      <dsp:txXfrm>
        <a:off x="262142" y="1106117"/>
        <a:ext cx="1941556" cy="1205509"/>
      </dsp:txXfrm>
    </dsp:sp>
    <dsp:sp modelId="{DA468C9E-DE3B-4EEC-B69E-4E49BF612894}">
      <dsp:nvSpPr>
        <dsp:cNvPr id="0" name=""/>
        <dsp:cNvSpPr/>
      </dsp:nvSpPr>
      <dsp:spPr>
        <a:xfrm>
          <a:off x="2465266" y="855752"/>
          <a:ext cx="2016566" cy="1280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D9C12-5036-4938-8E9A-43471C21CFE7}">
      <dsp:nvSpPr>
        <dsp:cNvPr id="0" name=""/>
        <dsp:cNvSpPr/>
      </dsp:nvSpPr>
      <dsp:spPr>
        <a:xfrm>
          <a:off x="2689329" y="1068612"/>
          <a:ext cx="2016566" cy="1280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Синтаксис</a:t>
          </a:r>
        </a:p>
      </dsp:txBody>
      <dsp:txXfrm>
        <a:off x="2726834" y="1106117"/>
        <a:ext cx="1941556" cy="1205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CEA98-33F6-4581-A1FD-B9D88FC00D14}">
      <dsp:nvSpPr>
        <dsp:cNvPr id="0" name=""/>
        <dsp:cNvSpPr/>
      </dsp:nvSpPr>
      <dsp:spPr>
        <a:xfrm>
          <a:off x="0" y="2604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7A439-69C8-4E95-9603-F0F9E2C4E4CC}">
      <dsp:nvSpPr>
        <dsp:cNvPr id="0" name=""/>
        <dsp:cNvSpPr/>
      </dsp:nvSpPr>
      <dsp:spPr>
        <a:xfrm>
          <a:off x="0" y="2604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Елементни</a:t>
          </a:r>
        </a:p>
      </dsp:txBody>
      <dsp:txXfrm>
        <a:off x="0" y="2604"/>
        <a:ext cx="6096000" cy="888131"/>
      </dsp:txXfrm>
    </dsp:sp>
    <dsp:sp modelId="{7CE6F246-71EB-466C-AC95-C583D2762249}">
      <dsp:nvSpPr>
        <dsp:cNvPr id="0" name=""/>
        <dsp:cNvSpPr/>
      </dsp:nvSpPr>
      <dsp:spPr>
        <a:xfrm>
          <a:off x="0" y="890736"/>
          <a:ext cx="6096000" cy="0"/>
        </a:xfrm>
        <a:prstGeom prst="line">
          <a:avLst/>
        </a:prstGeom>
        <a:solidFill>
          <a:schemeClr val="accent2">
            <a:hueOff val="1464214"/>
            <a:satOff val="-11588"/>
            <a:lumOff val="980"/>
            <a:alphaOff val="0"/>
          </a:schemeClr>
        </a:solidFill>
        <a:ln w="12700" cap="flat" cmpd="sng" algn="ctr">
          <a:solidFill>
            <a:schemeClr val="accent2">
              <a:hueOff val="1464214"/>
              <a:satOff val="-11588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7EBF-F7D6-4147-B7E0-BB46F82F9633}">
      <dsp:nvSpPr>
        <dsp:cNvPr id="0" name=""/>
        <dsp:cNvSpPr/>
      </dsp:nvSpPr>
      <dsp:spPr>
        <a:xfrm>
          <a:off x="0" y="890736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Класови</a:t>
          </a:r>
        </a:p>
      </dsp:txBody>
      <dsp:txXfrm>
        <a:off x="0" y="890736"/>
        <a:ext cx="6096000" cy="888131"/>
      </dsp:txXfrm>
    </dsp:sp>
    <dsp:sp modelId="{971A2722-653C-4C0F-ACDE-D2E4863CC876}">
      <dsp:nvSpPr>
        <dsp:cNvPr id="0" name=""/>
        <dsp:cNvSpPr/>
      </dsp:nvSpPr>
      <dsp:spPr>
        <a:xfrm>
          <a:off x="0" y="1778868"/>
          <a:ext cx="6096000" cy="0"/>
        </a:xfrm>
        <a:prstGeom prst="line">
          <a:avLst/>
        </a:prstGeom>
        <a:solidFill>
          <a:schemeClr val="accent2">
            <a:hueOff val="2928429"/>
            <a:satOff val="-23177"/>
            <a:lumOff val="1961"/>
            <a:alphaOff val="0"/>
          </a:schemeClr>
        </a:solidFill>
        <a:ln w="12700" cap="flat" cmpd="sng" algn="ctr">
          <a:solidFill>
            <a:schemeClr val="accent2">
              <a:hueOff val="2928429"/>
              <a:satOff val="-23177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BF27E-15DA-4851-90E9-B577F3AA0169}">
      <dsp:nvSpPr>
        <dsp:cNvPr id="0" name=""/>
        <dsp:cNvSpPr/>
      </dsp:nvSpPr>
      <dsp:spPr>
        <a:xfrm>
          <a:off x="0" y="1778868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Селектори по идентификатори</a:t>
          </a:r>
        </a:p>
      </dsp:txBody>
      <dsp:txXfrm>
        <a:off x="0" y="1778868"/>
        <a:ext cx="6096000" cy="888131"/>
      </dsp:txXfrm>
    </dsp:sp>
    <dsp:sp modelId="{B4E0C12A-AD53-4769-83C7-CEEB9F5023E0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2">
            <a:hueOff val="4392643"/>
            <a:satOff val="-34765"/>
            <a:lumOff val="2941"/>
            <a:alphaOff val="0"/>
          </a:schemeClr>
        </a:solidFill>
        <a:ln w="12700" cap="flat" cmpd="sng" algn="ctr">
          <a:solidFill>
            <a:schemeClr val="accent2">
              <a:hueOff val="4392643"/>
              <a:satOff val="-34765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FACC-6C98-4890-8AF9-0379EB59B216}">
      <dsp:nvSpPr>
        <dsp:cNvPr id="0" name=""/>
        <dsp:cNvSpPr/>
      </dsp:nvSpPr>
      <dsp:spPr>
        <a:xfrm>
          <a:off x="0" y="2667000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Селектори по атрибути</a:t>
          </a:r>
        </a:p>
      </dsp:txBody>
      <dsp:txXfrm>
        <a:off x="0" y="2667000"/>
        <a:ext cx="6096000" cy="888131"/>
      </dsp:txXfrm>
    </dsp:sp>
    <dsp:sp modelId="{41B2A902-8795-4842-8B3D-8B87419704F7}">
      <dsp:nvSpPr>
        <dsp:cNvPr id="0" name=""/>
        <dsp:cNvSpPr/>
      </dsp:nvSpPr>
      <dsp:spPr>
        <a:xfrm>
          <a:off x="0" y="3555131"/>
          <a:ext cx="6096000" cy="0"/>
        </a:xfrm>
        <a:prstGeom prst="line">
          <a:avLst/>
        </a:prstGeom>
        <a:solidFill>
          <a:schemeClr val="accent2">
            <a:hueOff val="5856857"/>
            <a:satOff val="-46354"/>
            <a:lumOff val="3922"/>
            <a:alphaOff val="0"/>
          </a:schemeClr>
        </a:solidFill>
        <a:ln w="12700" cap="flat" cmpd="sng" algn="ctr">
          <a:solidFill>
            <a:schemeClr val="accent2">
              <a:hueOff val="5856857"/>
              <a:satOff val="-46354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EE802-ABE7-487A-8E95-463AE6A694CF}">
      <dsp:nvSpPr>
        <dsp:cNvPr id="0" name=""/>
        <dsp:cNvSpPr/>
      </dsp:nvSpPr>
      <dsp:spPr>
        <a:xfrm>
          <a:off x="0" y="3555131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Селектори по псевдо-класове</a:t>
          </a:r>
        </a:p>
      </dsp:txBody>
      <dsp:txXfrm>
        <a:off x="0" y="3555131"/>
        <a:ext cx="6096000" cy="888131"/>
      </dsp:txXfrm>
    </dsp:sp>
    <dsp:sp modelId="{5D866738-21C4-413C-86B1-2CACC2EBD766}">
      <dsp:nvSpPr>
        <dsp:cNvPr id="0" name=""/>
        <dsp:cNvSpPr/>
      </dsp:nvSpPr>
      <dsp:spPr>
        <a:xfrm>
          <a:off x="0" y="4443263"/>
          <a:ext cx="6096000" cy="0"/>
        </a:xfrm>
        <a:prstGeom prst="line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accent2">
              <a:hueOff val="7321072"/>
              <a:satOff val="-57942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D4E17-A54A-4770-814B-6E0A310DCF27}">
      <dsp:nvSpPr>
        <dsp:cNvPr id="0" name=""/>
        <dsp:cNvSpPr/>
      </dsp:nvSpPr>
      <dsp:spPr>
        <a:xfrm>
          <a:off x="0" y="4443263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Селектори по псевдо-елементи</a:t>
          </a:r>
        </a:p>
      </dsp:txBody>
      <dsp:txXfrm>
        <a:off x="0" y="4443263"/>
        <a:ext cx="6096000" cy="888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341CE-F0BB-4865-A0DC-5CECD56A6050}">
      <dsp:nvSpPr>
        <dsp:cNvPr id="0" name=""/>
        <dsp:cNvSpPr/>
      </dsp:nvSpPr>
      <dsp:spPr>
        <a:xfrm>
          <a:off x="0" y="1578"/>
          <a:ext cx="45843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34E0-EA67-471E-9EBA-04E1C960578D}">
      <dsp:nvSpPr>
        <dsp:cNvPr id="0" name=""/>
        <dsp:cNvSpPr/>
      </dsp:nvSpPr>
      <dsp:spPr>
        <a:xfrm>
          <a:off x="0" y="1578"/>
          <a:ext cx="4584350" cy="1076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Предимства на CSS</a:t>
          </a:r>
        </a:p>
      </dsp:txBody>
      <dsp:txXfrm>
        <a:off x="0" y="1578"/>
        <a:ext cx="4584350" cy="1076298"/>
      </dsp:txXfrm>
    </dsp:sp>
    <dsp:sp modelId="{6FB06AB5-4BDE-414C-8271-E992A5BF2F61}">
      <dsp:nvSpPr>
        <dsp:cNvPr id="0" name=""/>
        <dsp:cNvSpPr/>
      </dsp:nvSpPr>
      <dsp:spPr>
        <a:xfrm>
          <a:off x="0" y="1077876"/>
          <a:ext cx="4584350" cy="0"/>
        </a:xfrm>
        <a:prstGeom prst="line">
          <a:avLst/>
        </a:prstGeom>
        <a:solidFill>
          <a:schemeClr val="accent2">
            <a:hueOff val="3660536"/>
            <a:satOff val="-28971"/>
            <a:lumOff val="2451"/>
            <a:alphaOff val="0"/>
          </a:schemeClr>
        </a:solidFill>
        <a:ln w="12700" cap="flat" cmpd="sng" algn="ctr">
          <a:solidFill>
            <a:schemeClr val="accent2">
              <a:hueOff val="3660536"/>
              <a:satOff val="-28971"/>
              <a:lumOff val="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E1EF7-6D45-483C-8285-459B5095EEFB}">
      <dsp:nvSpPr>
        <dsp:cNvPr id="0" name=""/>
        <dsp:cNvSpPr/>
      </dsp:nvSpPr>
      <dsp:spPr>
        <a:xfrm>
          <a:off x="0" y="1077876"/>
          <a:ext cx="4584350" cy="1076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Допълнителна информация по темата</a:t>
          </a:r>
        </a:p>
      </dsp:txBody>
      <dsp:txXfrm>
        <a:off x="0" y="1077876"/>
        <a:ext cx="4584350" cy="1076298"/>
      </dsp:txXfrm>
    </dsp:sp>
    <dsp:sp modelId="{A77DDA96-E87A-4F38-A41D-BBB7CCF7DC0F}">
      <dsp:nvSpPr>
        <dsp:cNvPr id="0" name=""/>
        <dsp:cNvSpPr/>
      </dsp:nvSpPr>
      <dsp:spPr>
        <a:xfrm>
          <a:off x="0" y="2154174"/>
          <a:ext cx="4584350" cy="0"/>
        </a:xfrm>
        <a:prstGeom prst="line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accent2">
              <a:hueOff val="7321072"/>
              <a:satOff val="-57942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19DF-2C92-44DD-81FF-CD1532FDB47E}">
      <dsp:nvSpPr>
        <dsp:cNvPr id="0" name=""/>
        <dsp:cNvSpPr/>
      </dsp:nvSpPr>
      <dsp:spPr>
        <a:xfrm>
          <a:off x="0" y="2154174"/>
          <a:ext cx="4584350" cy="1076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Множество примери</a:t>
          </a:r>
        </a:p>
      </dsp:txBody>
      <dsp:txXfrm>
        <a:off x="0" y="2154174"/>
        <a:ext cx="4584350" cy="107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6765" y="1516529"/>
            <a:ext cx="5468470" cy="2286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CSS - </a:t>
            </a:r>
            <a:r>
              <a:rPr lang="en-US" err="1">
                <a:ea typeface="Calibri Light"/>
                <a:cs typeface="Calibri Light"/>
              </a:rPr>
              <a:t>стилове</a:t>
            </a:r>
            <a:r>
              <a:rPr lang="en-US" dirty="0">
                <a:ea typeface="Calibri Light"/>
                <a:cs typeface="Calibri Light"/>
              </a:rPr>
              <a:t>, </a:t>
            </a:r>
            <a:r>
              <a:rPr lang="en-US" err="1">
                <a:ea typeface="Calibri Light"/>
                <a:cs typeface="Calibri Light"/>
              </a:rPr>
              <a:t>класове</a:t>
            </a:r>
            <a:r>
              <a:rPr lang="en-US" dirty="0">
                <a:ea typeface="Calibri Light"/>
                <a:cs typeface="Calibri Light"/>
              </a:rPr>
              <a:t>, </a:t>
            </a:r>
            <a:r>
              <a:rPr lang="en-US" err="1">
                <a:ea typeface="Calibri Light"/>
                <a:cs typeface="Calibri Light"/>
              </a:rPr>
              <a:t>селектори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824" y="3914587"/>
            <a:ext cx="4572000" cy="9412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err="1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Изготвено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от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Михаела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Илиева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/>
                <a:ea typeface="Calibri"/>
                <a:cs typeface="Calibri"/>
              </a:rPr>
              <a:t>, СИ, 62550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E1C-90B8-75F5-289D-952E49A6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2" y="104588"/>
            <a:ext cx="3675530" cy="889000"/>
          </a:xfrm>
        </p:spPr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е CSS?</a:t>
            </a:r>
          </a:p>
        </p:txBody>
      </p:sp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0700279-B1B2-1510-DBC1-462BE1804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" y="1001060"/>
            <a:ext cx="10000663" cy="58575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38914C-905E-3FB6-BBEB-13343B0EF016}"/>
              </a:ext>
            </a:extLst>
          </p:cNvPr>
          <p:cNvSpPr txBox="1"/>
          <p:nvPr/>
        </p:nvSpPr>
        <p:spPr>
          <a:xfrm>
            <a:off x="10003117" y="5886823"/>
            <a:ext cx="1718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css-tricks.com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BCE97E7-FEF0-91EC-39C8-DBD0A948D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" r="48512" b="-1"/>
          <a:stretch/>
        </p:blipFill>
        <p:spPr>
          <a:xfrm>
            <a:off x="6486174" y="-37343"/>
            <a:ext cx="5713295" cy="6170187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75E0-21A1-64CA-36F7-7278EB14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58588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CSS </a:t>
            </a:r>
            <a:r>
              <a:rPr lang="en-US" sz="6000" err="1"/>
              <a:t>стилове</a:t>
            </a:r>
            <a:endParaRPr lang="en-US" sz="6000"/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B8E0877-4C77-54FD-21C2-8B016947E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703370"/>
              </p:ext>
            </p:extLst>
          </p:nvPr>
        </p:nvGraphicFramePr>
        <p:xfrm>
          <a:off x="762000" y="2286000"/>
          <a:ext cx="4706471" cy="32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67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B0FC-4D05-9BCC-19A7-67059232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CSS </a:t>
            </a:r>
            <a:r>
              <a:rPr lang="en-US" dirty="0" err="1">
                <a:solidFill>
                  <a:srgbClr val="FFFFFF"/>
                </a:solidFill>
              </a:rPr>
              <a:t>класове</a:t>
            </a:r>
            <a:endParaRPr lang="en-US" kern="1200" dirty="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F2CB-22C0-3F83-1099-38B75EC205F3}"/>
              </a:ext>
            </a:extLst>
          </p:cNvPr>
          <p:cNvSpPr txBox="1"/>
          <p:nvPr/>
        </p:nvSpPr>
        <p:spPr>
          <a:xfrm>
            <a:off x="8015941" y="-63501"/>
            <a:ext cx="39668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D984-0349-35CA-23BF-F8B34C1E46A2}"/>
              </a:ext>
            </a:extLst>
          </p:cNvPr>
          <p:cNvSpPr txBox="1"/>
          <p:nvPr/>
        </p:nvSpPr>
        <p:spPr>
          <a:xfrm>
            <a:off x="8213911" y="2629646"/>
            <a:ext cx="44039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CSS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3DB377E-87E5-F5A2-3C4A-603C7E95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8" y="681051"/>
            <a:ext cx="6702612" cy="1603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17F9683-9B86-1994-DE5D-E3C3EA60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65" y="3345441"/>
            <a:ext cx="5880846" cy="221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45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7BF3-A28A-8561-D9DE-C40EAB01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27" y="2472765"/>
            <a:ext cx="3899647" cy="2286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CSS </a:t>
            </a:r>
            <a:r>
              <a:rPr lang="en-US" sz="6000" dirty="0" err="1">
                <a:solidFill>
                  <a:srgbClr val="FFFFFF"/>
                </a:solidFill>
              </a:rPr>
              <a:t>селектори</a:t>
            </a:r>
          </a:p>
        </p:txBody>
      </p:sp>
      <p:graphicFrame>
        <p:nvGraphicFramePr>
          <p:cNvPr id="38" name="TextBox 3">
            <a:extLst>
              <a:ext uri="{FF2B5EF4-FFF2-40B4-BE49-F238E27FC236}">
                <a16:creationId xmlns:a16="http://schemas.microsoft.com/office/drawing/2014/main" id="{AAF02DAD-E422-D579-7C4A-38A73B43B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377122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563D-D8D2-2C69-6493-D250350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8" y="259795"/>
            <a:ext cx="5227396" cy="3578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Какво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друго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ще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откриете</a:t>
            </a:r>
            <a:r>
              <a:rPr lang="en-US" sz="6000" dirty="0">
                <a:solidFill>
                  <a:srgbClr val="FFFFFF"/>
                </a:solidFill>
              </a:rPr>
              <a:t> в </a:t>
            </a:r>
            <a:r>
              <a:rPr lang="en-US" sz="6000" err="1">
                <a:solidFill>
                  <a:srgbClr val="FFFFFF"/>
                </a:solidFill>
              </a:rPr>
              <a:t>реферата</a:t>
            </a:r>
            <a:r>
              <a:rPr lang="en-US" sz="6000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39B5A367-1B8A-186C-0FF9-0AC2B7855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01469"/>
              </p:ext>
            </p:extLst>
          </p:nvPr>
        </p:nvGraphicFramePr>
        <p:xfrm>
          <a:off x="7617866" y="2420439"/>
          <a:ext cx="4584350" cy="323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05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3E5BB-5895-287C-B0CF-516F1F86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01" y="2790264"/>
            <a:ext cx="11430000" cy="12774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БЛАГОДАРЯ ЗА ВНИМАНИЕТО! </a:t>
            </a:r>
            <a:r>
              <a:rPr lang="en-US" sz="6000" kern="1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51865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CSS - стилове, класове, селектори</vt:lpstr>
      <vt:lpstr>Какво е CSS?</vt:lpstr>
      <vt:lpstr>CSS стилове</vt:lpstr>
      <vt:lpstr>CSS класове</vt:lpstr>
      <vt:lpstr>CSS селектори</vt:lpstr>
      <vt:lpstr>Какво друго ще откриете в реферата?</vt:lpstr>
      <vt:lpstr>БЛАГОДАРЯ ЗА ВНИМАНИЕТО!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Mihaela Ilieva</cp:lastModifiedBy>
  <cp:revision>163</cp:revision>
  <dcterms:created xsi:type="dcterms:W3CDTF">2023-05-03T13:16:17Z</dcterms:created>
  <dcterms:modified xsi:type="dcterms:W3CDTF">2023-05-03T14:07:39Z</dcterms:modified>
</cp:coreProperties>
</file>