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2b7cf5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2b7cf5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42b7cf5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42b7cf5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842b7cf5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842b7cf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842b7cf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842b7cf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42b7cf5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42b7cf5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Inventory Management System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Nikolett Bajna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Risk assesment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23543" l="4930" r="4604" t="31875"/>
          <a:stretch/>
        </p:blipFill>
        <p:spPr>
          <a:xfrm>
            <a:off x="435775" y="1543063"/>
            <a:ext cx="8272450" cy="22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800" y="667362"/>
            <a:ext cx="7176499" cy="403678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1296600" y="2775350"/>
            <a:ext cx="1446600" cy="14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655800" y="2775350"/>
            <a:ext cx="1328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Source Code Pro"/>
                <a:ea typeface="Source Code Pro"/>
                <a:cs typeface="Source Code Pro"/>
                <a:sym typeface="Source Code Pro"/>
              </a:rPr>
              <a:t>products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543025" y="3761275"/>
            <a:ext cx="8625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Source Code Pro"/>
                <a:ea typeface="Source Code Pro"/>
                <a:cs typeface="Source Code Pro"/>
                <a:sym typeface="Source Code Pro"/>
              </a:rPr>
              <a:t>orders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50975" y="3295100"/>
            <a:ext cx="1446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600">
                <a:solidFill>
                  <a:srgbClr val="C9DAF8"/>
                </a:solidFill>
                <a:highlight>
                  <a:srgbClr val="1C458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OrderItem</a:t>
            </a:r>
            <a:endParaRPr b="1" sz="1600">
              <a:solidFill>
                <a:srgbClr val="C9DAF8"/>
              </a:solidFill>
              <a:highlight>
                <a:srgbClr val="1C4587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5"/>
          <p:cNvSpPr/>
          <p:nvPr/>
        </p:nvSpPr>
        <p:spPr>
          <a:xfrm rot="7935049">
            <a:off x="1442583" y="3059305"/>
            <a:ext cx="353819" cy="2680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296600" y="3745100"/>
            <a:ext cx="346200" cy="27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User Stories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5" y="1405650"/>
            <a:ext cx="8895850" cy="31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Testing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7707" l="18281" r="36367" t="29169"/>
          <a:stretch/>
        </p:blipFill>
        <p:spPr>
          <a:xfrm>
            <a:off x="3568300" y="487437"/>
            <a:ext cx="4886323" cy="38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Please let me show you a little demo of my IMS project!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400" y="1057550"/>
            <a:ext cx="4155110" cy="37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