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82" r:id="rId11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Üdvözöljük" id="{E75E278A-FF0E-49A4-B170-79828D63BBAD}">
          <p14:sldIdLst>
            <p14:sldId id="256"/>
          </p14:sldIdLst>
        </p14:section>
        <p14:section name="Tervezés, Alakváltás, Jegyzetelés, Közös munka másokkal, Mutasd meg" id="{B9B51309-D148-4332-87C2-07BE32FBCA3B}">
          <p14:sldIdLst>
            <p14:sldId id="271"/>
            <p14:sldId id="279"/>
            <p14:sldId id="281"/>
            <p14:sldId id="280"/>
            <p14:sldId id="257"/>
          </p14:sldIdLst>
        </p14:section>
        <p14:section name="További információ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Szerző" initials="S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3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108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39A21C-A1A5-4A14-B599-E5048DE2B437}" type="datetime1">
              <a:rPr lang="hu-HU" smtClean="0"/>
              <a:t>2022. 12. 20.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F2D63C-D69B-43F0-99E8-FBA555834845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590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172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5756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364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335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/>
              <a:t>Diavetítés módban válassza a nyilakat a hivatkozások felkereséséhez.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hu-HU" sz="1800" noProof="0" dirty="0"/>
          </a:p>
        </p:txBody>
      </p:sp>
      <p:cxnSp>
        <p:nvCxnSpPr>
          <p:cNvPr id="12" name="Egyenes összekötő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Mintaszöveg szerkesztése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Második szint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Harmadik szint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Negyedik szint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6" name="Dátum hely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247D218-6346-4044-AEAA-DF98E7B01E95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7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10" name="Téglalap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Mintaszöveg szerkesztése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Második szint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Harmadik szint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Negyedik szint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hu-HU" sz="1800" noProof="0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F1920C7-CBDF-4FF5-B575-57AED84E4023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cxnSp>
        <p:nvCxnSpPr>
          <p:cNvPr id="8" name="Egyenes összekötő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trello.com/c/ADXocAfD" TargetMode="Externa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c/HjOZIay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hu-HU" sz="4800" dirty="0">
                <a:solidFill>
                  <a:schemeClr val="bg1"/>
                </a:solidFill>
              </a:rPr>
              <a:t>F5 Team – Hálózatok project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25929E3-9951-4234-BCC3-7D0CFB7F7201}"/>
              </a:ext>
            </a:extLst>
          </p:cNvPr>
          <p:cNvSpPr txBox="1"/>
          <p:nvPr/>
        </p:nvSpPr>
        <p:spPr>
          <a:xfrm>
            <a:off x="728420" y="4711485"/>
            <a:ext cx="543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Tagok: Simon Elizabeth, Buzási Gergő, Koch Nikolett</a:t>
            </a:r>
          </a:p>
        </p:txBody>
      </p:sp>
      <p:sp>
        <p:nvSpPr>
          <p:cNvPr id="7" name="Cím 7">
            <a:extLst>
              <a:ext uri="{FF2B5EF4-FFF2-40B4-BE49-F238E27FC236}">
                <a16:creationId xmlns:a16="http://schemas.microsoft.com/office/drawing/2014/main" id="{7DB688F0-53DA-42D5-A58F-E7111261E08B}"/>
              </a:ext>
            </a:extLst>
          </p:cNvPr>
          <p:cNvSpPr txBox="1">
            <a:spLocks/>
          </p:cNvSpPr>
          <p:nvPr/>
        </p:nvSpPr>
        <p:spPr>
          <a:xfrm>
            <a:off x="10785419" y="6014906"/>
            <a:ext cx="1160491" cy="57278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=F5=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57322" cy="640080"/>
          </a:xfrm>
        </p:spPr>
        <p:txBody>
          <a:bodyPr rtlCol="0">
            <a:noAutofit/>
          </a:bodyPr>
          <a:lstStyle/>
          <a:p>
            <a:pPr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 bemutatása</a:t>
            </a:r>
          </a:p>
        </p:txBody>
      </p:sp>
      <p:sp>
        <p:nvSpPr>
          <p:cNvPr id="38" name="Tartalom helye 17"/>
          <p:cNvSpPr txBox="1">
            <a:spLocks/>
          </p:cNvSpPr>
          <p:nvPr/>
        </p:nvSpPr>
        <p:spPr>
          <a:xfrm>
            <a:off x="541610" y="1524708"/>
            <a:ext cx="5169568" cy="3215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4800" dirty="0"/>
              <a:t>Cégnév: F5 Team</a:t>
            </a:r>
            <a:br>
              <a:rPr lang="hu-HU" sz="4800" dirty="0"/>
            </a:br>
            <a:r>
              <a:rPr lang="hu-HU" sz="4800" dirty="0"/>
              <a:t>Cím: 1144 Budapest, Kerepesi út 124</a:t>
            </a:r>
            <a:br>
              <a:rPr lang="hu-HU" sz="4800" dirty="0"/>
            </a:br>
            <a:r>
              <a:rPr lang="hu-HU" sz="4800" dirty="0"/>
              <a:t>ADÓSZÁM: 12345678-9-10</a:t>
            </a:r>
            <a:br>
              <a:rPr lang="hu-HU" sz="4800" dirty="0"/>
            </a:br>
            <a:r>
              <a:rPr lang="hu-HU" sz="4800" dirty="0"/>
              <a:t>CÉGJEGYZÉKSZÁM: 01 02 345678</a:t>
            </a:r>
          </a:p>
          <a:p>
            <a:r>
              <a:rPr lang="hu-HU" sz="4800" dirty="0"/>
              <a:t>Cég leírás:</a:t>
            </a:r>
            <a:br>
              <a:rPr lang="hu-HU" sz="4800" dirty="0"/>
            </a:br>
            <a:r>
              <a:rPr lang="hu-HU" sz="4800" b="1" dirty="0"/>
              <a:t>Kiváló minőség biztosítása ügyfeleink és kollégáink számára</a:t>
            </a:r>
            <a:br>
              <a:rPr lang="hu-HU" sz="4800" dirty="0"/>
            </a:br>
            <a:r>
              <a:rPr lang="hu-HU" sz="4800" dirty="0"/>
              <a:t>A F5 Team 200 globális IT-szolgáltatások vezetője. Több mint 20 országban tevékenykedő több mint 5 000 munkatársunkat bízták meg ügyfeleink azzal, hogy szállítsák azt, ami a legfontosabb. A technológia erejét arra használjuk, hogy kritikus IT-szolgáltatásokat nyújtsunk, amelyek hatással vannak az üzleti életre. </a:t>
            </a:r>
          </a:p>
          <a:p>
            <a:endParaRPr lang="hu-HU" sz="4800" dirty="0"/>
          </a:p>
          <a:p>
            <a:endParaRPr lang="hu-HU" sz="4800" dirty="0"/>
          </a:p>
          <a:p>
            <a:endParaRPr lang="hu-HU" sz="4800" dirty="0"/>
          </a:p>
          <a:p>
            <a:endParaRPr lang="hu-HU" sz="4800" dirty="0"/>
          </a:p>
          <a:p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artalom helye 17">
            <a:extLst>
              <a:ext uri="{FF2B5EF4-FFF2-40B4-BE49-F238E27FC236}">
                <a16:creationId xmlns:a16="http://schemas.microsoft.com/office/drawing/2014/main" id="{3B89A258-3429-4035-A25B-685DAAF6355A}"/>
              </a:ext>
            </a:extLst>
          </p:cNvPr>
          <p:cNvSpPr txBox="1">
            <a:spLocks/>
          </p:cNvSpPr>
          <p:nvPr/>
        </p:nvSpPr>
        <p:spPr>
          <a:xfrm>
            <a:off x="5711178" y="1255648"/>
            <a:ext cx="5823096" cy="4346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4800" b="1" dirty="0"/>
              <a:t>Amit csinálunk</a:t>
            </a:r>
            <a:br>
              <a:rPr lang="hu-HU" sz="4800" dirty="0"/>
            </a:br>
            <a:r>
              <a:rPr lang="hu-HU" sz="4800" dirty="0"/>
              <a:t>Biztosítjuk azokat az informatikai szolgáltatásokat, amelyekre ügyfeleinknek szüksége van a működés korszerűsítéséhez és az innováció ösztönzéséhez a teljes IT-területen.</a:t>
            </a:r>
          </a:p>
          <a:p>
            <a:r>
              <a:rPr lang="hu-HU" sz="4800" dirty="0"/>
              <a:t>Szolgáltatásokat nyújtunk az üzleti folyamatok kiszervezéséhez , elemzéséhez és tervezéséhez , alkalmazásokhoz , biztonsághoz , felhőhöz , IT </a:t>
            </a:r>
            <a:r>
              <a:rPr lang="hu-HU" sz="4800" dirty="0" err="1"/>
              <a:t>outsourcinghoz</a:t>
            </a:r>
            <a:r>
              <a:rPr lang="hu-HU" sz="4800" dirty="0"/>
              <a:t> és modern munkahelyekhez .</a:t>
            </a:r>
          </a:p>
          <a:p>
            <a:r>
              <a:rPr lang="hu-HU" sz="4800" dirty="0"/>
              <a:t>Hogyan dolgozunk</a:t>
            </a:r>
            <a:br>
              <a:rPr lang="hu-HU" sz="4800" dirty="0"/>
            </a:br>
            <a:r>
              <a:rPr lang="hu-HU" sz="4800" dirty="0"/>
              <a:t>Minden nap kivívjuk ügyfeleink bizalmát azáltal, hogy átalakuló technológiákat szállítunk, amelyek biztosítják a vállalkozások és az emberek sikerét, biztonságát és jólétét világszerte.</a:t>
            </a:r>
          </a:p>
          <a:p>
            <a:r>
              <a:rPr lang="hu-HU" sz="4800" dirty="0"/>
              <a:t>Kiaknázzuk a partnerségek erejét a technológiai vezetőkből álló DXC ökoszisztémán keresztül . Az erősségeink és a szakértelem globális ötvözésével megoldásokat hozunk létre, és jobb eredményeket biztosítunk ügyfeleink számára a teljes IT-területükön.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ím 7">
            <a:extLst>
              <a:ext uri="{FF2B5EF4-FFF2-40B4-BE49-F238E27FC236}">
                <a16:creationId xmlns:a16="http://schemas.microsoft.com/office/drawing/2014/main" id="{0D80369C-39B1-4621-89BA-EF8665002BBA}"/>
              </a:ext>
            </a:extLst>
          </p:cNvPr>
          <p:cNvSpPr txBox="1">
            <a:spLocks/>
          </p:cNvSpPr>
          <p:nvPr/>
        </p:nvSpPr>
        <p:spPr>
          <a:xfrm>
            <a:off x="10785419" y="6014906"/>
            <a:ext cx="1160491" cy="57278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=F5= 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leírás</a:t>
            </a:r>
          </a:p>
        </p:txBody>
      </p:sp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CDC85AE7-4AC4-40E7-A52E-6AC90634F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80888"/>
              </p:ext>
            </p:extLst>
          </p:nvPr>
        </p:nvGraphicFramePr>
        <p:xfrm>
          <a:off x="617460" y="1491916"/>
          <a:ext cx="3489394" cy="480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5880988" imgH="8106644" progId="Word.Document.12">
                  <p:embed/>
                </p:oleObj>
              </mc:Choice>
              <mc:Fallback>
                <p:oleObj name="Document" r:id="rId4" imgW="5880988" imgH="8106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460" y="1491916"/>
                        <a:ext cx="3489394" cy="4809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37A59366-16D3-4AA2-867B-CA506C488255}"/>
              </a:ext>
            </a:extLst>
          </p:cNvPr>
          <p:cNvSpPr txBox="1"/>
          <p:nvPr/>
        </p:nvSpPr>
        <p:spPr>
          <a:xfrm>
            <a:off x="4957011" y="1600200"/>
            <a:ext cx="582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 linkje: </a:t>
            </a:r>
            <a:r>
              <a:rPr lang="hu-HU" dirty="0">
                <a:hlinkClick r:id="rId6"/>
              </a:rPr>
              <a:t>https://trello.com/c/ADXocAfD</a:t>
            </a:r>
            <a:endParaRPr lang="hu-HU" dirty="0"/>
          </a:p>
          <a:p>
            <a:endParaRPr lang="hu-HU" dirty="0"/>
          </a:p>
        </p:txBody>
      </p:sp>
      <p:sp>
        <p:nvSpPr>
          <p:cNvPr id="27" name="Cím 7">
            <a:extLst>
              <a:ext uri="{FF2B5EF4-FFF2-40B4-BE49-F238E27FC236}">
                <a16:creationId xmlns:a16="http://schemas.microsoft.com/office/drawing/2014/main" id="{01967EBA-C5F6-4C9A-ADAA-D61B45148C2A}"/>
              </a:ext>
            </a:extLst>
          </p:cNvPr>
          <p:cNvSpPr txBox="1">
            <a:spLocks/>
          </p:cNvSpPr>
          <p:nvPr/>
        </p:nvSpPr>
        <p:spPr>
          <a:xfrm>
            <a:off x="10785419" y="6014906"/>
            <a:ext cx="1160491" cy="57278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=F5= 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hu-H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Hálózati topológiák tervezése, kialakítása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EA2C8DC-C0ED-4F9F-9CE9-8E1A6900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2011308"/>
            <a:ext cx="2884172" cy="369723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170465E-5E20-4734-8A74-FE5CE3AE2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282" y="2011308"/>
            <a:ext cx="6922382" cy="3834136"/>
          </a:xfrm>
          <a:prstGeom prst="rect">
            <a:avLst/>
          </a:prstGeom>
        </p:spPr>
      </p:pic>
      <p:sp>
        <p:nvSpPr>
          <p:cNvPr id="10" name="Cím 7">
            <a:extLst>
              <a:ext uri="{FF2B5EF4-FFF2-40B4-BE49-F238E27FC236}">
                <a16:creationId xmlns:a16="http://schemas.microsoft.com/office/drawing/2014/main" id="{B23AFB62-4C8F-4A7A-8489-581BEBB430F9}"/>
              </a:ext>
            </a:extLst>
          </p:cNvPr>
          <p:cNvSpPr txBox="1">
            <a:spLocks/>
          </p:cNvSpPr>
          <p:nvPr/>
        </p:nvSpPr>
        <p:spPr>
          <a:xfrm>
            <a:off x="10785419" y="6014906"/>
            <a:ext cx="1160491" cy="57278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=F5= 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567702" y="479052"/>
            <a:ext cx="6877119" cy="640080"/>
          </a:xfrm>
        </p:spPr>
        <p:txBody>
          <a:bodyPr rtlCol="0"/>
          <a:lstStyle/>
          <a:p>
            <a:pPr rtl="0"/>
            <a:r>
              <a:rPr lang="hu-HU" dirty="0"/>
              <a:t>Ajánlat készítés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62BCE41-A34F-41D4-BAD2-E566C50E9041}"/>
              </a:ext>
            </a:extLst>
          </p:cNvPr>
          <p:cNvSpPr txBox="1"/>
          <p:nvPr/>
        </p:nvSpPr>
        <p:spPr>
          <a:xfrm>
            <a:off x="567702" y="1410345"/>
            <a:ext cx="465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Ajánlat elérés: </a:t>
            </a:r>
            <a:r>
              <a:rPr lang="hu-HU" dirty="0">
                <a:hlinkClick r:id="rId3"/>
              </a:rPr>
              <a:t>https://trello.com/c/HjOZIayC</a:t>
            </a: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FBDA081-E6F0-423A-B3CD-589EA2548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2" y="2182861"/>
            <a:ext cx="4254737" cy="262122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5274234-1DCF-4155-AF37-C67AB03A9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793" y="479052"/>
            <a:ext cx="3006353" cy="6028841"/>
          </a:xfrm>
          <a:prstGeom prst="rect">
            <a:avLst/>
          </a:prstGeom>
        </p:spPr>
      </p:pic>
      <p:sp>
        <p:nvSpPr>
          <p:cNvPr id="31" name="Cím 7">
            <a:extLst>
              <a:ext uri="{FF2B5EF4-FFF2-40B4-BE49-F238E27FC236}">
                <a16:creationId xmlns:a16="http://schemas.microsoft.com/office/drawing/2014/main" id="{4E1BC7E0-5C40-448E-AF2E-D9E9862AE5B3}"/>
              </a:ext>
            </a:extLst>
          </p:cNvPr>
          <p:cNvSpPr txBox="1">
            <a:spLocks/>
          </p:cNvSpPr>
          <p:nvPr/>
        </p:nvSpPr>
        <p:spPr>
          <a:xfrm>
            <a:off x="10785419" y="6014906"/>
            <a:ext cx="1160491" cy="57278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=F5= 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Mérföldkövek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26D7C6C-2660-462B-B6A3-3921D105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530960"/>
            <a:ext cx="5293439" cy="2014922"/>
          </a:xfrm>
          <a:prstGeom prst="rect">
            <a:avLst/>
          </a:prstGeom>
        </p:spPr>
      </p:pic>
      <p:sp>
        <p:nvSpPr>
          <p:cNvPr id="21" name="Cím 7">
            <a:extLst>
              <a:ext uri="{FF2B5EF4-FFF2-40B4-BE49-F238E27FC236}">
                <a16:creationId xmlns:a16="http://schemas.microsoft.com/office/drawing/2014/main" id="{1CB5BB10-2212-4886-AA41-7A1573A6AAB9}"/>
              </a:ext>
            </a:extLst>
          </p:cNvPr>
          <p:cNvSpPr txBox="1">
            <a:spLocks/>
          </p:cNvSpPr>
          <p:nvPr/>
        </p:nvSpPr>
        <p:spPr>
          <a:xfrm>
            <a:off x="10785419" y="6014906"/>
            <a:ext cx="1160491" cy="57278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=F5= 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8750808" cy="640080"/>
          </a:xfrm>
        </p:spPr>
        <p:txBody>
          <a:bodyPr rtlCol="0">
            <a:normAutofit/>
          </a:bodyPr>
          <a:lstStyle/>
          <a:p>
            <a:pPr algn="ctr"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</a:p>
        </p:txBody>
      </p:sp>
      <p:sp>
        <p:nvSpPr>
          <p:cNvPr id="12" name="Cím 7">
            <a:extLst>
              <a:ext uri="{FF2B5EF4-FFF2-40B4-BE49-F238E27FC236}">
                <a16:creationId xmlns:a16="http://schemas.microsoft.com/office/drawing/2014/main" id="{6B10CD58-C354-429E-AC97-835F0C515855}"/>
              </a:ext>
            </a:extLst>
          </p:cNvPr>
          <p:cNvSpPr txBox="1">
            <a:spLocks/>
          </p:cNvSpPr>
          <p:nvPr/>
        </p:nvSpPr>
        <p:spPr>
          <a:xfrm>
            <a:off x="10785419" y="6014906"/>
            <a:ext cx="1160491" cy="57278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=F5= 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ÜdvözlőDokument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3_TF10001108.potx" id="{8B5B0E17-96EC-43A8-BFE7-37CF82DCCB47}" vid="{5481A94A-3CCA-460E-ABCB-1BD6C1F77A2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Üdvözli a PowerPoint(2)</Template>
  <TotalTime>0</TotalTime>
  <Words>98</Words>
  <Application>Microsoft Office PowerPoint</Application>
  <PresentationFormat>Szélesvásznú</PresentationFormat>
  <Paragraphs>34</Paragraphs>
  <Slides>7</Slides>
  <Notes>7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ÜdvözlőDokumentum</vt:lpstr>
      <vt:lpstr>Microsoft Word-dokumentum</vt:lpstr>
      <vt:lpstr>F5 Team – Hálózatok project</vt:lpstr>
      <vt:lpstr>F5 Team bemutatása</vt:lpstr>
      <vt:lpstr>Project leírás</vt:lpstr>
      <vt:lpstr>Hálózati topológiák tervezése, kialakítása</vt:lpstr>
      <vt:lpstr>Ajánlat készítés</vt:lpstr>
      <vt:lpstr>Mérföldkövek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2022-12-20T15:32:38Z</dcterms:created>
  <dcterms:modified xsi:type="dcterms:W3CDTF">2022-12-20T16:01:08Z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