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00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3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080C-D758-47F5-A474-F078D15BF42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9398-3511-49BE-81B0-4E866082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2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210A-7670-4985-AB10-DE2ED6F12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Flappy bird – re</a:t>
            </a:r>
            <a:r>
              <a:rPr lang="sr-Latn-RS" dirty="0"/>
              <a:t>šeno 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Q learning</a:t>
            </a:r>
            <a:r>
              <a:rPr lang="sr-Latn-RS" dirty="0"/>
              <a:t>-om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68637-6439-4BDE-8F50-FDADC19EA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Danilo </a:t>
            </a:r>
            <a:r>
              <a:rPr lang="en-US" dirty="0" err="1"/>
              <a:t>Nikoli</a:t>
            </a:r>
            <a:r>
              <a:rPr lang="sr-Latn-RS" dirty="0"/>
              <a:t>ć 617</a:t>
            </a:r>
            <a:r>
              <a:rPr lang="en-US" dirty="0"/>
              <a:t>/2018</a:t>
            </a:r>
          </a:p>
          <a:p>
            <a:r>
              <a:rPr lang="en-US" dirty="0"/>
              <a:t>Ivan </a:t>
            </a:r>
            <a:r>
              <a:rPr lang="en-US" dirty="0" err="1"/>
              <a:t>Radivojevi</a:t>
            </a:r>
            <a:r>
              <a:rPr lang="sr-Latn-RS" dirty="0"/>
              <a:t>ć</a:t>
            </a:r>
            <a:r>
              <a:rPr lang="en-US" dirty="0"/>
              <a:t> </a:t>
            </a:r>
            <a:r>
              <a:rPr lang="sr-Latn-RS" dirty="0"/>
              <a:t>61</a:t>
            </a:r>
            <a:r>
              <a:rPr lang="en-US" dirty="0"/>
              <a:t>9/2019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54E4-AD07-4CA9-8108-75D283A8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40514" cy="2810482"/>
          </a:xfrm>
        </p:spPr>
        <p:txBody>
          <a:bodyPr>
            <a:normAutofit/>
          </a:bodyPr>
          <a:lstStyle/>
          <a:p>
            <a:r>
              <a:rPr lang="en-US" sz="6000" dirty="0" err="1"/>
              <a:t>Hvala</a:t>
            </a:r>
            <a:r>
              <a:rPr lang="en-US" sz="6000" dirty="0"/>
              <a:t> </a:t>
            </a:r>
            <a:r>
              <a:rPr lang="en-US" sz="6000" dirty="0" err="1"/>
              <a:t>na</a:t>
            </a:r>
            <a:r>
              <a:rPr lang="en-US" sz="6000" dirty="0"/>
              <a:t> pa</a:t>
            </a:r>
            <a:r>
              <a:rPr lang="sr-Latn-RS" sz="6000" dirty="0"/>
              <a:t>žnji!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E889-9FF8-4821-A300-11CF562D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4E34-5802-44CF-85BD-FD0F2483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Igrica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39DD-B627-4313-9AC8-4BAF578A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 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522C6-7F32-401C-9145-BD65156F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55" y="737118"/>
            <a:ext cx="3185963" cy="5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7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1AE5-377A-4268-B33A-F964EFF2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igrica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E8A34-102F-4CFB-8464-017A365DC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728" y="676674"/>
            <a:ext cx="3110149" cy="5441098"/>
          </a:xfrm>
        </p:spPr>
      </p:pic>
    </p:spTree>
    <p:extLst>
      <p:ext uri="{BB962C8B-B14F-4D97-AF65-F5344CB8AC3E}">
        <p14:creationId xmlns:p14="http://schemas.microsoft.com/office/powerpoint/2010/main" val="38216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8860-5F2A-424C-8E6E-4E8FEDFD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Igrica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A47EB-4EBF-4FA9-8B31-7C84992E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950" y="723163"/>
            <a:ext cx="3100921" cy="5411673"/>
          </a:xfrm>
        </p:spPr>
      </p:pic>
    </p:spTree>
    <p:extLst>
      <p:ext uri="{BB962C8B-B14F-4D97-AF65-F5344CB8AC3E}">
        <p14:creationId xmlns:p14="http://schemas.microsoft.com/office/powerpoint/2010/main" val="358037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571E-EC93-4CBE-814A-89541CD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LEARNING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BC022-BF77-4690-B38F-E91F6EF8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59" y="618518"/>
            <a:ext cx="5897837" cy="5996135"/>
          </a:xfrm>
        </p:spPr>
      </p:pic>
    </p:spTree>
    <p:extLst>
      <p:ext uri="{BB962C8B-B14F-4D97-AF65-F5344CB8AC3E}">
        <p14:creationId xmlns:p14="http://schemas.microsoft.com/office/powerpoint/2010/main" val="209821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ADF2-1533-4E67-A389-66BD22D0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LEARNING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146AB-A0D0-4A6E-8824-88121BE3C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799" y="889052"/>
            <a:ext cx="2993031" cy="5350430"/>
          </a:xfrm>
        </p:spPr>
      </p:pic>
    </p:spTree>
    <p:extLst>
      <p:ext uri="{BB962C8B-B14F-4D97-AF65-F5344CB8AC3E}">
        <p14:creationId xmlns:p14="http://schemas.microsoft.com/office/powerpoint/2010/main" val="7938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039-5173-481A-B37A-BA8A213A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53BEB-19A8-4022-A938-F4CC2C2A1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95650"/>
            <a:ext cx="9648507" cy="1643662"/>
          </a:xfrm>
        </p:spPr>
      </p:pic>
    </p:spTree>
    <p:extLst>
      <p:ext uri="{BB962C8B-B14F-4D97-AF65-F5344CB8AC3E}">
        <p14:creationId xmlns:p14="http://schemas.microsoft.com/office/powerpoint/2010/main" val="267678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1550-3E25-437A-856F-12C4776A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7D86EC-69AD-4C6B-8616-0A47C51EF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91" y="1290060"/>
            <a:ext cx="5691229" cy="4537716"/>
          </a:xfrm>
        </p:spPr>
      </p:pic>
    </p:spTree>
    <p:extLst>
      <p:ext uri="{BB962C8B-B14F-4D97-AF65-F5344CB8AC3E}">
        <p14:creationId xmlns:p14="http://schemas.microsoft.com/office/powerpoint/2010/main" val="255824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E2E8-CEA3-437F-80C2-7C12FC34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EF2122-16CE-420C-9FDB-58D18FD3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86" y="618518"/>
            <a:ext cx="3369865" cy="5878070"/>
          </a:xfrm>
        </p:spPr>
      </p:pic>
    </p:spTree>
    <p:extLst>
      <p:ext uri="{BB962C8B-B14F-4D97-AF65-F5344CB8AC3E}">
        <p14:creationId xmlns:p14="http://schemas.microsoft.com/office/powerpoint/2010/main" val="2979468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41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Flappy bird – rešeno sa  Q learning-om</vt:lpstr>
      <vt:lpstr>Igrica</vt:lpstr>
      <vt:lpstr>igrica</vt:lpstr>
      <vt:lpstr>Igrica</vt:lpstr>
      <vt:lpstr>Q LEARNING </vt:lpstr>
      <vt:lpstr>Q LEARNING </vt:lpstr>
      <vt:lpstr>Q LEARNING</vt:lpstr>
      <vt:lpstr>Q LEARNING</vt:lpstr>
      <vt:lpstr>Q LEARNING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– rešeno sa reinforcement learning-om</dc:title>
  <dc:creator>User</dc:creator>
  <cp:lastModifiedBy>Ivan Radivojevic</cp:lastModifiedBy>
  <cp:revision>3</cp:revision>
  <dcterms:created xsi:type="dcterms:W3CDTF">2022-01-13T11:50:11Z</dcterms:created>
  <dcterms:modified xsi:type="dcterms:W3CDTF">2022-02-16T01:13:08Z</dcterms:modified>
</cp:coreProperties>
</file>