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22-Jun-22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22-Jun-22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22-Jun-22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22-Jun-22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22-Jun-22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22-Jun-22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22-Jun-22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8271-9B0A-95D9-6C47-4986F6DE20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colorization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27250-CD3A-2364-C0F7-31643ABEC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Ivan </a:t>
            </a:r>
            <a:r>
              <a:rPr lang="en-US" dirty="0" err="1"/>
              <a:t>Radivojevic</a:t>
            </a:r>
            <a:r>
              <a:rPr lang="en-US" dirty="0"/>
              <a:t> 619/2019</a:t>
            </a:r>
          </a:p>
          <a:p>
            <a:r>
              <a:rPr lang="en-US" dirty="0"/>
              <a:t>DANILO NIKOLIC 617/2018</a:t>
            </a:r>
          </a:p>
        </p:txBody>
      </p:sp>
    </p:spTree>
    <p:extLst>
      <p:ext uri="{BB962C8B-B14F-4D97-AF65-F5344CB8AC3E}">
        <p14:creationId xmlns:p14="http://schemas.microsoft.com/office/powerpoint/2010/main" val="139683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1255-D688-48AD-47DE-9185203BD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KAKO POBOLJ</a:t>
            </a:r>
            <a:r>
              <a:rPr lang="sr-Latn-RS" dirty="0"/>
              <a:t>š</a:t>
            </a:r>
            <a:r>
              <a:rPr lang="en-US" dirty="0" err="1"/>
              <a:t>ATi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31DC3-1151-4A77-8BA8-88C15D145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ction Button: Help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F87A5E4-31DC-D6AA-2F20-DCCBA5FA1854}"/>
              </a:ext>
            </a:extLst>
          </p:cNvPr>
          <p:cNvSpPr/>
          <p:nvPr/>
        </p:nvSpPr>
        <p:spPr>
          <a:xfrm>
            <a:off x="3751868" y="1907358"/>
            <a:ext cx="3921551" cy="3883843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36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EE38-156F-199E-D2C1-800C2A20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9BFA3-DE10-5936-8061-573CA4A60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99" y="2277767"/>
            <a:ext cx="10076484" cy="19265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r-Latn-RS" sz="9600" dirty="0"/>
              <a:t>HVALA NA PAŽNJI!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66311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A3381-2542-92C9-87DB-12AC0D78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mOTIVACIJA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30303E-C706-18E6-44D7-3F5DA2D2C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01" y="2166708"/>
            <a:ext cx="2878202" cy="2878202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C34E79E-BCA7-649F-337B-DDDEC2767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255" y="4430597"/>
            <a:ext cx="7013156" cy="136060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54227D9-EC2D-0CFC-C51E-BE6B0A2FEC21}"/>
              </a:ext>
            </a:extLst>
          </p:cNvPr>
          <p:cNvSpPr/>
          <p:nvPr/>
        </p:nvSpPr>
        <p:spPr>
          <a:xfrm>
            <a:off x="4666267" y="3285242"/>
            <a:ext cx="2215299" cy="509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8">
            <a:extLst>
              <a:ext uri="{FF2B5EF4-FFF2-40B4-BE49-F238E27FC236}">
                <a16:creationId xmlns:a16="http://schemas.microsoft.com/office/drawing/2014/main" id="{8B96E804-5D29-A89F-DE3B-9561CDA11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941" y="2166708"/>
            <a:ext cx="2878202" cy="287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5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5574-2EA5-5D91-8450-A5338846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mOTIVACIJA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A3EE5F-B244-9461-E9BB-A7B79D755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903" y="1899122"/>
            <a:ext cx="2873371" cy="354018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CE5F7D-B11E-EAD3-8CC1-EF8EDA4DC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2497" y="1899122"/>
            <a:ext cx="2878201" cy="3540187"/>
          </a:xfr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6436318-5C94-945A-145A-13E4C045D779}"/>
              </a:ext>
            </a:extLst>
          </p:cNvPr>
          <p:cNvSpPr/>
          <p:nvPr/>
        </p:nvSpPr>
        <p:spPr>
          <a:xfrm>
            <a:off x="4666267" y="3285242"/>
            <a:ext cx="2215299" cy="509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8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A3EE5F-B244-9461-E9BB-A7B79D755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369" y="1950971"/>
            <a:ext cx="2873371" cy="354018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CE5F7D-B11E-EAD3-8CC1-EF8EDA4DC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93215" y="1950970"/>
            <a:ext cx="2878201" cy="3540187"/>
          </a:xfr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6436318-5C94-945A-145A-13E4C045D779}"/>
              </a:ext>
            </a:extLst>
          </p:cNvPr>
          <p:cNvSpPr/>
          <p:nvPr/>
        </p:nvSpPr>
        <p:spPr>
          <a:xfrm>
            <a:off x="4666267" y="3285242"/>
            <a:ext cx="2215299" cy="509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55A1B-F28C-8278-499D-B229D6E5CC95}"/>
              </a:ext>
            </a:extLst>
          </p:cNvPr>
          <p:cNvSpPr txBox="1"/>
          <p:nvPr/>
        </p:nvSpPr>
        <p:spPr>
          <a:xfrm>
            <a:off x="4666267" y="2893434"/>
            <a:ext cx="2215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PIL.Image.convert</a:t>
            </a:r>
            <a:r>
              <a:rPr lang="en-US" dirty="0"/>
              <a:t>(‘L’)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4CF3AA-9874-E5EE-AE90-A14A2976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 u CRNO-</a:t>
            </a:r>
            <a:r>
              <a:rPr lang="en-US" dirty="0" err="1"/>
              <a:t>Bele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8408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FD49F-5431-00AE-01CE-DE4AF51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Hiper</a:t>
            </a:r>
            <a:r>
              <a:rPr lang="sr-Latn-RS" dirty="0"/>
              <a:t>pa</a:t>
            </a:r>
            <a:r>
              <a:rPr lang="en-US" dirty="0" err="1"/>
              <a:t>rametri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F906E-1E61-E8D9-B06D-3496FCA0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VELI</a:t>
            </a:r>
            <a:r>
              <a:rPr lang="sr-Latn-RS" dirty="0"/>
              <a:t>ČINA SLIKE 150X150 </a:t>
            </a:r>
            <a:r>
              <a:rPr lang="en-US" dirty="0"/>
              <a:t>-&gt; 120X120</a:t>
            </a:r>
          </a:p>
          <a:p>
            <a:r>
              <a:rPr lang="en-US" dirty="0"/>
              <a:t>BATCH_SIZE = 64</a:t>
            </a:r>
          </a:p>
          <a:p>
            <a:r>
              <a:rPr lang="en-US" dirty="0"/>
              <a:t>VELI</a:t>
            </a:r>
            <a:r>
              <a:rPr lang="sr-Latn-RS" dirty="0"/>
              <a:t>ČINA TRAIN I TEST SKUPA</a:t>
            </a:r>
          </a:p>
          <a:p>
            <a:r>
              <a:rPr lang="sr-Latn-RS" dirty="0"/>
              <a:t>NORMALIZACIJA ULAZA</a:t>
            </a:r>
          </a:p>
        </p:txBody>
      </p:sp>
    </p:spTree>
    <p:extLst>
      <p:ext uri="{BB962C8B-B14F-4D97-AF65-F5344CB8AC3E}">
        <p14:creationId xmlns:p14="http://schemas.microsoft.com/office/powerpoint/2010/main" val="36695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D2CF-A77D-D55D-21BB-C69D84B7E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41E0EB-DF42-59BC-62A8-0365B65BC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014" y="722156"/>
            <a:ext cx="10818432" cy="5263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55B760-1D3A-B432-26C5-2293E37D4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248" y="4206496"/>
            <a:ext cx="2286198" cy="17795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8B5B58-61A2-441C-4B27-F77176AFB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91" y="2812899"/>
            <a:ext cx="3606533" cy="1478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18F26D-5CEB-E7B3-78B0-DC45600A1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675" y="801277"/>
            <a:ext cx="3606533" cy="1663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EBACF6-05A3-3E63-8CFF-F34D91D6B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85" y="722156"/>
            <a:ext cx="1766278" cy="52638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CFE419-4E6A-1C15-54DA-E8AF7C6A6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5" y="1315438"/>
            <a:ext cx="1235657" cy="12356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836E4F-E88F-8E7A-215D-E61FF7C0F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4677" y="1219338"/>
            <a:ext cx="1235656" cy="12356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43800E-8E18-1323-5A95-C37A24F021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9801" y="1581874"/>
            <a:ext cx="533446" cy="5105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621494-EE47-DC0B-FB6E-E916F8D33B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0200" y="4403006"/>
            <a:ext cx="1235656" cy="12356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2D21869-8686-16E9-89CB-A074B3BBA507}"/>
              </a:ext>
            </a:extLst>
          </p:cNvPr>
          <p:cNvSpPr txBox="1"/>
          <p:nvPr/>
        </p:nvSpPr>
        <p:spPr>
          <a:xfrm>
            <a:off x="658328" y="961519"/>
            <a:ext cx="1368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120x120x1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C4DDB-3FA0-D0A2-53B8-B2303270AD7D}"/>
              </a:ext>
            </a:extLst>
          </p:cNvPr>
          <p:cNvSpPr txBox="1"/>
          <p:nvPr/>
        </p:nvSpPr>
        <p:spPr>
          <a:xfrm>
            <a:off x="5297887" y="868227"/>
            <a:ext cx="1368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120x120x3</a:t>
            </a:r>
          </a:p>
        </p:txBody>
      </p:sp>
    </p:spTree>
    <p:extLst>
      <p:ext uri="{BB962C8B-B14F-4D97-AF65-F5344CB8AC3E}">
        <p14:creationId xmlns:p14="http://schemas.microsoft.com/office/powerpoint/2010/main" val="2139989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D836-9467-E62F-5289-89C5FB068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AA8075-39C1-CEDE-1676-387E1D5EF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145" y="307565"/>
            <a:ext cx="11829216" cy="57821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4F9771-86A1-8EBC-A788-2EAAD7688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3" y="4874564"/>
            <a:ext cx="3176833" cy="8230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EAE2CA-2896-1333-8EE0-EE32B83B4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633" y="4760913"/>
            <a:ext cx="5834320" cy="11968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D03A72-15BE-8506-C701-91C5E3764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920" y="4921156"/>
            <a:ext cx="3307952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8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EDBD0-2E37-C1D2-6140-EB0A88EF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44FE5-0664-B5C7-2571-0EB017594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2995D6-3E51-A581-37AF-1C0D73184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607" y="214683"/>
            <a:ext cx="9449607" cy="642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03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690A-DB8B-9D12-78CC-12EA07CB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22E0A-F912-9A0A-6C60-1331A91AB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57E333-93B8-E6DC-36F7-6A8EC736D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21" y="249753"/>
            <a:ext cx="9169227" cy="622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92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86</TotalTime>
  <Words>55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Image colorization</vt:lpstr>
      <vt:lpstr>mOTIVACIJA</vt:lpstr>
      <vt:lpstr>mOTIVACIJA</vt:lpstr>
      <vt:lpstr>RGB u CRNO-Bele?</vt:lpstr>
      <vt:lpstr>Hiperparametri</vt:lpstr>
      <vt:lpstr>PowerPoint Presentation</vt:lpstr>
      <vt:lpstr>PowerPoint Presentation</vt:lpstr>
      <vt:lpstr>PowerPoint Presentation</vt:lpstr>
      <vt:lpstr>PowerPoint Presentation</vt:lpstr>
      <vt:lpstr>KAKO POBOLJšATi?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colorization</dc:title>
  <dc:creator>Danilo Nikolic</dc:creator>
  <cp:lastModifiedBy>Danilo Nikolic</cp:lastModifiedBy>
  <cp:revision>1</cp:revision>
  <dcterms:created xsi:type="dcterms:W3CDTF">2022-06-22T19:17:54Z</dcterms:created>
  <dcterms:modified xsi:type="dcterms:W3CDTF">2022-06-22T20:44:27Z</dcterms:modified>
</cp:coreProperties>
</file>