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4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sr-Cyrl-RS" dirty="0"/>
              <a:t>МИНОЛОВАЦ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91643"/>
            <a:ext cx="10993546" cy="68666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sr-Cyrl-RS" dirty="0"/>
              <a:t>Лука Момчиловић 616-2018</a:t>
            </a:r>
          </a:p>
          <a:p>
            <a:pPr algn="r"/>
            <a:r>
              <a:rPr lang="sr-Cyrl-RS" dirty="0"/>
              <a:t>Данило николић 617-2018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DDAA379-4051-4B7F-9BC7-2C14A03E6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8" b="8879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82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470D-3400-47EC-BE16-E1BE2712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19" y="938022"/>
            <a:ext cx="4367392" cy="1188720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Решавач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1BEE-65FE-48B9-82B7-63839CA5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19" y="2340864"/>
            <a:ext cx="4367392" cy="3480387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Важно је напоменути да алгоритам (који ћемо даље звати Решавач) на зна позиције мина, већ само користи отворена и обележена поља да их одреди или претпостави.</a:t>
            </a:r>
          </a:p>
          <a:p>
            <a:r>
              <a:rPr lang="sr-Cyrl-RS" dirty="0">
                <a:solidFill>
                  <a:srgbClr val="FFFFFF"/>
                </a:solidFill>
              </a:rPr>
              <a:t>Решавач је много бржи и тачнији од било ког човека (чак и од светског рекордера).</a:t>
            </a:r>
            <a:endParaRPr lang="sr-Latn-R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A303B-4053-4D97-8FE2-5BB542B5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Решавач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B99E-D565-4530-B60E-0BC78581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Ипак, ни Решавач није свемогућ.</a:t>
            </a:r>
          </a:p>
          <a:p>
            <a:r>
              <a:rPr lang="sr-Cyrl-RS">
                <a:solidFill>
                  <a:srgbClr val="FFFFFF"/>
                </a:solidFill>
              </a:rPr>
              <a:t>Често се дешава да на основу отворених поља не можемо са сигурношћу да одредимо где се налазе мине, па је Решавач понекад принуђен да нагађа, што може и резултирати грешком.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4EC288-969C-4C7C-BAA6-18F101DC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54886"/>
            <a:ext cx="6831503" cy="47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59AC13-2CFA-403D-B901-D8D9780A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87" y="634550"/>
            <a:ext cx="4129872" cy="5789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C85F5-C5D6-4AF3-9375-A4300DFF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Решавач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2CFD-38DF-441E-BCF2-12E2B37A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Грешке су посебно честе уколико имамо велики број мина. </a:t>
            </a:r>
          </a:p>
          <a:p>
            <a:r>
              <a:rPr lang="sr-Cyrl-RS">
                <a:solidFill>
                  <a:srgbClr val="FFFFFF"/>
                </a:solidFill>
              </a:rPr>
              <a:t>Чак и за најмање димензије табле, шансе да решавач победи су јако мале уколико је барем свако треће поље мина.</a:t>
            </a:r>
          </a:p>
          <a:p>
            <a:endParaRPr lang="sr-Latn-R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61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F98B-C6F2-4DC8-BBB9-FACB225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ХВАЛА НА ПАЖЊИ!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1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sr-Cyrl-RS"/>
              <a:t>Правила игре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3CCA6E2-DC8B-4EE9-80F9-4DA7097B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2" y="2499053"/>
            <a:ext cx="4388393" cy="340539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D641-B661-4F86-B0BE-2C2D40C0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sr-Cyrl-RS"/>
              <a:t>На почетном прозору играч бира једну од понуђених опција или сам уноси димензије табле и број мина. </a:t>
            </a:r>
          </a:p>
          <a:p>
            <a:r>
              <a:rPr lang="sr-Cyrl-RS"/>
              <a:t>Уколико играч чекира опцију да сам уноси параметре висина табле мора бити број између 10 и 30, ширина табле мора бити између 10 и 50, а број мина мора бити мањи од броја поља једне табле.</a:t>
            </a:r>
          </a:p>
          <a:p>
            <a:r>
              <a:rPr lang="sr-Cyrl-RS"/>
              <a:t>У поља за унос дозвољено је само уношење бројевних вредности, уколико се унесу карактери или симболи програм ће пријавити грешку.</a:t>
            </a:r>
          </a:p>
          <a:p>
            <a:r>
              <a:rPr lang="sr-Cyrl-RS"/>
              <a:t>Игра почиње кликом на тастер „</a:t>
            </a:r>
            <a:r>
              <a:rPr lang="en-US"/>
              <a:t>Start”.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4DCFD-7AB1-4BC4-BE17-D14033E6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Правила игре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3BCA-3DAD-46E1-997C-4765B499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Уколико се нису јавиле грешке уноса, кликом на тастер „</a:t>
            </a:r>
            <a:r>
              <a:rPr lang="en-US" dirty="0">
                <a:solidFill>
                  <a:srgbClr val="FFFFFF"/>
                </a:solidFill>
              </a:rPr>
              <a:t>Start</a:t>
            </a:r>
            <a:r>
              <a:rPr lang="sr-Cyrl-RS" dirty="0">
                <a:solidFill>
                  <a:srgbClr val="FFFFFF"/>
                </a:solidFill>
              </a:rPr>
              <a:t>“ отвара се нови прозор који садржи таблу са минама, чији број је исписан у горњем левом углу.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49EBCC2-ACD3-4298-876C-847B9E39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82300"/>
            <a:ext cx="6831503" cy="46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1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5C4E-61A4-4D51-AAD3-E4FAF2D6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Правила игре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FB5D-E20E-4E57-8EF6-302D8373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2397"/>
            <a:ext cx="3415633" cy="4024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r-Cyrl-RS" sz="1400">
                <a:solidFill>
                  <a:srgbClr val="FFFFFF"/>
                </a:solidFill>
              </a:rPr>
              <a:t>Кликом на било које поље табле игра почиње и тајмер (горњи десни угао) мери протекле секунде од почетка игре. Да би игра била поштена, поље на које је играч прво кликнуо, као и сва њему суседна поља, сигурно нису мине, независно од броја мина на пољу. Без овог додатног правила играч би на почетку морао да отвара насумична поља и да се нада да на њима не налази мина. Због овога се јавља и ограничење да максиманал број мина може бити </a:t>
            </a:r>
            <a:r>
              <a:rPr lang="en-US" sz="1400">
                <a:solidFill>
                  <a:srgbClr val="FFFFFF"/>
                </a:solidFill>
              </a:rPr>
              <a:t>m * n – 9, </a:t>
            </a:r>
            <a:r>
              <a:rPr lang="sr-Cyrl-RS" sz="1400">
                <a:solidFill>
                  <a:srgbClr val="FFFFFF"/>
                </a:solidFill>
              </a:rPr>
              <a:t>где су </a:t>
            </a:r>
            <a:r>
              <a:rPr lang="en-US" sz="1400">
                <a:solidFill>
                  <a:srgbClr val="FFFFFF"/>
                </a:solidFill>
              </a:rPr>
              <a:t>m </a:t>
            </a:r>
            <a:r>
              <a:rPr lang="sr-Cyrl-RS" sz="1400">
                <a:solidFill>
                  <a:srgbClr val="FFFFFF"/>
                </a:solidFill>
              </a:rPr>
              <a:t>и </a:t>
            </a:r>
            <a:r>
              <a:rPr lang="en-US" sz="1400">
                <a:solidFill>
                  <a:srgbClr val="FFFFFF"/>
                </a:solidFill>
              </a:rPr>
              <a:t>n </a:t>
            </a:r>
            <a:r>
              <a:rPr lang="sr-Cyrl-RS" sz="1400">
                <a:solidFill>
                  <a:srgbClr val="FFFFFF"/>
                </a:solidFill>
              </a:rPr>
              <a:t>висина и ширина табле.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624B83-5098-484C-AC75-12640E06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2042813"/>
            <a:ext cx="3024390" cy="295334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D7D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1F5EBD6-3C93-4343-B812-0E053D0B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2053351"/>
            <a:ext cx="3033384" cy="29322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22AC-06E3-4476-B1FD-9EE4A1D5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Правила игре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7AB1-704C-4630-B695-A59B36F1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2397"/>
            <a:ext cx="3415633" cy="4024521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Левим кликом на неко од поља поље се отвара. </a:t>
            </a:r>
          </a:p>
          <a:p>
            <a:r>
              <a:rPr lang="sr-Cyrl-RS" dirty="0">
                <a:solidFill>
                  <a:srgbClr val="FFFFFF"/>
                </a:solidFill>
              </a:rPr>
              <a:t>Уколико се на пољу не налази мина поље се отвара и на њему се исписује број суседних поља на којима су мине</a:t>
            </a:r>
          </a:p>
          <a:p>
            <a:r>
              <a:rPr lang="sr-Cyrl-RS" dirty="0">
                <a:solidFill>
                  <a:srgbClr val="FFFFFF"/>
                </a:solidFill>
              </a:rPr>
              <a:t>Уколико се на пољу налази мина игра се завршава</a:t>
            </a:r>
            <a:endParaRPr lang="sr-Latn-RS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0CCC112-0974-43C0-B063-771174AC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88" y="1374545"/>
            <a:ext cx="3024390" cy="42753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303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7C1C70-33A4-4AEA-BE26-61B058F6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03" y="1374545"/>
            <a:ext cx="3033384" cy="42824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2C0C1-7122-484D-9F9B-F8188556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Правила игре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0E9F-42AA-4335-8829-FBD5CEAE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Десним кликом се поље обележава као мина. Уколико поље обележимо као мину, то не значи да се на њему стварно налази мина, а игра се наставља чак и ако је играч погрешно обележио поље.</a:t>
            </a:r>
          </a:p>
          <a:p>
            <a:r>
              <a:rPr lang="sr-Cyrl-RS">
                <a:solidFill>
                  <a:srgbClr val="FFFFFF"/>
                </a:solidFill>
              </a:rPr>
              <a:t>Десним кликом на поље које је обележено као мина обележје се уклања.</a:t>
            </a:r>
          </a:p>
          <a:p>
            <a:r>
              <a:rPr lang="sr-Cyrl-RS">
                <a:solidFill>
                  <a:srgbClr val="FFFFFF"/>
                </a:solidFill>
              </a:rPr>
              <a:t>Број обележених поља прати бројач који се налази у горњем левом углу прозора. </a:t>
            </a:r>
          </a:p>
          <a:p>
            <a:r>
              <a:rPr lang="sr-Cyrl-RS">
                <a:solidFill>
                  <a:srgbClr val="FFFFFF"/>
                </a:solidFill>
              </a:rPr>
              <a:t>Уколико бројач дође до нуле играч губи могућност да даље обележава поља.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55CE7B2-A067-4CBD-9DDD-B88C125C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1424791"/>
            <a:ext cx="3053422" cy="43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F9C48-EC2A-42B9-9285-DAC4D0EA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Правила игре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4F04-E187-4E20-B87C-B90C4147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1" y="1679446"/>
            <a:ext cx="6690843" cy="3793237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Средњим кликом на неко отворено поље играч отвара и сва суседна поља која нису обележена као мине.</a:t>
            </a:r>
          </a:p>
          <a:p>
            <a:r>
              <a:rPr lang="sr-Cyrl-RS" dirty="0">
                <a:solidFill>
                  <a:srgbClr val="FFFFFF"/>
                </a:solidFill>
              </a:rPr>
              <a:t>Уколико неко од суседних поље јесте мина, игра се завршава.</a:t>
            </a:r>
            <a:endParaRPr lang="sr-Latn-R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41027E-A536-4C56-BD9C-8EAD5756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1414968"/>
            <a:ext cx="3053422" cy="43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09892-A588-4780-9DA9-A8D1E3E5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Правила игре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EB8B-934F-4073-8964-DE0ED701C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58" y="1729467"/>
            <a:ext cx="3409782" cy="3823607"/>
          </a:xfrm>
        </p:spPr>
        <p:txBody>
          <a:bodyPr>
            <a:normAutofit/>
          </a:bodyPr>
          <a:lstStyle/>
          <a:p>
            <a:r>
              <a:rPr lang="sr-Cyrl-RS" dirty="0">
                <a:solidFill>
                  <a:srgbClr val="FFFFFF"/>
                </a:solidFill>
              </a:rPr>
              <a:t>Игра се завршава кад корисник отвори сва поља која нису мине, и тада се сматра да је победио.</a:t>
            </a:r>
          </a:p>
          <a:p>
            <a:r>
              <a:rPr lang="sr-Cyrl-RS" dirty="0">
                <a:solidFill>
                  <a:srgbClr val="FFFFFF"/>
                </a:solidFill>
              </a:rPr>
              <a:t>Корисник може да почне из почетка левим кликом на тастер „Смајли“.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0D59304-C5BD-4BA1-AFA3-2543D3F4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14" y="936141"/>
            <a:ext cx="390193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ACCF-179D-4F58-8258-CD42FD60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Додатна функционалност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4CBC-B560-4C9B-A02E-1494762E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Оно што разликује нашег миноловца од његових претходника је алгоритам који омогућава брзо и поприлично тачно решавање. </a:t>
            </a:r>
          </a:p>
          <a:p>
            <a:r>
              <a:rPr lang="sr-Cyrl-RS" dirty="0"/>
              <a:t>Програм проверава све могуће комбинације мина, одређује вероватноћу да се на неком пољу налази мина и отвара поље са најмањом вероватноћом (или обележава поље са највећом).</a:t>
            </a:r>
          </a:p>
          <a:p>
            <a:r>
              <a:rPr lang="sr-Cyrl-RS" dirty="0"/>
              <a:t>Уколико се заглави, играч средњим кликом на тастер „Смајли“ позива алгоритам који отвара</a:t>
            </a:r>
            <a:r>
              <a:rPr lang="en-US" dirty="0"/>
              <a:t>/</a:t>
            </a:r>
            <a:r>
              <a:rPr lang="sr-Cyrl-RS" dirty="0"/>
              <a:t>обележава једно поље.</a:t>
            </a:r>
          </a:p>
          <a:p>
            <a:r>
              <a:rPr lang="sr-Cyrl-RS" dirty="0"/>
              <a:t>Десним кликом на исти тастер алгоритам ће се позивати рекурзивно, све док не победи у игри (или не погреши).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72168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90</TotalTime>
  <Words>646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Corbel</vt:lpstr>
      <vt:lpstr>Franklin Gothic Book</vt:lpstr>
      <vt:lpstr>Franklin Gothic Demi</vt:lpstr>
      <vt:lpstr>Wingdings 2</vt:lpstr>
      <vt:lpstr>DividendVTI</vt:lpstr>
      <vt:lpstr>МИНОЛОВАЦ</vt:lpstr>
      <vt:lpstr>Правила игре</vt:lpstr>
      <vt:lpstr>Правила игре</vt:lpstr>
      <vt:lpstr>Правила игре</vt:lpstr>
      <vt:lpstr>Правила игре</vt:lpstr>
      <vt:lpstr>Правила игре</vt:lpstr>
      <vt:lpstr>Правила игре</vt:lpstr>
      <vt:lpstr>Правила игре</vt:lpstr>
      <vt:lpstr>Додатна функционалност</vt:lpstr>
      <vt:lpstr>Решавач</vt:lpstr>
      <vt:lpstr>Решавач</vt:lpstr>
      <vt:lpstr>Решавач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МИНОЛОВАЦ</dc:title>
  <dc:creator>Ђорђе Тодоровић</dc:creator>
  <cp:lastModifiedBy>Ђорђе Тодоровић</cp:lastModifiedBy>
  <cp:revision>39</cp:revision>
  <dcterms:created xsi:type="dcterms:W3CDTF">2021-09-14T23:09:24Z</dcterms:created>
  <dcterms:modified xsi:type="dcterms:W3CDTF">2021-09-15T00:39:31Z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