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</p:sldMasterIdLst>
  <p:notesMasterIdLst>
    <p:notesMasterId r:id="rId22"/>
  </p:notesMasterIdLst>
  <p:sldIdLst>
    <p:sldId id="256" r:id="rId4"/>
    <p:sldId id="298" r:id="rId5"/>
    <p:sldId id="301" r:id="rId6"/>
    <p:sldId id="300" r:id="rId7"/>
    <p:sldId id="258" r:id="rId8"/>
    <p:sldId id="259" r:id="rId9"/>
    <p:sldId id="285" r:id="rId10"/>
    <p:sldId id="305" r:id="rId11"/>
    <p:sldId id="260" r:id="rId12"/>
    <p:sldId id="262" r:id="rId13"/>
    <p:sldId id="306" r:id="rId14"/>
    <p:sldId id="304" r:id="rId15"/>
    <p:sldId id="264" r:id="rId16"/>
    <p:sldId id="303" r:id="rId17"/>
    <p:sldId id="302" r:id="rId18"/>
    <p:sldId id="265" r:id="rId19"/>
    <p:sldId id="266" r:id="rId20"/>
    <p:sldId id="30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ira Sans Extra Condensed" panose="020B0503050000020004" pitchFamily="34" charset="0"/>
      <p:regular r:id="rId27"/>
      <p:bold r:id="rId28"/>
      <p:italic r:id="rId29"/>
      <p:boldItalic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14AB99-1D10-433A-904E-E367F34666AB}">
  <a:tblStyle styleId="{7614AB99-1D10-433A-904E-E367F34666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4" name="Google Shape;9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598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124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3a4fb5152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3a4fb51526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26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28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41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549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24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0800" y="1074240"/>
            <a:ext cx="3545280" cy="248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9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3"/>
          <p:cNvSpPr txBox="1"/>
          <p:nvPr/>
        </p:nvSpPr>
        <p:spPr>
          <a:xfrm>
            <a:off x="5140800" y="1074240"/>
            <a:ext cx="3545280" cy="248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Medical Image Analysis</a:t>
            </a:r>
            <a:endParaRPr sz="5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3"/>
          <p:cNvSpPr txBox="1"/>
          <p:nvPr/>
        </p:nvSpPr>
        <p:spPr>
          <a:xfrm>
            <a:off x="5373000" y="3562920"/>
            <a:ext cx="3313080" cy="13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Deep Learning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Nikolaos-Marios Tsarouchas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Marios Vottas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53"/>
          <p:cNvGrpSpPr/>
          <p:nvPr/>
        </p:nvGrpSpPr>
        <p:grpSpPr>
          <a:xfrm>
            <a:off x="457200" y="411480"/>
            <a:ext cx="4385160" cy="4733280"/>
            <a:chOff x="457200" y="411480"/>
            <a:chExt cx="4385160" cy="4733280"/>
          </a:xfrm>
        </p:grpSpPr>
        <p:sp>
          <p:nvSpPr>
            <p:cNvPr id="216" name="Google Shape;216;p53"/>
            <p:cNvSpPr/>
            <p:nvPr/>
          </p:nvSpPr>
          <p:spPr>
            <a:xfrm>
              <a:off x="489600" y="411480"/>
              <a:ext cx="4320360" cy="4320360"/>
            </a:xfrm>
            <a:prstGeom prst="ellipse">
              <a:avLst/>
            </a:prstGeom>
            <a:solidFill>
              <a:srgbClr val="2776EA">
                <a:alpha val="3764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53"/>
            <p:cNvGrpSpPr/>
            <p:nvPr/>
          </p:nvGrpSpPr>
          <p:grpSpPr>
            <a:xfrm>
              <a:off x="457200" y="824760"/>
              <a:ext cx="4385160" cy="4320000"/>
              <a:chOff x="457200" y="824760"/>
              <a:chExt cx="4385160" cy="4320000"/>
            </a:xfrm>
          </p:grpSpPr>
          <p:sp>
            <p:nvSpPr>
              <p:cNvPr id="218" name="Google Shape;218;p53"/>
              <p:cNvSpPr/>
              <p:nvPr/>
            </p:nvSpPr>
            <p:spPr>
              <a:xfrm>
                <a:off x="3130200" y="1479600"/>
                <a:ext cx="1060200" cy="580320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941"/>
                </a:srgbClr>
              </a:solidFill>
              <a:ln>
                <a:noFill/>
              </a:ln>
            </p:spPr>
          </p:sp>
          <p:sp>
            <p:nvSpPr>
              <p:cNvPr id="219" name="Google Shape;219;p53"/>
              <p:cNvSpPr/>
              <p:nvPr/>
            </p:nvSpPr>
            <p:spPr>
              <a:xfrm>
                <a:off x="4063320" y="2645280"/>
                <a:ext cx="6228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0" name="Google Shape;220;p53"/>
              <p:cNvSpPr/>
              <p:nvPr/>
            </p:nvSpPr>
            <p:spPr>
              <a:xfrm>
                <a:off x="4094640" y="2431800"/>
                <a:ext cx="360" cy="2131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1" name="Google Shape;221;p53"/>
              <p:cNvSpPr/>
              <p:nvPr/>
            </p:nvSpPr>
            <p:spPr>
              <a:xfrm>
                <a:off x="3717720" y="1935000"/>
                <a:ext cx="126360" cy="40536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2" name="Google Shape;222;p53"/>
              <p:cNvSpPr/>
              <p:nvPr/>
            </p:nvSpPr>
            <p:spPr>
              <a:xfrm>
                <a:off x="4151880" y="2391840"/>
                <a:ext cx="75960" cy="33516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3" name="Google Shape;223;p53"/>
              <p:cNvSpPr/>
              <p:nvPr/>
            </p:nvSpPr>
            <p:spPr>
              <a:xfrm>
                <a:off x="3979800" y="2466360"/>
                <a:ext cx="45360" cy="38700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4" name="Google Shape;224;p53"/>
              <p:cNvSpPr/>
              <p:nvPr/>
            </p:nvSpPr>
            <p:spPr>
              <a:xfrm>
                <a:off x="3844080" y="1935000"/>
                <a:ext cx="360" cy="5292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5" name="Google Shape;225;p53"/>
              <p:cNvSpPr/>
              <p:nvPr/>
            </p:nvSpPr>
            <p:spPr>
              <a:xfrm>
                <a:off x="3844080" y="2037960"/>
                <a:ext cx="3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6" name="Google Shape;226;p53"/>
              <p:cNvSpPr/>
              <p:nvPr/>
            </p:nvSpPr>
            <p:spPr>
              <a:xfrm>
                <a:off x="4094640" y="2767320"/>
                <a:ext cx="360" cy="132120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7" name="Google Shape;227;p53"/>
              <p:cNvSpPr/>
              <p:nvPr/>
            </p:nvSpPr>
            <p:spPr>
              <a:xfrm>
                <a:off x="1327320" y="2157840"/>
                <a:ext cx="360" cy="2131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8" name="Google Shape;228;p53"/>
              <p:cNvSpPr/>
              <p:nvPr/>
            </p:nvSpPr>
            <p:spPr>
              <a:xfrm>
                <a:off x="1396800" y="1910880"/>
                <a:ext cx="45360" cy="508320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9" name="Google Shape;229;p53"/>
              <p:cNvSpPr/>
              <p:nvPr/>
            </p:nvSpPr>
            <p:spPr>
              <a:xfrm>
                <a:off x="2874960" y="1621080"/>
                <a:ext cx="197640" cy="1915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0" name="Google Shape;230;p53"/>
              <p:cNvSpPr/>
              <p:nvPr/>
            </p:nvSpPr>
            <p:spPr>
              <a:xfrm>
                <a:off x="2948760" y="1373400"/>
                <a:ext cx="196920" cy="22284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1" name="Google Shape;231;p53"/>
              <p:cNvSpPr/>
              <p:nvPr/>
            </p:nvSpPr>
            <p:spPr>
              <a:xfrm>
                <a:off x="2641320" y="1646280"/>
                <a:ext cx="251280" cy="231840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2" name="Google Shape;232;p53"/>
              <p:cNvSpPr/>
              <p:nvPr/>
            </p:nvSpPr>
            <p:spPr>
              <a:xfrm>
                <a:off x="2948760" y="1107360"/>
                <a:ext cx="196920" cy="22284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3" name="Google Shape;233;p53"/>
              <p:cNvSpPr/>
              <p:nvPr/>
            </p:nvSpPr>
            <p:spPr>
              <a:xfrm>
                <a:off x="2641320" y="1373400"/>
                <a:ext cx="288360" cy="24264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4" name="Google Shape;234;p53"/>
              <p:cNvSpPr/>
              <p:nvPr/>
            </p:nvSpPr>
            <p:spPr>
              <a:xfrm>
                <a:off x="2874960" y="890280"/>
                <a:ext cx="19764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5" name="Google Shape;235;p53"/>
              <p:cNvSpPr/>
              <p:nvPr/>
            </p:nvSpPr>
            <p:spPr>
              <a:xfrm>
                <a:off x="2641320" y="1086840"/>
                <a:ext cx="28836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6" name="Google Shape;236;p53"/>
              <p:cNvSpPr/>
              <p:nvPr/>
            </p:nvSpPr>
            <p:spPr>
              <a:xfrm>
                <a:off x="2641320" y="824760"/>
                <a:ext cx="251280" cy="232560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7" name="Google Shape;237;p53"/>
              <p:cNvSpPr/>
              <p:nvPr/>
            </p:nvSpPr>
            <p:spPr>
              <a:xfrm>
                <a:off x="2309040" y="1086840"/>
                <a:ext cx="28872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8" name="Google Shape;238;p53"/>
              <p:cNvSpPr/>
              <p:nvPr/>
            </p:nvSpPr>
            <p:spPr>
              <a:xfrm>
                <a:off x="2092680" y="1107360"/>
                <a:ext cx="196920" cy="22284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39" name="Google Shape;239;p53"/>
              <p:cNvSpPr/>
              <p:nvPr/>
            </p:nvSpPr>
            <p:spPr>
              <a:xfrm>
                <a:off x="2346480" y="1646280"/>
                <a:ext cx="251280" cy="231840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40" name="Google Shape;240;p53"/>
              <p:cNvSpPr/>
              <p:nvPr/>
            </p:nvSpPr>
            <p:spPr>
              <a:xfrm>
                <a:off x="2346480" y="824760"/>
                <a:ext cx="251280" cy="232560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41" name="Google Shape;241;p53"/>
              <p:cNvSpPr/>
              <p:nvPr/>
            </p:nvSpPr>
            <p:spPr>
              <a:xfrm>
                <a:off x="2309040" y="1373400"/>
                <a:ext cx="288720" cy="24264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42" name="Google Shape;242;p53"/>
              <p:cNvSpPr/>
              <p:nvPr/>
            </p:nvSpPr>
            <p:spPr>
              <a:xfrm>
                <a:off x="2166480" y="1621080"/>
                <a:ext cx="196920" cy="1915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43" name="Google Shape;243;p53"/>
              <p:cNvSpPr/>
              <p:nvPr/>
            </p:nvSpPr>
            <p:spPr>
              <a:xfrm>
                <a:off x="2166480" y="890280"/>
                <a:ext cx="19692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44" name="Google Shape;244;p53"/>
              <p:cNvSpPr/>
              <p:nvPr/>
            </p:nvSpPr>
            <p:spPr>
              <a:xfrm>
                <a:off x="2092680" y="1373400"/>
                <a:ext cx="196920" cy="22284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245" name="Google Shape;245;p53"/>
              <p:cNvSpPr/>
              <p:nvPr/>
            </p:nvSpPr>
            <p:spPr>
              <a:xfrm>
                <a:off x="954720" y="1305720"/>
                <a:ext cx="1060200" cy="580320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941"/>
                </a:srgbClr>
              </a:solidFill>
              <a:ln>
                <a:noFill/>
              </a:ln>
            </p:spPr>
          </p:sp>
          <p:sp>
            <p:nvSpPr>
              <p:cNvPr id="246" name="Google Shape;246;p53"/>
              <p:cNvSpPr/>
              <p:nvPr/>
            </p:nvSpPr>
            <p:spPr>
              <a:xfrm>
                <a:off x="929880" y="3755880"/>
                <a:ext cx="3396960" cy="1388880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247" name="Google Shape;247;p53"/>
              <p:cNvSpPr/>
              <p:nvPr/>
            </p:nvSpPr>
            <p:spPr>
              <a:xfrm>
                <a:off x="1933920" y="2448360"/>
                <a:ext cx="1388880" cy="1967400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248" name="Google Shape;248;p53"/>
              <p:cNvSpPr/>
              <p:nvPr/>
            </p:nvSpPr>
            <p:spPr>
              <a:xfrm>
                <a:off x="3280320" y="3228120"/>
                <a:ext cx="130320" cy="428760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249" name="Google Shape;249;p53"/>
              <p:cNvSpPr/>
              <p:nvPr/>
            </p:nvSpPr>
            <p:spPr>
              <a:xfrm>
                <a:off x="1846440" y="3228120"/>
                <a:ext cx="131040" cy="428760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250" name="Google Shape;250;p53"/>
              <p:cNvSpPr/>
              <p:nvPr/>
            </p:nvSpPr>
            <p:spPr>
              <a:xfrm>
                <a:off x="2154960" y="4142160"/>
                <a:ext cx="947160" cy="463680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51" name="Google Shape;251;p53"/>
              <p:cNvSpPr/>
              <p:nvPr/>
            </p:nvSpPr>
            <p:spPr>
              <a:xfrm>
                <a:off x="2097720" y="2549160"/>
                <a:ext cx="1061640" cy="738720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52" name="Google Shape;252;p53"/>
              <p:cNvSpPr/>
              <p:nvPr/>
            </p:nvSpPr>
            <p:spPr>
              <a:xfrm>
                <a:off x="2635920" y="2721240"/>
                <a:ext cx="420840" cy="4608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53" name="Google Shape;253;p53"/>
              <p:cNvSpPr/>
              <p:nvPr/>
            </p:nvSpPr>
            <p:spPr>
              <a:xfrm>
                <a:off x="2635920" y="2625840"/>
                <a:ext cx="292320" cy="38412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54" name="Google Shape;254;p53"/>
              <p:cNvSpPr/>
              <p:nvPr/>
            </p:nvSpPr>
            <p:spPr>
              <a:xfrm>
                <a:off x="2328840" y="2625840"/>
                <a:ext cx="291960" cy="38412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55" name="Google Shape;255;p53"/>
              <p:cNvSpPr/>
              <p:nvPr/>
            </p:nvSpPr>
            <p:spPr>
              <a:xfrm>
                <a:off x="2200320" y="2721240"/>
                <a:ext cx="420840" cy="460800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56" name="Google Shape;256;p53"/>
              <p:cNvSpPr/>
              <p:nvPr/>
            </p:nvSpPr>
            <p:spPr>
              <a:xfrm>
                <a:off x="2256480" y="1966680"/>
                <a:ext cx="114480" cy="30924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57" name="Google Shape;257;p53"/>
              <p:cNvSpPr/>
              <p:nvPr/>
            </p:nvSpPr>
            <p:spPr>
              <a:xfrm>
                <a:off x="2224800" y="2276280"/>
                <a:ext cx="6264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58" name="Google Shape;258;p53"/>
              <p:cNvSpPr/>
              <p:nvPr/>
            </p:nvSpPr>
            <p:spPr>
              <a:xfrm>
                <a:off x="2443320" y="1883160"/>
                <a:ext cx="360" cy="132480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59" name="Google Shape;259;p53"/>
              <p:cNvSpPr/>
              <p:nvPr/>
            </p:nvSpPr>
            <p:spPr>
              <a:xfrm>
                <a:off x="2503440" y="1883160"/>
                <a:ext cx="20160" cy="32004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0" name="Google Shape;260;p53"/>
              <p:cNvSpPr/>
              <p:nvPr/>
            </p:nvSpPr>
            <p:spPr>
              <a:xfrm>
                <a:off x="2325240" y="2134800"/>
                <a:ext cx="360" cy="93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1" name="Google Shape;261;p53"/>
              <p:cNvSpPr/>
              <p:nvPr/>
            </p:nvSpPr>
            <p:spPr>
              <a:xfrm>
                <a:off x="2371320" y="1871280"/>
                <a:ext cx="1044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2" name="Google Shape;262;p53"/>
              <p:cNvSpPr/>
              <p:nvPr/>
            </p:nvSpPr>
            <p:spPr>
              <a:xfrm>
                <a:off x="2412000" y="2071800"/>
                <a:ext cx="6264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3" name="Google Shape;263;p53"/>
              <p:cNvSpPr/>
              <p:nvPr/>
            </p:nvSpPr>
            <p:spPr>
              <a:xfrm>
                <a:off x="2256480" y="2406240"/>
                <a:ext cx="360" cy="2131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4" name="Google Shape;264;p53"/>
              <p:cNvSpPr/>
              <p:nvPr/>
            </p:nvSpPr>
            <p:spPr>
              <a:xfrm>
                <a:off x="2443320" y="2134800"/>
                <a:ext cx="126360" cy="40536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5" name="Google Shape;265;p53"/>
              <p:cNvSpPr/>
              <p:nvPr/>
            </p:nvSpPr>
            <p:spPr>
              <a:xfrm>
                <a:off x="2325240" y="2198160"/>
                <a:ext cx="45720" cy="38736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6" name="Google Shape;266;p53"/>
              <p:cNvSpPr/>
              <p:nvPr/>
            </p:nvSpPr>
            <p:spPr>
              <a:xfrm>
                <a:off x="2443320" y="2487600"/>
                <a:ext cx="360" cy="5256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7" name="Google Shape;267;p53"/>
              <p:cNvSpPr/>
              <p:nvPr/>
            </p:nvSpPr>
            <p:spPr>
              <a:xfrm>
                <a:off x="2443320" y="2351160"/>
                <a:ext cx="3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8" name="Google Shape;268;p53"/>
              <p:cNvSpPr/>
              <p:nvPr/>
            </p:nvSpPr>
            <p:spPr>
              <a:xfrm>
                <a:off x="2523960" y="2259360"/>
                <a:ext cx="36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9" name="Google Shape;269;p53"/>
              <p:cNvSpPr/>
              <p:nvPr/>
            </p:nvSpPr>
            <p:spPr>
              <a:xfrm>
                <a:off x="2890080" y="2259360"/>
                <a:ext cx="6264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0" name="Google Shape;270;p53"/>
              <p:cNvSpPr/>
              <p:nvPr/>
            </p:nvSpPr>
            <p:spPr>
              <a:xfrm>
                <a:off x="2714040" y="2071800"/>
                <a:ext cx="6228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1" name="Google Shape;271;p53"/>
              <p:cNvSpPr/>
              <p:nvPr/>
            </p:nvSpPr>
            <p:spPr>
              <a:xfrm>
                <a:off x="2745360" y="1883160"/>
                <a:ext cx="360" cy="132480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2" name="Google Shape;272;p53"/>
              <p:cNvSpPr/>
              <p:nvPr/>
            </p:nvSpPr>
            <p:spPr>
              <a:xfrm>
                <a:off x="2804760" y="1883160"/>
                <a:ext cx="20160" cy="32004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3" name="Google Shape;273;p53"/>
              <p:cNvSpPr/>
              <p:nvPr/>
            </p:nvSpPr>
            <p:spPr>
              <a:xfrm>
                <a:off x="2745360" y="2134800"/>
                <a:ext cx="126360" cy="43416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4" name="Google Shape;274;p53"/>
              <p:cNvSpPr/>
              <p:nvPr/>
            </p:nvSpPr>
            <p:spPr>
              <a:xfrm>
                <a:off x="2623680" y="2142000"/>
                <a:ext cx="360" cy="93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5" name="Google Shape;275;p53"/>
              <p:cNvSpPr/>
              <p:nvPr/>
            </p:nvSpPr>
            <p:spPr>
              <a:xfrm>
                <a:off x="2627280" y="2198160"/>
                <a:ext cx="45720" cy="33516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6" name="Google Shape;276;p53"/>
              <p:cNvSpPr/>
              <p:nvPr/>
            </p:nvSpPr>
            <p:spPr>
              <a:xfrm>
                <a:off x="2745360" y="2487600"/>
                <a:ext cx="360" cy="5256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7" name="Google Shape;277;p53"/>
              <p:cNvSpPr/>
              <p:nvPr/>
            </p:nvSpPr>
            <p:spPr>
              <a:xfrm>
                <a:off x="2745360" y="2351160"/>
                <a:ext cx="3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8" name="Google Shape;278;p53"/>
              <p:cNvSpPr/>
              <p:nvPr/>
            </p:nvSpPr>
            <p:spPr>
              <a:xfrm>
                <a:off x="2673360" y="1871280"/>
                <a:ext cx="100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9" name="Google Shape;279;p53"/>
              <p:cNvSpPr/>
              <p:nvPr/>
            </p:nvSpPr>
            <p:spPr>
              <a:xfrm>
                <a:off x="2825280" y="2259360"/>
                <a:ext cx="36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0" name="Google Shape;280;p53"/>
              <p:cNvSpPr/>
              <p:nvPr/>
            </p:nvSpPr>
            <p:spPr>
              <a:xfrm>
                <a:off x="2563200" y="1883160"/>
                <a:ext cx="360" cy="5256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1" name="Google Shape;281;p53"/>
              <p:cNvSpPr/>
              <p:nvPr/>
            </p:nvSpPr>
            <p:spPr>
              <a:xfrm>
                <a:off x="2563200" y="1978920"/>
                <a:ext cx="57600" cy="914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2" name="Google Shape;282;p53"/>
              <p:cNvSpPr/>
              <p:nvPr/>
            </p:nvSpPr>
            <p:spPr>
              <a:xfrm>
                <a:off x="2570040" y="1966680"/>
                <a:ext cx="103320" cy="352440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3" name="Google Shape;283;p53"/>
              <p:cNvSpPr/>
              <p:nvPr/>
            </p:nvSpPr>
            <p:spPr>
              <a:xfrm>
                <a:off x="2367360" y="129492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84" name="Google Shape;284;p53"/>
              <p:cNvSpPr/>
              <p:nvPr/>
            </p:nvSpPr>
            <p:spPr>
              <a:xfrm>
                <a:off x="2427840" y="129492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85" name="Google Shape;285;p53"/>
              <p:cNvSpPr/>
              <p:nvPr/>
            </p:nvSpPr>
            <p:spPr>
              <a:xfrm>
                <a:off x="2488320" y="1294920"/>
                <a:ext cx="2880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86" name="Google Shape;286;p53"/>
              <p:cNvSpPr/>
              <p:nvPr/>
            </p:nvSpPr>
            <p:spPr>
              <a:xfrm>
                <a:off x="2548800" y="1294920"/>
                <a:ext cx="2880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87" name="Google Shape;287;p53"/>
              <p:cNvSpPr/>
              <p:nvPr/>
            </p:nvSpPr>
            <p:spPr>
              <a:xfrm>
                <a:off x="2608920" y="129492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88" name="Google Shape;288;p53"/>
              <p:cNvSpPr/>
              <p:nvPr/>
            </p:nvSpPr>
            <p:spPr>
              <a:xfrm>
                <a:off x="2669400" y="129492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89" name="Google Shape;289;p53"/>
              <p:cNvSpPr/>
              <p:nvPr/>
            </p:nvSpPr>
            <p:spPr>
              <a:xfrm>
                <a:off x="2729880" y="129492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0" name="Google Shape;290;p53"/>
              <p:cNvSpPr/>
              <p:nvPr/>
            </p:nvSpPr>
            <p:spPr>
              <a:xfrm>
                <a:off x="2790360" y="129492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1" name="Google Shape;291;p53"/>
              <p:cNvSpPr/>
              <p:nvPr/>
            </p:nvSpPr>
            <p:spPr>
              <a:xfrm>
                <a:off x="2367360" y="183600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2" name="Google Shape;292;p53"/>
              <p:cNvSpPr/>
              <p:nvPr/>
            </p:nvSpPr>
            <p:spPr>
              <a:xfrm>
                <a:off x="2427840" y="183600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3" name="Google Shape;293;p53"/>
              <p:cNvSpPr/>
              <p:nvPr/>
            </p:nvSpPr>
            <p:spPr>
              <a:xfrm>
                <a:off x="2488320" y="1836000"/>
                <a:ext cx="2880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4" name="Google Shape;294;p53"/>
              <p:cNvSpPr/>
              <p:nvPr/>
            </p:nvSpPr>
            <p:spPr>
              <a:xfrm>
                <a:off x="2548800" y="1836000"/>
                <a:ext cx="2880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5" name="Google Shape;295;p53"/>
              <p:cNvSpPr/>
              <p:nvPr/>
            </p:nvSpPr>
            <p:spPr>
              <a:xfrm>
                <a:off x="2608920" y="183600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6" name="Google Shape;296;p53"/>
              <p:cNvSpPr/>
              <p:nvPr/>
            </p:nvSpPr>
            <p:spPr>
              <a:xfrm>
                <a:off x="2669400" y="183600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7" name="Google Shape;297;p53"/>
              <p:cNvSpPr/>
              <p:nvPr/>
            </p:nvSpPr>
            <p:spPr>
              <a:xfrm>
                <a:off x="2729880" y="183600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8" name="Google Shape;298;p53"/>
              <p:cNvSpPr/>
              <p:nvPr/>
            </p:nvSpPr>
            <p:spPr>
              <a:xfrm>
                <a:off x="2790360" y="1836000"/>
                <a:ext cx="2952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299" name="Google Shape;299;p53"/>
              <p:cNvSpPr/>
              <p:nvPr/>
            </p:nvSpPr>
            <p:spPr>
              <a:xfrm>
                <a:off x="2841840" y="1365120"/>
                <a:ext cx="5148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0" name="Google Shape;300;p53"/>
              <p:cNvSpPr/>
              <p:nvPr/>
            </p:nvSpPr>
            <p:spPr>
              <a:xfrm>
                <a:off x="2841840" y="142524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1" name="Google Shape;301;p53"/>
              <p:cNvSpPr/>
              <p:nvPr/>
            </p:nvSpPr>
            <p:spPr>
              <a:xfrm>
                <a:off x="2841840" y="148572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2" name="Google Shape;302;p53"/>
              <p:cNvSpPr/>
              <p:nvPr/>
            </p:nvSpPr>
            <p:spPr>
              <a:xfrm>
                <a:off x="2841840" y="154620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3" name="Google Shape;303;p53"/>
              <p:cNvSpPr/>
              <p:nvPr/>
            </p:nvSpPr>
            <p:spPr>
              <a:xfrm>
                <a:off x="2841840" y="160668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4" name="Google Shape;304;p53"/>
              <p:cNvSpPr/>
              <p:nvPr/>
            </p:nvSpPr>
            <p:spPr>
              <a:xfrm>
                <a:off x="2841840" y="166716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5" name="Google Shape;305;p53"/>
              <p:cNvSpPr/>
              <p:nvPr/>
            </p:nvSpPr>
            <p:spPr>
              <a:xfrm>
                <a:off x="2841840" y="172764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6" name="Google Shape;306;p53"/>
              <p:cNvSpPr/>
              <p:nvPr/>
            </p:nvSpPr>
            <p:spPr>
              <a:xfrm>
                <a:off x="2841840" y="178812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7" name="Google Shape;307;p53"/>
              <p:cNvSpPr/>
              <p:nvPr/>
            </p:nvSpPr>
            <p:spPr>
              <a:xfrm>
                <a:off x="2293920" y="1365120"/>
                <a:ext cx="5148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8" name="Google Shape;308;p53"/>
              <p:cNvSpPr/>
              <p:nvPr/>
            </p:nvSpPr>
            <p:spPr>
              <a:xfrm>
                <a:off x="2293920" y="142524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09" name="Google Shape;309;p53"/>
              <p:cNvSpPr/>
              <p:nvPr/>
            </p:nvSpPr>
            <p:spPr>
              <a:xfrm>
                <a:off x="2293920" y="148572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10" name="Google Shape;310;p53"/>
              <p:cNvSpPr/>
              <p:nvPr/>
            </p:nvSpPr>
            <p:spPr>
              <a:xfrm>
                <a:off x="2293920" y="154620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11" name="Google Shape;311;p53"/>
              <p:cNvSpPr/>
              <p:nvPr/>
            </p:nvSpPr>
            <p:spPr>
              <a:xfrm>
                <a:off x="2293920" y="160668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12" name="Google Shape;312;p53"/>
              <p:cNvSpPr/>
              <p:nvPr/>
            </p:nvSpPr>
            <p:spPr>
              <a:xfrm>
                <a:off x="2293920" y="166716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13" name="Google Shape;313;p53"/>
              <p:cNvSpPr/>
              <p:nvPr/>
            </p:nvSpPr>
            <p:spPr>
              <a:xfrm>
                <a:off x="2293920" y="172764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14" name="Google Shape;314;p53"/>
              <p:cNvSpPr/>
              <p:nvPr/>
            </p:nvSpPr>
            <p:spPr>
              <a:xfrm>
                <a:off x="2293920" y="1788120"/>
                <a:ext cx="5148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15" name="Google Shape;315;p53"/>
              <p:cNvSpPr/>
              <p:nvPr/>
            </p:nvSpPr>
            <p:spPr>
              <a:xfrm>
                <a:off x="2341800" y="1339200"/>
                <a:ext cx="503640" cy="50436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</p:sp>
          <p:sp>
            <p:nvSpPr>
              <p:cNvPr id="316" name="Google Shape;316;p53"/>
              <p:cNvSpPr/>
              <p:nvPr/>
            </p:nvSpPr>
            <p:spPr>
              <a:xfrm>
                <a:off x="2376720" y="1374480"/>
                <a:ext cx="43416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317" name="Google Shape;317;p53"/>
              <p:cNvSpPr/>
              <p:nvPr/>
            </p:nvSpPr>
            <p:spPr>
              <a:xfrm>
                <a:off x="2341800" y="1808280"/>
                <a:ext cx="50364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</p:sp>
          <p:sp>
            <p:nvSpPr>
              <p:cNvPr id="318" name="Google Shape;318;p53"/>
              <p:cNvSpPr/>
              <p:nvPr/>
            </p:nvSpPr>
            <p:spPr>
              <a:xfrm>
                <a:off x="2341800" y="1339200"/>
                <a:ext cx="50364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</p:sp>
          <p:sp>
            <p:nvSpPr>
              <p:cNvPr id="319" name="Google Shape;319;p53"/>
              <p:cNvSpPr/>
              <p:nvPr/>
            </p:nvSpPr>
            <p:spPr>
              <a:xfrm>
                <a:off x="2341800" y="1339200"/>
                <a:ext cx="34560" cy="504360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</p:sp>
          <p:sp>
            <p:nvSpPr>
              <p:cNvPr id="320" name="Google Shape;320;p53"/>
              <p:cNvSpPr/>
              <p:nvPr/>
            </p:nvSpPr>
            <p:spPr>
              <a:xfrm>
                <a:off x="2427840" y="1541520"/>
                <a:ext cx="97560" cy="114120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21" name="Google Shape;321;p53"/>
              <p:cNvSpPr/>
              <p:nvPr/>
            </p:nvSpPr>
            <p:spPr>
              <a:xfrm>
                <a:off x="2543400" y="1544040"/>
                <a:ext cx="813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22" name="Google Shape;322;p53"/>
              <p:cNvSpPr/>
              <p:nvPr/>
            </p:nvSpPr>
            <p:spPr>
              <a:xfrm>
                <a:off x="2643840" y="1544040"/>
                <a:ext cx="918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23" name="Google Shape;323;p53"/>
              <p:cNvSpPr/>
              <p:nvPr/>
            </p:nvSpPr>
            <p:spPr>
              <a:xfrm>
                <a:off x="2825280" y="2143800"/>
                <a:ext cx="96120" cy="11556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24" name="Google Shape;324;p53"/>
              <p:cNvSpPr/>
              <p:nvPr/>
            </p:nvSpPr>
            <p:spPr>
              <a:xfrm>
                <a:off x="3675600" y="4177440"/>
                <a:ext cx="505800" cy="494640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325" name="Google Shape;325;p53"/>
              <p:cNvSpPr/>
              <p:nvPr/>
            </p:nvSpPr>
            <p:spPr>
              <a:xfrm>
                <a:off x="2947320" y="1824120"/>
                <a:ext cx="392400" cy="383760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326" name="Google Shape;326;p53"/>
              <p:cNvSpPr/>
              <p:nvPr/>
            </p:nvSpPr>
            <p:spPr>
              <a:xfrm>
                <a:off x="828360" y="4060440"/>
                <a:ext cx="694080" cy="693360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327" name="Google Shape;327;p53"/>
              <p:cNvSpPr/>
              <p:nvPr/>
            </p:nvSpPr>
            <p:spPr>
              <a:xfrm>
                <a:off x="1779120" y="1740240"/>
                <a:ext cx="469800" cy="47052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</p:sp>
          <p:sp>
            <p:nvSpPr>
              <p:cNvPr id="328" name="Google Shape;328;p53"/>
              <p:cNvSpPr/>
              <p:nvPr/>
            </p:nvSpPr>
            <p:spPr>
              <a:xfrm>
                <a:off x="1069920" y="3566520"/>
                <a:ext cx="6228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29" name="Google Shape;329;p53"/>
              <p:cNvSpPr/>
              <p:nvPr/>
            </p:nvSpPr>
            <p:spPr>
              <a:xfrm>
                <a:off x="914040" y="3900960"/>
                <a:ext cx="360" cy="2131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" name="Google Shape;330;p53"/>
              <p:cNvSpPr/>
              <p:nvPr/>
            </p:nvSpPr>
            <p:spPr>
              <a:xfrm>
                <a:off x="1088280" y="3629880"/>
                <a:ext cx="126360" cy="484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" name="Google Shape;331;p53"/>
              <p:cNvSpPr/>
              <p:nvPr/>
            </p:nvSpPr>
            <p:spPr>
              <a:xfrm>
                <a:off x="983160" y="3692880"/>
                <a:ext cx="45360" cy="32724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2" name="Google Shape;332;p53"/>
              <p:cNvSpPr/>
              <p:nvPr/>
            </p:nvSpPr>
            <p:spPr>
              <a:xfrm>
                <a:off x="1088280" y="3846240"/>
                <a:ext cx="36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3" name="Google Shape;333;p53"/>
              <p:cNvSpPr/>
              <p:nvPr/>
            </p:nvSpPr>
            <p:spPr>
              <a:xfrm>
                <a:off x="1181160" y="3754440"/>
                <a:ext cx="36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4" name="Google Shape;334;p53"/>
              <p:cNvSpPr/>
              <p:nvPr/>
            </p:nvSpPr>
            <p:spPr>
              <a:xfrm>
                <a:off x="3852720" y="3731400"/>
                <a:ext cx="114480" cy="309240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5" name="Google Shape;335;p53"/>
              <p:cNvSpPr/>
              <p:nvPr/>
            </p:nvSpPr>
            <p:spPr>
              <a:xfrm>
                <a:off x="3936240" y="3668760"/>
                <a:ext cx="6264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6" name="Google Shape;336;p53"/>
              <p:cNvSpPr/>
              <p:nvPr/>
            </p:nvSpPr>
            <p:spPr>
              <a:xfrm>
                <a:off x="3780360" y="3991680"/>
                <a:ext cx="360" cy="132480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7" name="Google Shape;337;p53"/>
              <p:cNvSpPr/>
              <p:nvPr/>
            </p:nvSpPr>
            <p:spPr>
              <a:xfrm>
                <a:off x="3700440" y="3804480"/>
                <a:ext cx="20160" cy="56160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8" name="Google Shape;338;p53"/>
              <p:cNvSpPr/>
              <p:nvPr/>
            </p:nvSpPr>
            <p:spPr>
              <a:xfrm>
                <a:off x="3898800" y="3778560"/>
                <a:ext cx="360" cy="93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9" name="Google Shape;339;p53"/>
              <p:cNvSpPr/>
              <p:nvPr/>
            </p:nvSpPr>
            <p:spPr>
              <a:xfrm>
                <a:off x="3841920" y="4043160"/>
                <a:ext cx="1044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40" name="Google Shape;340;p53"/>
              <p:cNvSpPr/>
              <p:nvPr/>
            </p:nvSpPr>
            <p:spPr>
              <a:xfrm>
                <a:off x="3749040" y="3872880"/>
                <a:ext cx="6264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41" name="Google Shape;341;p53"/>
              <p:cNvSpPr/>
              <p:nvPr/>
            </p:nvSpPr>
            <p:spPr>
              <a:xfrm>
                <a:off x="3599640" y="3771720"/>
                <a:ext cx="360" cy="93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42" name="Google Shape;342;p53"/>
              <p:cNvSpPr/>
              <p:nvPr/>
            </p:nvSpPr>
            <p:spPr>
              <a:xfrm>
                <a:off x="3660120" y="4072320"/>
                <a:ext cx="360" cy="5184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43" name="Google Shape;343;p53"/>
              <p:cNvSpPr/>
              <p:nvPr/>
            </p:nvSpPr>
            <p:spPr>
              <a:xfrm>
                <a:off x="3602160" y="3937320"/>
                <a:ext cx="57600" cy="914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44" name="Google Shape;344;p53"/>
              <p:cNvSpPr/>
              <p:nvPr/>
            </p:nvSpPr>
            <p:spPr>
              <a:xfrm>
                <a:off x="457200" y="3048120"/>
                <a:ext cx="509040" cy="862200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345" name="Google Shape;345;p53"/>
              <p:cNvSpPr/>
              <p:nvPr/>
            </p:nvSpPr>
            <p:spPr>
              <a:xfrm>
                <a:off x="480960" y="3111840"/>
                <a:ext cx="461520" cy="688320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46" name="Google Shape;346;p53"/>
              <p:cNvSpPr/>
              <p:nvPr/>
            </p:nvSpPr>
            <p:spPr>
              <a:xfrm>
                <a:off x="480960" y="3111840"/>
                <a:ext cx="12600" cy="68832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</p:sp>
          <p:sp>
            <p:nvSpPr>
              <p:cNvPr id="347" name="Google Shape;347;p53"/>
              <p:cNvSpPr/>
              <p:nvPr/>
            </p:nvSpPr>
            <p:spPr>
              <a:xfrm>
                <a:off x="480960" y="3111840"/>
                <a:ext cx="461520" cy="688320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48" name="Google Shape;348;p53"/>
              <p:cNvSpPr/>
              <p:nvPr/>
            </p:nvSpPr>
            <p:spPr>
              <a:xfrm>
                <a:off x="663840" y="3080520"/>
                <a:ext cx="95400" cy="936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349" name="Google Shape;349;p53"/>
              <p:cNvSpPr/>
              <p:nvPr/>
            </p:nvSpPr>
            <p:spPr>
              <a:xfrm>
                <a:off x="710640" y="3427560"/>
                <a:ext cx="3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</p:sp>
          <p:sp>
            <p:nvSpPr>
              <p:cNvPr id="350" name="Google Shape;350;p53"/>
              <p:cNvSpPr/>
              <p:nvPr/>
            </p:nvSpPr>
            <p:spPr>
              <a:xfrm>
                <a:off x="710640" y="3427560"/>
                <a:ext cx="3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351" name="Google Shape;351;p53"/>
              <p:cNvSpPr/>
              <p:nvPr/>
            </p:nvSpPr>
            <p:spPr>
              <a:xfrm>
                <a:off x="664920" y="3535920"/>
                <a:ext cx="93600" cy="138600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352" name="Google Shape;352;p53"/>
              <p:cNvSpPr/>
              <p:nvPr/>
            </p:nvSpPr>
            <p:spPr>
              <a:xfrm>
                <a:off x="3956400" y="2209320"/>
                <a:ext cx="478800" cy="312480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</p:sp>
          <p:sp>
            <p:nvSpPr>
              <p:cNvPr id="353" name="Google Shape;353;p53"/>
              <p:cNvSpPr/>
              <p:nvPr/>
            </p:nvSpPr>
            <p:spPr>
              <a:xfrm>
                <a:off x="3956400" y="2209320"/>
                <a:ext cx="478800" cy="143640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354" name="Google Shape;354;p53"/>
              <p:cNvSpPr/>
              <p:nvPr/>
            </p:nvSpPr>
            <p:spPr>
              <a:xfrm>
                <a:off x="4100760" y="3753360"/>
                <a:ext cx="240840" cy="22752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355" name="Google Shape;355;p53"/>
              <p:cNvSpPr/>
              <p:nvPr/>
            </p:nvSpPr>
            <p:spPr>
              <a:xfrm>
                <a:off x="4001400" y="3972240"/>
                <a:ext cx="439560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356" name="Google Shape;356;p53"/>
              <p:cNvSpPr/>
              <p:nvPr/>
            </p:nvSpPr>
            <p:spPr>
              <a:xfrm>
                <a:off x="3599640" y="2945160"/>
                <a:ext cx="1242720" cy="829800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357" name="Google Shape;357;p53"/>
              <p:cNvSpPr/>
              <p:nvPr/>
            </p:nvSpPr>
            <p:spPr>
              <a:xfrm>
                <a:off x="3642480" y="2999880"/>
                <a:ext cx="1157760" cy="664200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58" name="Google Shape;358;p53"/>
              <p:cNvSpPr/>
              <p:nvPr/>
            </p:nvSpPr>
            <p:spPr>
              <a:xfrm>
                <a:off x="3642480" y="3063240"/>
                <a:ext cx="115776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59" name="Google Shape;359;p53"/>
              <p:cNvSpPr/>
              <p:nvPr/>
            </p:nvSpPr>
            <p:spPr>
              <a:xfrm>
                <a:off x="3642480" y="3544200"/>
                <a:ext cx="1157760" cy="16560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0" name="Google Shape;360;p53"/>
              <p:cNvSpPr/>
              <p:nvPr/>
            </p:nvSpPr>
            <p:spPr>
              <a:xfrm>
                <a:off x="3642480" y="3600000"/>
                <a:ext cx="115776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1" name="Google Shape;361;p53"/>
              <p:cNvSpPr/>
              <p:nvPr/>
            </p:nvSpPr>
            <p:spPr>
              <a:xfrm>
                <a:off x="3711600" y="3197520"/>
                <a:ext cx="388800" cy="293040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2" name="Google Shape;362;p53"/>
              <p:cNvSpPr/>
              <p:nvPr/>
            </p:nvSpPr>
            <p:spPr>
              <a:xfrm>
                <a:off x="4189320" y="3197520"/>
                <a:ext cx="53964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3" name="Google Shape;363;p53"/>
              <p:cNvSpPr/>
              <p:nvPr/>
            </p:nvSpPr>
            <p:spPr>
              <a:xfrm>
                <a:off x="4189320" y="3236400"/>
                <a:ext cx="53964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4" name="Google Shape;364;p53"/>
              <p:cNvSpPr/>
              <p:nvPr/>
            </p:nvSpPr>
            <p:spPr>
              <a:xfrm>
                <a:off x="4189320" y="3275280"/>
                <a:ext cx="36108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5" name="Google Shape;365;p53"/>
              <p:cNvSpPr/>
              <p:nvPr/>
            </p:nvSpPr>
            <p:spPr>
              <a:xfrm>
                <a:off x="4189320" y="3314520"/>
                <a:ext cx="36108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6" name="Google Shape;366;p53"/>
              <p:cNvSpPr/>
              <p:nvPr/>
            </p:nvSpPr>
            <p:spPr>
              <a:xfrm>
                <a:off x="4189320" y="3353400"/>
                <a:ext cx="36108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7" name="Google Shape;367;p53"/>
              <p:cNvSpPr/>
              <p:nvPr/>
            </p:nvSpPr>
            <p:spPr>
              <a:xfrm>
                <a:off x="4616640" y="3275280"/>
                <a:ext cx="11232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8" name="Google Shape;368;p53"/>
              <p:cNvSpPr/>
              <p:nvPr/>
            </p:nvSpPr>
            <p:spPr>
              <a:xfrm>
                <a:off x="4616640" y="3314520"/>
                <a:ext cx="11232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69" name="Google Shape;369;p53"/>
              <p:cNvSpPr/>
              <p:nvPr/>
            </p:nvSpPr>
            <p:spPr>
              <a:xfrm>
                <a:off x="4616640" y="3353400"/>
                <a:ext cx="11232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70" name="Google Shape;370;p53"/>
              <p:cNvSpPr/>
              <p:nvPr/>
            </p:nvSpPr>
            <p:spPr>
              <a:xfrm>
                <a:off x="4189320" y="3392280"/>
                <a:ext cx="53964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71" name="Google Shape;371;p53"/>
              <p:cNvSpPr/>
              <p:nvPr/>
            </p:nvSpPr>
            <p:spPr>
              <a:xfrm>
                <a:off x="4189320" y="3431160"/>
                <a:ext cx="42696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72" name="Google Shape;372;p53"/>
              <p:cNvSpPr/>
              <p:nvPr/>
            </p:nvSpPr>
            <p:spPr>
              <a:xfrm>
                <a:off x="4189320" y="3479400"/>
                <a:ext cx="42696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73" name="Google Shape;373;p53"/>
              <p:cNvSpPr/>
              <p:nvPr/>
            </p:nvSpPr>
            <p:spPr>
              <a:xfrm>
                <a:off x="1269000" y="2444040"/>
                <a:ext cx="410040" cy="256680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374" name="Google Shape;374;p53"/>
              <p:cNvSpPr/>
              <p:nvPr/>
            </p:nvSpPr>
            <p:spPr>
              <a:xfrm>
                <a:off x="1299600" y="2656440"/>
                <a:ext cx="120600" cy="15336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375" name="Google Shape;375;p53"/>
              <p:cNvSpPr/>
              <p:nvPr/>
            </p:nvSpPr>
            <p:spPr>
              <a:xfrm>
                <a:off x="1400400" y="2483640"/>
                <a:ext cx="2264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76" name="Google Shape;376;p53"/>
              <p:cNvSpPr/>
              <p:nvPr/>
            </p:nvSpPr>
            <p:spPr>
              <a:xfrm>
                <a:off x="1517760" y="2534400"/>
                <a:ext cx="1087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77" name="Google Shape;377;p53"/>
              <p:cNvSpPr/>
              <p:nvPr/>
            </p:nvSpPr>
            <p:spPr>
              <a:xfrm>
                <a:off x="1517760" y="2585520"/>
                <a:ext cx="1087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78" name="Google Shape;378;p53"/>
              <p:cNvSpPr/>
              <p:nvPr/>
            </p:nvSpPr>
            <p:spPr>
              <a:xfrm>
                <a:off x="1400400" y="2636280"/>
                <a:ext cx="2264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79" name="Google Shape;379;p53"/>
              <p:cNvSpPr/>
              <p:nvPr/>
            </p:nvSpPr>
            <p:spPr>
              <a:xfrm>
                <a:off x="997560" y="2355480"/>
                <a:ext cx="478080" cy="29916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380" name="Google Shape;380;p53"/>
              <p:cNvSpPr/>
              <p:nvPr/>
            </p:nvSpPr>
            <p:spPr>
              <a:xfrm>
                <a:off x="1033560" y="2602440"/>
                <a:ext cx="1411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381" name="Google Shape;381;p53"/>
              <p:cNvSpPr/>
              <p:nvPr/>
            </p:nvSpPr>
            <p:spPr>
              <a:xfrm>
                <a:off x="1058760" y="2401200"/>
                <a:ext cx="35604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82" name="Google Shape;382;p53"/>
              <p:cNvSpPr/>
              <p:nvPr/>
            </p:nvSpPr>
            <p:spPr>
              <a:xfrm>
                <a:off x="1243440" y="2460600"/>
                <a:ext cx="17136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83" name="Google Shape;383;p53"/>
              <p:cNvSpPr/>
              <p:nvPr/>
            </p:nvSpPr>
            <p:spPr>
              <a:xfrm>
                <a:off x="1243440" y="2519640"/>
                <a:ext cx="17136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84" name="Google Shape;384;p53"/>
              <p:cNvSpPr/>
              <p:nvPr/>
            </p:nvSpPr>
            <p:spPr>
              <a:xfrm>
                <a:off x="1058760" y="2460600"/>
                <a:ext cx="13464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85" name="Google Shape;385;p53"/>
              <p:cNvSpPr/>
              <p:nvPr/>
            </p:nvSpPr>
            <p:spPr>
              <a:xfrm>
                <a:off x="1058760" y="2519640"/>
                <a:ext cx="13464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86" name="Google Shape;386;p53"/>
              <p:cNvSpPr/>
              <p:nvPr/>
            </p:nvSpPr>
            <p:spPr>
              <a:xfrm>
                <a:off x="1058760" y="2579040"/>
                <a:ext cx="35604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87" name="Google Shape;387;p53"/>
              <p:cNvSpPr/>
              <p:nvPr/>
            </p:nvSpPr>
            <p:spPr>
              <a:xfrm>
                <a:off x="1506240" y="3147120"/>
                <a:ext cx="6228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88" name="Google Shape;388;p53"/>
              <p:cNvSpPr/>
              <p:nvPr/>
            </p:nvSpPr>
            <p:spPr>
              <a:xfrm>
                <a:off x="1410840" y="2741400"/>
                <a:ext cx="126360" cy="40536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89" name="Google Shape;389;p53"/>
              <p:cNvSpPr/>
              <p:nvPr/>
            </p:nvSpPr>
            <p:spPr>
              <a:xfrm>
                <a:off x="1467000" y="2701080"/>
                <a:ext cx="45720" cy="38736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90" name="Google Shape;390;p53"/>
              <p:cNvSpPr/>
              <p:nvPr/>
            </p:nvSpPr>
            <p:spPr>
              <a:xfrm>
                <a:off x="1467000" y="3162600"/>
                <a:ext cx="360" cy="156960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91" name="Google Shape;391;p53"/>
              <p:cNvSpPr/>
              <p:nvPr/>
            </p:nvSpPr>
            <p:spPr>
              <a:xfrm>
                <a:off x="1467000" y="3396960"/>
                <a:ext cx="360" cy="54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92" name="Google Shape;392;p53"/>
            <p:cNvSpPr/>
            <p:nvPr/>
          </p:nvSpPr>
          <p:spPr>
            <a:xfrm>
              <a:off x="2897280" y="1017000"/>
              <a:ext cx="90000" cy="9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3"/>
            <p:cNvSpPr/>
            <p:nvPr/>
          </p:nvSpPr>
          <p:spPr>
            <a:xfrm>
              <a:off x="1125360" y="1473120"/>
              <a:ext cx="90000" cy="9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3"/>
            <p:cNvSpPr/>
            <p:nvPr/>
          </p:nvSpPr>
          <p:spPr>
            <a:xfrm>
              <a:off x="790920" y="3096720"/>
              <a:ext cx="90000" cy="9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3"/>
            <p:cNvSpPr/>
            <p:nvPr/>
          </p:nvSpPr>
          <p:spPr>
            <a:xfrm>
              <a:off x="4107240" y="1563480"/>
              <a:ext cx="90000" cy="9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3"/>
            <p:cNvSpPr/>
            <p:nvPr/>
          </p:nvSpPr>
          <p:spPr>
            <a:xfrm>
              <a:off x="4739400" y="2628720"/>
              <a:ext cx="90000" cy="9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3"/>
            <p:cNvSpPr/>
            <p:nvPr/>
          </p:nvSpPr>
          <p:spPr>
            <a:xfrm>
              <a:off x="3998160" y="4018320"/>
              <a:ext cx="90000" cy="9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9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DenseNet Comparison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9"/>
          <p:cNvSpPr/>
          <p:nvPr/>
        </p:nvSpPr>
        <p:spPr>
          <a:xfrm>
            <a:off x="4876920" y="2562120"/>
            <a:ext cx="3819240" cy="2169360"/>
          </a:xfrm>
          <a:prstGeom prst="roundRect">
            <a:avLst>
              <a:gd name="adj" fmla="val 16667"/>
            </a:avLst>
          </a:prstGeom>
          <a:solidFill>
            <a:srgbClr val="EA4827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9"/>
          <p:cNvSpPr/>
          <p:nvPr/>
        </p:nvSpPr>
        <p:spPr>
          <a:xfrm>
            <a:off x="457200" y="2562120"/>
            <a:ext cx="3819240" cy="2169360"/>
          </a:xfrm>
          <a:prstGeom prst="roundRect">
            <a:avLst>
              <a:gd name="adj" fmla="val 16667"/>
            </a:avLst>
          </a:prstGeom>
          <a:solidFill>
            <a:srgbClr val="E99B27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59"/>
          <p:cNvGrpSpPr/>
          <p:nvPr/>
        </p:nvGrpSpPr>
        <p:grpSpPr>
          <a:xfrm>
            <a:off x="695520" y="2842920"/>
            <a:ext cx="3342960" cy="1488240"/>
            <a:chOff x="695520" y="2842920"/>
            <a:chExt cx="3342960" cy="1488240"/>
          </a:xfrm>
        </p:grpSpPr>
        <p:sp>
          <p:nvSpPr>
            <p:cNvPr id="754" name="Google Shape;754;p59"/>
            <p:cNvSpPr/>
            <p:nvPr/>
          </p:nvSpPr>
          <p:spPr>
            <a:xfrm>
              <a:off x="695520" y="2842920"/>
              <a:ext cx="21139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DenseNet121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9"/>
            <p:cNvSpPr/>
            <p:nvPr/>
          </p:nvSpPr>
          <p:spPr>
            <a:xfrm>
              <a:off x="695520" y="3198240"/>
              <a:ext cx="3342960" cy="1132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Familiarization</a:t>
              </a:r>
              <a:r>
                <a:rPr lang="en"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with architecture</a:t>
              </a: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Custom made changes</a:t>
              </a: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59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95% Recall on the important class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marR="0" lvl="0" indent="-317159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More than any other custom CNN deployed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6" name="Google Shape;756;p59"/>
          <p:cNvGrpSpPr/>
          <p:nvPr/>
        </p:nvGrpSpPr>
        <p:grpSpPr>
          <a:xfrm>
            <a:off x="5114875" y="2842920"/>
            <a:ext cx="3455100" cy="1488130"/>
            <a:chOff x="5114875" y="2842920"/>
            <a:chExt cx="3455100" cy="1488130"/>
          </a:xfrm>
        </p:grpSpPr>
        <p:sp>
          <p:nvSpPr>
            <p:cNvPr id="757" name="Google Shape;757;p59"/>
            <p:cNvSpPr/>
            <p:nvPr/>
          </p:nvSpPr>
          <p:spPr>
            <a:xfrm>
              <a:off x="5114880" y="2842920"/>
              <a:ext cx="21139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DenseNet161 TL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9"/>
            <p:cNvSpPr/>
            <p:nvPr/>
          </p:nvSpPr>
          <p:spPr>
            <a:xfrm>
              <a:off x="5114875" y="3198250"/>
              <a:ext cx="3455100" cy="11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marR="0" lvl="0" indent="-317159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Familiarization with transfer learning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Pre trained model</a:t>
              </a: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Best Recall score in the entire project </a:t>
              </a:r>
              <a:r>
                <a:rPr lang="en" b="1" dirty="0">
                  <a:latin typeface="Roboto"/>
                  <a:ea typeface="Roboto"/>
                  <a:cs typeface="Roboto"/>
                  <a:sym typeface="Roboto"/>
                </a:rPr>
                <a:t>98%</a:t>
              </a:r>
              <a:endParaRPr sz="1400" b="1" i="0" u="none" strike="noStrike" cap="none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9" name="Google Shape;759;p59"/>
          <p:cNvSpPr/>
          <p:nvPr/>
        </p:nvSpPr>
        <p:spPr>
          <a:xfrm>
            <a:off x="1219320" y="1200240"/>
            <a:ext cx="6717240" cy="532080"/>
          </a:xfrm>
          <a:prstGeom prst="roundRect">
            <a:avLst>
              <a:gd name="adj" fmla="val 50000"/>
            </a:avLst>
          </a:prstGeom>
          <a:solidFill>
            <a:srgbClr val="E4EA27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59"/>
          <p:cNvSpPr/>
          <p:nvPr/>
        </p:nvSpPr>
        <p:spPr>
          <a:xfrm>
            <a:off x="2202480" y="1296720"/>
            <a:ext cx="4750560" cy="33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 made </a:t>
            </a: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DenseNet121 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 </a:t>
            </a:r>
            <a:endParaRPr sz="1800" b="1" i="0" u="none" strike="noStrike" cap="none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ransfer </a:t>
            </a: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earning DenseNet161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1" name="Google Shape;761;p59"/>
          <p:cNvCxnSpPr/>
          <p:nvPr/>
        </p:nvCxnSpPr>
        <p:spPr>
          <a:xfrm flipH="1">
            <a:off x="2367240" y="1732500"/>
            <a:ext cx="2210700" cy="829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2" name="Google Shape;762;p59"/>
          <p:cNvCxnSpPr/>
          <p:nvPr/>
        </p:nvCxnSpPr>
        <p:spPr>
          <a:xfrm>
            <a:off x="4578480" y="1732680"/>
            <a:ext cx="2208300" cy="829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63" name="Google Shape;763;p59"/>
          <p:cNvGrpSpPr/>
          <p:nvPr/>
        </p:nvGrpSpPr>
        <p:grpSpPr>
          <a:xfrm>
            <a:off x="7388640" y="893520"/>
            <a:ext cx="1297800" cy="1145520"/>
            <a:chOff x="7388640" y="893520"/>
            <a:chExt cx="1297800" cy="1145520"/>
          </a:xfrm>
        </p:grpSpPr>
        <p:sp>
          <p:nvSpPr>
            <p:cNvPr id="764" name="Google Shape;764;p59"/>
            <p:cNvSpPr/>
            <p:nvPr/>
          </p:nvSpPr>
          <p:spPr>
            <a:xfrm>
              <a:off x="7993080" y="927720"/>
              <a:ext cx="35280" cy="21132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65" name="Google Shape;765;p59"/>
            <p:cNvSpPr/>
            <p:nvPr/>
          </p:nvSpPr>
          <p:spPr>
            <a:xfrm>
              <a:off x="8191800" y="911160"/>
              <a:ext cx="264960" cy="293760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66" name="Google Shape;766;p59"/>
            <p:cNvSpPr/>
            <p:nvPr/>
          </p:nvSpPr>
          <p:spPr>
            <a:xfrm>
              <a:off x="8306640" y="1123560"/>
              <a:ext cx="127080" cy="24408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67" name="Google Shape;767;p59"/>
            <p:cNvSpPr/>
            <p:nvPr/>
          </p:nvSpPr>
          <p:spPr>
            <a:xfrm>
              <a:off x="8314200" y="1459440"/>
              <a:ext cx="354600" cy="1368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68" name="Google Shape;768;p59"/>
            <p:cNvSpPr/>
            <p:nvPr/>
          </p:nvSpPr>
          <p:spPr>
            <a:xfrm>
              <a:off x="8276400" y="1573920"/>
              <a:ext cx="291240" cy="195480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69" name="Google Shape;769;p59"/>
            <p:cNvSpPr/>
            <p:nvPr/>
          </p:nvSpPr>
          <p:spPr>
            <a:xfrm>
              <a:off x="8208000" y="1660680"/>
              <a:ext cx="133920" cy="31212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0" name="Google Shape;770;p59"/>
            <p:cNvSpPr/>
            <p:nvPr/>
          </p:nvSpPr>
          <p:spPr>
            <a:xfrm>
              <a:off x="7543440" y="1683000"/>
              <a:ext cx="297720" cy="2556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1" name="Google Shape;771;p59"/>
            <p:cNvSpPr/>
            <p:nvPr/>
          </p:nvSpPr>
          <p:spPr>
            <a:xfrm>
              <a:off x="7406280" y="1573920"/>
              <a:ext cx="338400" cy="122400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2" name="Google Shape;772;p59"/>
            <p:cNvSpPr/>
            <p:nvPr/>
          </p:nvSpPr>
          <p:spPr>
            <a:xfrm>
              <a:off x="7484760" y="1495440"/>
              <a:ext cx="225360" cy="3528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3" name="Google Shape;773;p59"/>
            <p:cNvSpPr/>
            <p:nvPr/>
          </p:nvSpPr>
          <p:spPr>
            <a:xfrm>
              <a:off x="7406280" y="1276560"/>
              <a:ext cx="300600" cy="152640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4" name="Google Shape;774;p59"/>
            <p:cNvSpPr/>
            <p:nvPr/>
          </p:nvSpPr>
          <p:spPr>
            <a:xfrm>
              <a:off x="7504200" y="976320"/>
              <a:ext cx="240480" cy="32904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5" name="Google Shape;775;p59"/>
            <p:cNvSpPr/>
            <p:nvPr/>
          </p:nvSpPr>
          <p:spPr>
            <a:xfrm>
              <a:off x="7641360" y="995760"/>
              <a:ext cx="244800" cy="17316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6" name="Google Shape;776;p59"/>
            <p:cNvSpPr/>
            <p:nvPr/>
          </p:nvSpPr>
          <p:spPr>
            <a:xfrm>
              <a:off x="7905960" y="1741320"/>
              <a:ext cx="194760" cy="297720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77" name="Google Shape;777;p59"/>
            <p:cNvSpPr/>
            <p:nvPr/>
          </p:nvSpPr>
          <p:spPr>
            <a:xfrm>
              <a:off x="7858800" y="1730160"/>
              <a:ext cx="288360" cy="220680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78" name="Google Shape;778;p59"/>
            <p:cNvSpPr/>
            <p:nvPr/>
          </p:nvSpPr>
          <p:spPr>
            <a:xfrm>
              <a:off x="7686360" y="1118520"/>
              <a:ext cx="642240" cy="64224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</p:sp>
        <p:sp>
          <p:nvSpPr>
            <p:cNvPr id="779" name="Google Shape;779;p59"/>
            <p:cNvSpPr/>
            <p:nvPr/>
          </p:nvSpPr>
          <p:spPr>
            <a:xfrm>
              <a:off x="7839360" y="1786680"/>
              <a:ext cx="327600" cy="4212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0" name="Google Shape;780;p59"/>
            <p:cNvSpPr/>
            <p:nvPr/>
          </p:nvSpPr>
          <p:spPr>
            <a:xfrm>
              <a:off x="7839360" y="1865520"/>
              <a:ext cx="327600" cy="4212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1" name="Google Shape;781;p59"/>
            <p:cNvSpPr/>
            <p:nvPr/>
          </p:nvSpPr>
          <p:spPr>
            <a:xfrm>
              <a:off x="7869240" y="1427760"/>
              <a:ext cx="268200" cy="316440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2" name="Google Shape;782;p59"/>
            <p:cNvSpPr/>
            <p:nvPr/>
          </p:nvSpPr>
          <p:spPr>
            <a:xfrm>
              <a:off x="8403480" y="893520"/>
              <a:ext cx="70920" cy="7056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3" name="Google Shape;783;p59"/>
            <p:cNvSpPr/>
            <p:nvPr/>
          </p:nvSpPr>
          <p:spPr>
            <a:xfrm>
              <a:off x="8380440" y="11055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4" name="Google Shape;784;p59"/>
            <p:cNvSpPr/>
            <p:nvPr/>
          </p:nvSpPr>
          <p:spPr>
            <a:xfrm>
              <a:off x="7975440" y="9097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5" name="Google Shape;785;p59"/>
            <p:cNvSpPr/>
            <p:nvPr/>
          </p:nvSpPr>
          <p:spPr>
            <a:xfrm>
              <a:off x="7623720" y="978120"/>
              <a:ext cx="70560" cy="7092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6" name="Google Shape;786;p59"/>
            <p:cNvSpPr/>
            <p:nvPr/>
          </p:nvSpPr>
          <p:spPr>
            <a:xfrm>
              <a:off x="7486560" y="958680"/>
              <a:ext cx="70560" cy="7056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7" name="Google Shape;787;p59"/>
            <p:cNvSpPr/>
            <p:nvPr/>
          </p:nvSpPr>
          <p:spPr>
            <a:xfrm>
              <a:off x="7388640" y="1258920"/>
              <a:ext cx="70560" cy="7056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8" name="Google Shape;788;p59"/>
            <p:cNvSpPr/>
            <p:nvPr/>
          </p:nvSpPr>
          <p:spPr>
            <a:xfrm>
              <a:off x="7466760" y="1477800"/>
              <a:ext cx="70920" cy="7056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89" name="Google Shape;789;p59"/>
            <p:cNvSpPr/>
            <p:nvPr/>
          </p:nvSpPr>
          <p:spPr>
            <a:xfrm>
              <a:off x="7388640" y="1642680"/>
              <a:ext cx="70560" cy="7092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90" name="Google Shape;790;p59"/>
            <p:cNvSpPr/>
            <p:nvPr/>
          </p:nvSpPr>
          <p:spPr>
            <a:xfrm>
              <a:off x="7525800" y="1885680"/>
              <a:ext cx="70920" cy="7056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91" name="Google Shape;791;p59"/>
            <p:cNvSpPr/>
            <p:nvPr/>
          </p:nvSpPr>
          <p:spPr>
            <a:xfrm>
              <a:off x="8288640" y="1916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92" name="Google Shape;792;p59"/>
            <p:cNvSpPr/>
            <p:nvPr/>
          </p:nvSpPr>
          <p:spPr>
            <a:xfrm>
              <a:off x="8514360" y="1716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  <p:sp>
          <p:nvSpPr>
            <p:cNvPr id="793" name="Google Shape;793;p59"/>
            <p:cNvSpPr/>
            <p:nvPr/>
          </p:nvSpPr>
          <p:spPr>
            <a:xfrm>
              <a:off x="8615880" y="1542600"/>
              <a:ext cx="70560" cy="7092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2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Comparison of Pneumonia Classification results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62"/>
          <p:cNvSpPr/>
          <p:nvPr/>
        </p:nvSpPr>
        <p:spPr>
          <a:xfrm>
            <a:off x="457200" y="4488480"/>
            <a:ext cx="822924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II error is the most important metric and can have a lot of impact in the models real-life usability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DenseNet161 TL has the best results out of all the models with 98% Recall on the Pneumonia class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(only 6 false negatives)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8" name="Google Shape;928;p62"/>
          <p:cNvGrpSpPr/>
          <p:nvPr/>
        </p:nvGrpSpPr>
        <p:grpSpPr>
          <a:xfrm>
            <a:off x="3612700" y="908910"/>
            <a:ext cx="5414400" cy="3325680"/>
            <a:chOff x="0" y="0"/>
            <a:chExt cx="6962775" cy="4071938"/>
          </a:xfrm>
        </p:grpSpPr>
        <p:pic>
          <p:nvPicPr>
            <p:cNvPr id="929" name="Google Shape;929;p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6962775" cy="40719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0" name="Google Shape;930;p62"/>
            <p:cNvSpPr/>
            <p:nvPr/>
          </p:nvSpPr>
          <p:spPr>
            <a:xfrm>
              <a:off x="4576137" y="519114"/>
              <a:ext cx="1167439" cy="3260697"/>
            </a:xfrm>
            <a:prstGeom prst="roundRect">
              <a:avLst>
                <a:gd name="adj" fmla="val 16667"/>
              </a:avLst>
            </a:prstGeom>
            <a:solidFill>
              <a:srgbClr val="DDEAF6">
                <a:alpha val="30980"/>
              </a:srgb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31" name="Google Shape;931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75" y="1192950"/>
            <a:ext cx="3258341" cy="304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62"/>
          <p:cNvGrpSpPr/>
          <p:nvPr/>
        </p:nvGrpSpPr>
        <p:grpSpPr>
          <a:xfrm>
            <a:off x="1784014" y="835301"/>
            <a:ext cx="5891498" cy="485269"/>
            <a:chOff x="1784014" y="835301"/>
            <a:chExt cx="5891498" cy="485269"/>
          </a:xfrm>
        </p:grpSpPr>
        <p:sp>
          <p:nvSpPr>
            <p:cNvPr id="933" name="Google Shape;933;p62"/>
            <p:cNvSpPr/>
            <p:nvPr/>
          </p:nvSpPr>
          <p:spPr>
            <a:xfrm>
              <a:off x="7574712" y="835301"/>
              <a:ext cx="100800" cy="485269"/>
            </a:xfrm>
            <a:prstGeom prst="rect">
              <a:avLst/>
            </a:prstGeom>
            <a:solidFill>
              <a:srgbClr val="D1E3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2"/>
            <p:cNvSpPr/>
            <p:nvPr/>
          </p:nvSpPr>
          <p:spPr>
            <a:xfrm rot="-5400000">
              <a:off x="4649082" y="-1984979"/>
              <a:ext cx="105351" cy="5745913"/>
            </a:xfrm>
            <a:prstGeom prst="rect">
              <a:avLst/>
            </a:prstGeom>
            <a:solidFill>
              <a:srgbClr val="D1E3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2"/>
            <p:cNvSpPr/>
            <p:nvPr/>
          </p:nvSpPr>
          <p:spPr>
            <a:xfrm>
              <a:off x="1784014" y="939694"/>
              <a:ext cx="175260" cy="2840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D1E3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0;p59">
            <a:extLst>
              <a:ext uri="{FF2B5EF4-FFF2-40B4-BE49-F238E27FC236}">
                <a16:creationId xmlns:a16="http://schemas.microsoft.com/office/drawing/2014/main" id="{618804AE-AC3D-304A-EC20-C7D02ADA11F2}"/>
              </a:ext>
            </a:extLst>
          </p:cNvPr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Unet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DFCCC48-A7A8-A3B8-C6DD-4DB8FE74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41" b="19609"/>
          <a:stretch>
            <a:fillRect/>
          </a:stretch>
        </p:blipFill>
        <p:spPr bwMode="auto">
          <a:xfrm>
            <a:off x="0" y="1055024"/>
            <a:ext cx="5043013" cy="3033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7ECA0C-C659-89D8-216A-593B12C86E6D}"/>
              </a:ext>
            </a:extLst>
          </p:cNvPr>
          <p:cNvSpPr txBox="1"/>
          <p:nvPr/>
        </p:nvSpPr>
        <p:spPr>
          <a:xfrm>
            <a:off x="4808220" y="974668"/>
            <a:ext cx="40995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The left hand side is the contraction path </a:t>
            </a:r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(Encoder) </a:t>
            </a: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where we apply regular convolutions and max pooling layers.</a:t>
            </a:r>
            <a:endParaRPr lang="en-GB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In the Encoder, the size of the image gradually reduces while the depth gradually increases.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The right hand side is the expansion path </a:t>
            </a:r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(Decoder) </a:t>
            </a: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where we apply transposed convolutions along with regular convolutions</a:t>
            </a:r>
            <a:endParaRPr lang="en-GB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In the decoder, the size of the image gradually increases and the depth gradually decreases.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Intuitively, the Decoder recovers the information (precise localization) by gradually applying up-sampling</a:t>
            </a:r>
            <a:endParaRPr lang="en-GB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To get better precise locations, </a:t>
            </a:r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at every step of the decoder we use skip connections by concatenating the output of the transposed convolution layers with the feature maps from the Encoder at the same level.</a:t>
            </a:r>
            <a:r>
              <a:rPr lang="en-GB" sz="900" dirty="0">
                <a:solidFill>
                  <a:srgbClr val="3C4245"/>
                </a:solidFill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After every concatenation we again apply two consecutive regular convolutions so that the model can learn to assemble a more precise output</a:t>
            </a:r>
            <a:endParaRPr lang="en-GB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This is what gives the architecture a symmetric U-shape, hence the name UNET</a:t>
            </a:r>
            <a:endParaRPr lang="en-GB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6AC4728-39BA-9110-2DE0-89AE597BB3B3}"/>
              </a:ext>
            </a:extLst>
          </p:cNvPr>
          <p:cNvSpPr/>
          <p:nvPr/>
        </p:nvSpPr>
        <p:spPr>
          <a:xfrm rot="16200000">
            <a:off x="1184408" y="3312604"/>
            <a:ext cx="321048" cy="1775462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9A46D-0606-73AB-AAE9-FCB7766DCE73}"/>
              </a:ext>
            </a:extLst>
          </p:cNvPr>
          <p:cNvSpPr txBox="1"/>
          <p:nvPr/>
        </p:nvSpPr>
        <p:spPr>
          <a:xfrm>
            <a:off x="1009651" y="4309738"/>
            <a:ext cx="91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Encoder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C7940D2-0CA6-1AD3-C493-52F34159B597}"/>
              </a:ext>
            </a:extLst>
          </p:cNvPr>
          <p:cNvSpPr/>
          <p:nvPr/>
        </p:nvSpPr>
        <p:spPr>
          <a:xfrm rot="16200000">
            <a:off x="3036068" y="3312604"/>
            <a:ext cx="321048" cy="1775462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41C65-DC9E-9A85-943C-F94216FA1EDD}"/>
              </a:ext>
            </a:extLst>
          </p:cNvPr>
          <p:cNvSpPr txBox="1"/>
          <p:nvPr/>
        </p:nvSpPr>
        <p:spPr>
          <a:xfrm>
            <a:off x="2861311" y="4309738"/>
            <a:ext cx="91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Decoder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7B713-B4CA-3144-8065-03C3F5F9EE02}"/>
              </a:ext>
            </a:extLst>
          </p:cNvPr>
          <p:cNvSpPr txBox="1"/>
          <p:nvPr/>
        </p:nvSpPr>
        <p:spPr>
          <a:xfrm>
            <a:off x="1849756" y="2021108"/>
            <a:ext cx="9182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Concatenations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F7D91D-0B71-2A42-CF5F-B4F8DC59D70D}"/>
              </a:ext>
            </a:extLst>
          </p:cNvPr>
          <p:cNvCxnSpPr/>
          <p:nvPr/>
        </p:nvCxnSpPr>
        <p:spPr>
          <a:xfrm flipV="1">
            <a:off x="2308861" y="1729740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B12D4-4BFA-AF7E-CB36-1C6C6429336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308860" y="2221163"/>
            <a:ext cx="1" cy="4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Picture 1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38FAF79B-1BF2-8083-DADD-A65C05739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23185" y="3554485"/>
            <a:ext cx="1320165" cy="4819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3FDFF2-D2E7-5A4A-4E48-37312AA6EA36}"/>
              </a:ext>
            </a:extLst>
          </p:cNvPr>
          <p:cNvSpPr txBox="1"/>
          <p:nvPr/>
        </p:nvSpPr>
        <p:spPr>
          <a:xfrm>
            <a:off x="5175172" y="4165367"/>
            <a:ext cx="373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Dice coefficient:</a:t>
            </a: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the </a:t>
            </a:r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denominator is the sum of total boundary pixels</a:t>
            </a:r>
            <a:r>
              <a:rPr lang="en-GB" sz="900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of both prediction and ground truth, and the </a:t>
            </a:r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numerator is the sum of correctly predicted boundary pixels because the sum increments only when pi and </a:t>
            </a:r>
            <a:r>
              <a:rPr lang="en-GB" sz="900" b="1" dirty="0" err="1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</a:t>
            </a:r>
            <a:r>
              <a:rPr lang="en-GB" sz="900" b="1" dirty="0">
                <a:solidFill>
                  <a:srgbClr val="3C42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match.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33593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1"/>
          <p:cNvSpPr txBox="1"/>
          <p:nvPr/>
        </p:nvSpPr>
        <p:spPr>
          <a:xfrm>
            <a:off x="1087875" y="207225"/>
            <a:ext cx="688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 Tumour MRI segmentation with Unet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71" name="Picture 7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049FD9-F0C4-E2EB-EEFD-797563CCA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93928" y="879382"/>
            <a:ext cx="5741336" cy="2015490"/>
          </a:xfrm>
          <a:prstGeom prst="rect">
            <a:avLst/>
          </a:prstGeom>
        </p:spPr>
      </p:pic>
      <p:pic>
        <p:nvPicPr>
          <p:cNvPr id="72" name="Picture 71" descr="A picture containing text, athletic game&#10;&#10;Description automatically generated">
            <a:extLst>
              <a:ext uri="{FF2B5EF4-FFF2-40B4-BE49-F238E27FC236}">
                <a16:creationId xmlns:a16="http://schemas.microsoft.com/office/drawing/2014/main" id="{7A98179B-A500-581E-4DE5-C2A0AE0A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093928" y="2894872"/>
            <a:ext cx="5741336" cy="2015490"/>
          </a:xfrm>
          <a:prstGeom prst="rect">
            <a:avLst/>
          </a:prstGeom>
        </p:spPr>
      </p:pic>
      <p:grpSp>
        <p:nvGrpSpPr>
          <p:cNvPr id="73" name="Google Shape;2171;p80">
            <a:extLst>
              <a:ext uri="{FF2B5EF4-FFF2-40B4-BE49-F238E27FC236}">
                <a16:creationId xmlns:a16="http://schemas.microsoft.com/office/drawing/2014/main" id="{F63AC42C-17C7-93D3-D86D-269E57C34A2C}"/>
              </a:ext>
            </a:extLst>
          </p:cNvPr>
          <p:cNvGrpSpPr/>
          <p:nvPr/>
        </p:nvGrpSpPr>
        <p:grpSpPr>
          <a:xfrm>
            <a:off x="120464" y="1138288"/>
            <a:ext cx="2848203" cy="1166040"/>
            <a:chOff x="457200" y="1090440"/>
            <a:chExt cx="2381040" cy="824400"/>
          </a:xfrm>
        </p:grpSpPr>
        <p:grpSp>
          <p:nvGrpSpPr>
            <p:cNvPr id="74" name="Google Shape;2172;p80">
              <a:extLst>
                <a:ext uri="{FF2B5EF4-FFF2-40B4-BE49-F238E27FC236}">
                  <a16:creationId xmlns:a16="http://schemas.microsoft.com/office/drawing/2014/main" id="{8FE17923-FD16-6880-39C9-C7BD8FE52E14}"/>
                </a:ext>
              </a:extLst>
            </p:cNvPr>
            <p:cNvGrpSpPr/>
            <p:nvPr/>
          </p:nvGrpSpPr>
          <p:grpSpPr>
            <a:xfrm>
              <a:off x="889560" y="1090440"/>
              <a:ext cx="1948680" cy="824400"/>
              <a:chOff x="889560" y="1090440"/>
              <a:chExt cx="1948680" cy="824400"/>
            </a:xfrm>
          </p:grpSpPr>
          <p:sp>
            <p:nvSpPr>
              <p:cNvPr id="76" name="Google Shape;2173;p80">
                <a:extLst>
                  <a:ext uri="{FF2B5EF4-FFF2-40B4-BE49-F238E27FC236}">
                    <a16:creationId xmlns:a16="http://schemas.microsoft.com/office/drawing/2014/main" id="{220BC1B1-7636-168C-DF4F-286AFB952D88}"/>
                  </a:ext>
                </a:extLst>
              </p:cNvPr>
              <p:cNvSpPr/>
              <p:nvPr/>
            </p:nvSpPr>
            <p:spPr>
              <a:xfrm>
                <a:off x="889560" y="1090440"/>
                <a:ext cx="1948680" cy="331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strike="noStrike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Brain MRI Images with Masks  </a:t>
                </a:r>
                <a:endParaRPr sz="1800" b="0" strike="noStrik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2174;p80">
                <a:extLst>
                  <a:ext uri="{FF2B5EF4-FFF2-40B4-BE49-F238E27FC236}">
                    <a16:creationId xmlns:a16="http://schemas.microsoft.com/office/drawing/2014/main" id="{8A217346-3991-8746-1A7C-1BDBDDCE9F0A}"/>
                  </a:ext>
                </a:extLst>
              </p:cNvPr>
              <p:cNvSpPr/>
              <p:nvPr/>
            </p:nvSpPr>
            <p:spPr>
              <a:xfrm>
                <a:off x="889560" y="1432080"/>
                <a:ext cx="1948680" cy="482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0" strike="noStrike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Image of brain MRI with the mask of abnormality </a:t>
                </a:r>
                <a:endParaRPr sz="1400" b="0" strike="noStrik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" name="Google Shape;2175;p80">
              <a:extLst>
                <a:ext uri="{FF2B5EF4-FFF2-40B4-BE49-F238E27FC236}">
                  <a16:creationId xmlns:a16="http://schemas.microsoft.com/office/drawing/2014/main" id="{4A644173-17B8-4B88-689E-60D7DB4EDEE7}"/>
                </a:ext>
              </a:extLst>
            </p:cNvPr>
            <p:cNvSpPr/>
            <p:nvPr/>
          </p:nvSpPr>
          <p:spPr>
            <a:xfrm>
              <a:off x="457200" y="1090440"/>
              <a:ext cx="43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E99B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2176;p80">
            <a:extLst>
              <a:ext uri="{FF2B5EF4-FFF2-40B4-BE49-F238E27FC236}">
                <a16:creationId xmlns:a16="http://schemas.microsoft.com/office/drawing/2014/main" id="{69B068BF-FE4A-F558-5E42-D5C02EACA095}"/>
              </a:ext>
            </a:extLst>
          </p:cNvPr>
          <p:cNvGrpSpPr/>
          <p:nvPr/>
        </p:nvGrpSpPr>
        <p:grpSpPr>
          <a:xfrm>
            <a:off x="120465" y="2324488"/>
            <a:ext cx="2848202" cy="824400"/>
            <a:chOff x="457200" y="2145600"/>
            <a:chExt cx="2381040" cy="824400"/>
          </a:xfrm>
        </p:grpSpPr>
        <p:grpSp>
          <p:nvGrpSpPr>
            <p:cNvPr id="79" name="Google Shape;2177;p80">
              <a:extLst>
                <a:ext uri="{FF2B5EF4-FFF2-40B4-BE49-F238E27FC236}">
                  <a16:creationId xmlns:a16="http://schemas.microsoft.com/office/drawing/2014/main" id="{D2AB6E3D-B11B-F9B1-4C16-E60B7613960C}"/>
                </a:ext>
              </a:extLst>
            </p:cNvPr>
            <p:cNvGrpSpPr/>
            <p:nvPr/>
          </p:nvGrpSpPr>
          <p:grpSpPr>
            <a:xfrm>
              <a:off x="889560" y="2145600"/>
              <a:ext cx="1948680" cy="824400"/>
              <a:chOff x="889560" y="2145600"/>
              <a:chExt cx="1948680" cy="824400"/>
            </a:xfrm>
          </p:grpSpPr>
          <p:sp>
            <p:nvSpPr>
              <p:cNvPr id="81" name="Google Shape;2178;p80">
                <a:extLst>
                  <a:ext uri="{FF2B5EF4-FFF2-40B4-BE49-F238E27FC236}">
                    <a16:creationId xmlns:a16="http://schemas.microsoft.com/office/drawing/2014/main" id="{35B240AB-4622-9F0B-33F0-75BEB234225B}"/>
                  </a:ext>
                </a:extLst>
              </p:cNvPr>
              <p:cNvSpPr/>
              <p:nvPr/>
            </p:nvSpPr>
            <p:spPr>
              <a:xfrm>
                <a:off x="889560" y="2145600"/>
                <a:ext cx="1948680" cy="331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strike="noStrike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Task </a:t>
                </a:r>
                <a:endParaRPr sz="1800" b="0" strike="noStrik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2179;p80">
                <a:extLst>
                  <a:ext uri="{FF2B5EF4-FFF2-40B4-BE49-F238E27FC236}">
                    <a16:creationId xmlns:a16="http://schemas.microsoft.com/office/drawing/2014/main" id="{E86D44BB-2DC2-F327-2C3E-73E566514996}"/>
                  </a:ext>
                </a:extLst>
              </p:cNvPr>
              <p:cNvSpPr/>
              <p:nvPr/>
            </p:nvSpPr>
            <p:spPr>
              <a:xfrm>
                <a:off x="889560" y="2487240"/>
                <a:ext cx="1948680" cy="482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0" strike="noStrike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Identify the Abnormality segment </a:t>
                </a:r>
                <a:endParaRPr sz="1400" b="0" strike="noStrik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" name="Google Shape;2180;p80">
              <a:extLst>
                <a:ext uri="{FF2B5EF4-FFF2-40B4-BE49-F238E27FC236}">
                  <a16:creationId xmlns:a16="http://schemas.microsoft.com/office/drawing/2014/main" id="{344AC369-C440-9871-DA21-91263C750108}"/>
                </a:ext>
              </a:extLst>
            </p:cNvPr>
            <p:cNvSpPr/>
            <p:nvPr/>
          </p:nvSpPr>
          <p:spPr>
            <a:xfrm>
              <a:off x="457200" y="2145600"/>
              <a:ext cx="43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E4EA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2181;p80">
            <a:extLst>
              <a:ext uri="{FF2B5EF4-FFF2-40B4-BE49-F238E27FC236}">
                <a16:creationId xmlns:a16="http://schemas.microsoft.com/office/drawing/2014/main" id="{1EF05B0E-1C0A-9DAC-73AF-FE7F00AC6413}"/>
              </a:ext>
            </a:extLst>
          </p:cNvPr>
          <p:cNvGrpSpPr/>
          <p:nvPr/>
        </p:nvGrpSpPr>
        <p:grpSpPr>
          <a:xfrm>
            <a:off x="120465" y="3379648"/>
            <a:ext cx="2848202" cy="824400"/>
            <a:chOff x="457200" y="3200760"/>
            <a:chExt cx="2381040" cy="824400"/>
          </a:xfrm>
        </p:grpSpPr>
        <p:grpSp>
          <p:nvGrpSpPr>
            <p:cNvPr id="84" name="Google Shape;2182;p80">
              <a:extLst>
                <a:ext uri="{FF2B5EF4-FFF2-40B4-BE49-F238E27FC236}">
                  <a16:creationId xmlns:a16="http://schemas.microsoft.com/office/drawing/2014/main" id="{6266FD8A-66F8-8E7B-7D5E-0664B878CABF}"/>
                </a:ext>
              </a:extLst>
            </p:cNvPr>
            <p:cNvGrpSpPr/>
            <p:nvPr/>
          </p:nvGrpSpPr>
          <p:grpSpPr>
            <a:xfrm>
              <a:off x="889560" y="3200760"/>
              <a:ext cx="1948680" cy="824400"/>
              <a:chOff x="889560" y="3200760"/>
              <a:chExt cx="1948680" cy="824400"/>
            </a:xfrm>
          </p:grpSpPr>
          <p:sp>
            <p:nvSpPr>
              <p:cNvPr id="86" name="Google Shape;2183;p80">
                <a:extLst>
                  <a:ext uri="{FF2B5EF4-FFF2-40B4-BE49-F238E27FC236}">
                    <a16:creationId xmlns:a16="http://schemas.microsoft.com/office/drawing/2014/main" id="{00D0564E-B620-AC69-5444-B2BB48F02F91}"/>
                  </a:ext>
                </a:extLst>
              </p:cNvPr>
              <p:cNvSpPr/>
              <p:nvPr/>
            </p:nvSpPr>
            <p:spPr>
              <a:xfrm>
                <a:off x="889560" y="3200760"/>
                <a:ext cx="1948680" cy="331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strike="noStrike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Unet </a:t>
                </a:r>
                <a:endParaRPr sz="1800" b="0" strike="noStrik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2184;p80">
                <a:extLst>
                  <a:ext uri="{FF2B5EF4-FFF2-40B4-BE49-F238E27FC236}">
                    <a16:creationId xmlns:a16="http://schemas.microsoft.com/office/drawing/2014/main" id="{C492054C-674E-890D-D7B6-CC34B1A9AB1B}"/>
                  </a:ext>
                </a:extLst>
              </p:cNvPr>
              <p:cNvSpPr/>
              <p:nvPr/>
            </p:nvSpPr>
            <p:spPr>
              <a:xfrm>
                <a:off x="889560" y="3542400"/>
                <a:ext cx="1948680" cy="482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0" strike="noStrike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Unet autoencoder will try to solve adequately the task </a:t>
                </a:r>
                <a:endParaRPr sz="1400" b="0" strike="noStrik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2185;p80">
              <a:extLst>
                <a:ext uri="{FF2B5EF4-FFF2-40B4-BE49-F238E27FC236}">
                  <a16:creationId xmlns:a16="http://schemas.microsoft.com/office/drawing/2014/main" id="{C9677384-5275-C864-0FD0-1EE9BE875809}"/>
                </a:ext>
              </a:extLst>
            </p:cNvPr>
            <p:cNvSpPr/>
            <p:nvPr/>
          </p:nvSpPr>
          <p:spPr>
            <a:xfrm>
              <a:off x="457200" y="3200760"/>
              <a:ext cx="43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26EAB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1"/>
          <p:cNvSpPr txBox="1"/>
          <p:nvPr/>
        </p:nvSpPr>
        <p:spPr>
          <a:xfrm>
            <a:off x="1087875" y="207225"/>
            <a:ext cx="688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 Tumour MRI segmentation with Unet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918" name="Google Shape;918;p61"/>
          <p:cNvSpPr txBox="1"/>
          <p:nvPr/>
        </p:nvSpPr>
        <p:spPr>
          <a:xfrm>
            <a:off x="873685" y="1246397"/>
            <a:ext cx="2849825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Best Dice coefficient </a:t>
            </a: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0,85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Picture 70" descr="A picture containing chart&#10;&#10;Description automatically generated">
            <a:extLst>
              <a:ext uri="{FF2B5EF4-FFF2-40B4-BE49-F238E27FC236}">
                <a16:creationId xmlns:a16="http://schemas.microsoft.com/office/drawing/2014/main" id="{9966823D-F3D6-B321-30C0-C27861A0B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94132" y="698564"/>
            <a:ext cx="4581294" cy="1528062"/>
          </a:xfrm>
          <a:prstGeom prst="rect">
            <a:avLst/>
          </a:prstGeom>
        </p:spPr>
      </p:pic>
      <p:pic>
        <p:nvPicPr>
          <p:cNvPr id="72" name="Picture 71" descr="A picture containing text&#10;&#10;Description automatically generated">
            <a:extLst>
              <a:ext uri="{FF2B5EF4-FFF2-40B4-BE49-F238E27FC236}">
                <a16:creationId xmlns:a16="http://schemas.microsoft.com/office/drawing/2014/main" id="{78E30069-A2CB-770E-BDA7-DFB615C15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84111" y="2102335"/>
            <a:ext cx="4581294" cy="1528062"/>
          </a:xfrm>
          <a:prstGeom prst="rect">
            <a:avLst/>
          </a:prstGeom>
        </p:spPr>
      </p:pic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3D90A9D5-942E-3EB0-E111-8CA638377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398511" y="3577610"/>
            <a:ext cx="4581294" cy="152806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499C09D-699D-03E4-5383-B29C6E1DD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3" y="2080979"/>
            <a:ext cx="3008023" cy="2993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972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67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Fira Sans Extra Condensed"/>
                <a:sym typeface="Fira Sans Extra Condensed"/>
              </a:rPr>
              <a:t>Conclusions 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4" name="Google Shape;1154;p67"/>
          <p:cNvGrpSpPr/>
          <p:nvPr/>
        </p:nvGrpSpPr>
        <p:grpSpPr>
          <a:xfrm>
            <a:off x="2788560" y="1012680"/>
            <a:ext cx="3515400" cy="3718800"/>
            <a:chOff x="2788560" y="1012680"/>
            <a:chExt cx="3515400" cy="3718800"/>
          </a:xfrm>
        </p:grpSpPr>
        <p:sp>
          <p:nvSpPr>
            <p:cNvPr id="1155" name="Google Shape;1155;p67"/>
            <p:cNvSpPr/>
            <p:nvPr/>
          </p:nvSpPr>
          <p:spPr>
            <a:xfrm>
              <a:off x="2788560" y="3035160"/>
              <a:ext cx="247320" cy="24732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7"/>
            <p:cNvSpPr/>
            <p:nvPr/>
          </p:nvSpPr>
          <p:spPr>
            <a:xfrm>
              <a:off x="5946840" y="1913760"/>
              <a:ext cx="247320" cy="24732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7"/>
            <p:cNvSpPr/>
            <p:nvPr/>
          </p:nvSpPr>
          <p:spPr>
            <a:xfrm>
              <a:off x="3502620" y="1646760"/>
              <a:ext cx="2125080" cy="3057480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941"/>
              </a:srgbClr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58" name="Google Shape;1158;p67"/>
            <p:cNvSpPr/>
            <p:nvPr/>
          </p:nvSpPr>
          <p:spPr>
            <a:xfrm>
              <a:off x="3508920" y="1622880"/>
              <a:ext cx="2125080" cy="3057480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1159" name="Google Shape;1159;p67"/>
            <p:cNvSpPr/>
            <p:nvPr/>
          </p:nvSpPr>
          <p:spPr>
            <a:xfrm>
              <a:off x="3457800" y="1571760"/>
              <a:ext cx="2227320" cy="315972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47"/>
              </a:srgbClr>
            </a:solidFill>
            <a:ln>
              <a:noFill/>
            </a:ln>
          </p:spPr>
        </p:sp>
        <p:sp>
          <p:nvSpPr>
            <p:cNvPr id="1160" name="Google Shape;1160;p67"/>
            <p:cNvSpPr/>
            <p:nvPr/>
          </p:nvSpPr>
          <p:spPr>
            <a:xfrm>
              <a:off x="3605760" y="1773000"/>
              <a:ext cx="1931400" cy="2757240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4705"/>
              </a:srgbClr>
            </a:solidFill>
            <a:ln>
              <a:noFill/>
            </a:ln>
          </p:spPr>
        </p:sp>
        <p:sp>
          <p:nvSpPr>
            <p:cNvPr id="1161" name="Google Shape;1161;p67"/>
            <p:cNvSpPr/>
            <p:nvPr/>
          </p:nvSpPr>
          <p:spPr>
            <a:xfrm>
              <a:off x="4100400" y="1183680"/>
              <a:ext cx="277560" cy="620280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2" name="Google Shape;1162;p67"/>
            <p:cNvSpPr/>
            <p:nvPr/>
          </p:nvSpPr>
          <p:spPr>
            <a:xfrm>
              <a:off x="4136400" y="1503000"/>
              <a:ext cx="50760" cy="300960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3" name="Google Shape;1163;p67"/>
            <p:cNvSpPr/>
            <p:nvPr/>
          </p:nvSpPr>
          <p:spPr>
            <a:xfrm>
              <a:off x="4620600" y="1052640"/>
              <a:ext cx="254160" cy="750960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4" name="Google Shape;1164;p67"/>
            <p:cNvSpPr/>
            <p:nvPr/>
          </p:nvSpPr>
          <p:spPr>
            <a:xfrm>
              <a:off x="4786920" y="1215000"/>
              <a:ext cx="247320" cy="588600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5" name="Google Shape;1165;p67"/>
            <p:cNvSpPr/>
            <p:nvPr/>
          </p:nvSpPr>
          <p:spPr>
            <a:xfrm>
              <a:off x="4953960" y="1503000"/>
              <a:ext cx="50760" cy="300960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6" name="Google Shape;1166;p67"/>
            <p:cNvSpPr/>
            <p:nvPr/>
          </p:nvSpPr>
          <p:spPr>
            <a:xfrm>
              <a:off x="4935240" y="1173240"/>
              <a:ext cx="145080" cy="14508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7" name="Google Shape;1167;p67"/>
            <p:cNvSpPr/>
            <p:nvPr/>
          </p:nvSpPr>
          <p:spPr>
            <a:xfrm>
              <a:off x="4774680" y="1012680"/>
              <a:ext cx="145080" cy="14508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8" name="Google Shape;1168;p67"/>
            <p:cNvSpPr/>
            <p:nvPr/>
          </p:nvSpPr>
          <p:spPr>
            <a:xfrm>
              <a:off x="4062600" y="1161000"/>
              <a:ext cx="145080" cy="14508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9" name="Google Shape;1169;p67"/>
            <p:cNvSpPr/>
            <p:nvPr/>
          </p:nvSpPr>
          <p:spPr>
            <a:xfrm>
              <a:off x="5511960" y="2002320"/>
              <a:ext cx="620280" cy="277560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0" name="Google Shape;1170;p67"/>
            <p:cNvSpPr/>
            <p:nvPr/>
          </p:nvSpPr>
          <p:spPr>
            <a:xfrm>
              <a:off x="5511960" y="2037960"/>
              <a:ext cx="300960" cy="50760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1" name="Google Shape;1171;p67"/>
            <p:cNvSpPr/>
            <p:nvPr/>
          </p:nvSpPr>
          <p:spPr>
            <a:xfrm>
              <a:off x="5511960" y="2522520"/>
              <a:ext cx="750960" cy="254160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2" name="Google Shape;1172;p67"/>
            <p:cNvSpPr/>
            <p:nvPr/>
          </p:nvSpPr>
          <p:spPr>
            <a:xfrm>
              <a:off x="5511960" y="2688480"/>
              <a:ext cx="588600" cy="248040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3" name="Google Shape;1173;p67"/>
            <p:cNvSpPr/>
            <p:nvPr/>
          </p:nvSpPr>
          <p:spPr>
            <a:xfrm>
              <a:off x="5511960" y="2855880"/>
              <a:ext cx="300960" cy="50760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4" name="Google Shape;1174;p67"/>
            <p:cNvSpPr/>
            <p:nvPr/>
          </p:nvSpPr>
          <p:spPr>
            <a:xfrm>
              <a:off x="5998320" y="2837160"/>
              <a:ext cx="145080" cy="14508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5" name="Google Shape;1175;p67"/>
            <p:cNvSpPr/>
            <p:nvPr/>
          </p:nvSpPr>
          <p:spPr>
            <a:xfrm>
              <a:off x="6158160" y="2676240"/>
              <a:ext cx="145800" cy="145080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6" name="Google Shape;1176;p67"/>
            <p:cNvSpPr/>
            <p:nvPr/>
          </p:nvSpPr>
          <p:spPr>
            <a:xfrm>
              <a:off x="6010200" y="1964520"/>
              <a:ext cx="145080" cy="14580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77" name="Google Shape;1177;p67"/>
            <p:cNvSpPr/>
            <p:nvPr/>
          </p:nvSpPr>
          <p:spPr>
            <a:xfrm>
              <a:off x="3010680" y="2412000"/>
              <a:ext cx="620280" cy="277560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78" name="Google Shape;1178;p67"/>
            <p:cNvSpPr/>
            <p:nvPr/>
          </p:nvSpPr>
          <p:spPr>
            <a:xfrm>
              <a:off x="3330000" y="2448000"/>
              <a:ext cx="300960" cy="50760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79" name="Google Shape;1179;p67"/>
            <p:cNvSpPr/>
            <p:nvPr/>
          </p:nvSpPr>
          <p:spPr>
            <a:xfrm>
              <a:off x="2880000" y="2932200"/>
              <a:ext cx="750960" cy="254160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80" name="Google Shape;1180;p67"/>
            <p:cNvSpPr/>
            <p:nvPr/>
          </p:nvSpPr>
          <p:spPr>
            <a:xfrm>
              <a:off x="3042360" y="3098160"/>
              <a:ext cx="588600" cy="248040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81" name="Google Shape;1181;p67"/>
            <p:cNvSpPr/>
            <p:nvPr/>
          </p:nvSpPr>
          <p:spPr>
            <a:xfrm>
              <a:off x="3330000" y="3265560"/>
              <a:ext cx="300960" cy="50760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82" name="Google Shape;1182;p67"/>
            <p:cNvSpPr/>
            <p:nvPr/>
          </p:nvSpPr>
          <p:spPr>
            <a:xfrm>
              <a:off x="2999880" y="3246840"/>
              <a:ext cx="145800" cy="145080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83" name="Google Shape;1183;p67"/>
            <p:cNvSpPr/>
            <p:nvPr/>
          </p:nvSpPr>
          <p:spPr>
            <a:xfrm>
              <a:off x="2839680" y="3086280"/>
              <a:ext cx="145080" cy="145080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84" name="Google Shape;1184;p67"/>
            <p:cNvSpPr/>
            <p:nvPr/>
          </p:nvSpPr>
          <p:spPr>
            <a:xfrm>
              <a:off x="2987640" y="2374200"/>
              <a:ext cx="145080" cy="14580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185" name="Google Shape;1185;p67"/>
            <p:cNvSpPr/>
            <p:nvPr/>
          </p:nvSpPr>
          <p:spPr>
            <a:xfrm>
              <a:off x="4011480" y="1180080"/>
              <a:ext cx="247320" cy="24732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7"/>
            <p:cNvSpPr/>
            <p:nvPr/>
          </p:nvSpPr>
          <p:spPr>
            <a:xfrm>
              <a:off x="4179240" y="3452400"/>
              <a:ext cx="784440" cy="784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7" name="Google Shape;1187;p67"/>
            <p:cNvGrpSpPr/>
            <p:nvPr/>
          </p:nvGrpSpPr>
          <p:grpSpPr>
            <a:xfrm>
              <a:off x="4333680" y="3608640"/>
              <a:ext cx="471960" cy="471600"/>
              <a:chOff x="4333680" y="3608640"/>
              <a:chExt cx="471960" cy="471600"/>
            </a:xfrm>
          </p:grpSpPr>
          <p:sp>
            <p:nvSpPr>
              <p:cNvPr id="1188" name="Google Shape;1188;p67"/>
              <p:cNvSpPr/>
              <p:nvPr/>
            </p:nvSpPr>
            <p:spPr>
              <a:xfrm>
                <a:off x="4333680" y="3608640"/>
                <a:ext cx="471960" cy="4716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67"/>
              <p:cNvSpPr/>
              <p:nvPr/>
            </p:nvSpPr>
            <p:spPr>
              <a:xfrm>
                <a:off x="4557240" y="3831120"/>
                <a:ext cx="2700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67"/>
              <p:cNvSpPr/>
              <p:nvPr/>
            </p:nvSpPr>
            <p:spPr>
              <a:xfrm>
                <a:off x="4492080" y="3764520"/>
                <a:ext cx="157680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1" name="Google Shape;1191;p67"/>
          <p:cNvGrpSpPr/>
          <p:nvPr/>
        </p:nvGrpSpPr>
        <p:grpSpPr>
          <a:xfrm>
            <a:off x="6949440" y="3042720"/>
            <a:ext cx="1994144" cy="1683720"/>
            <a:chOff x="6949440" y="3042720"/>
            <a:chExt cx="1994144" cy="1683720"/>
          </a:xfrm>
        </p:grpSpPr>
        <p:sp>
          <p:nvSpPr>
            <p:cNvPr id="1192" name="Google Shape;1192;p67"/>
            <p:cNvSpPr/>
            <p:nvPr/>
          </p:nvSpPr>
          <p:spPr>
            <a:xfrm>
              <a:off x="7514640" y="3042720"/>
              <a:ext cx="604080" cy="604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7"/>
            <p:cNvSpPr/>
            <p:nvPr/>
          </p:nvSpPr>
          <p:spPr>
            <a:xfrm>
              <a:off x="6949440" y="3653512"/>
              <a:ext cx="17341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Segmentation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7"/>
            <p:cNvSpPr/>
            <p:nvPr/>
          </p:nvSpPr>
          <p:spPr>
            <a:xfrm>
              <a:off x="6949440" y="4137840"/>
              <a:ext cx="1994144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81" marR="0" lvl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Finds exact source of the problem (exact size of cancer)</a:t>
              </a:r>
            </a:p>
          </p:txBody>
        </p:sp>
      </p:grpSp>
      <p:grpSp>
        <p:nvGrpSpPr>
          <p:cNvPr id="1195" name="Google Shape;1195;p67"/>
          <p:cNvGrpSpPr/>
          <p:nvPr/>
        </p:nvGrpSpPr>
        <p:grpSpPr>
          <a:xfrm>
            <a:off x="6962220" y="1001880"/>
            <a:ext cx="1734120" cy="1588609"/>
            <a:chOff x="6962220" y="1001880"/>
            <a:chExt cx="1734120" cy="1588609"/>
          </a:xfrm>
        </p:grpSpPr>
        <p:sp>
          <p:nvSpPr>
            <p:cNvPr id="1196" name="Google Shape;1196;p67"/>
            <p:cNvSpPr/>
            <p:nvPr/>
          </p:nvSpPr>
          <p:spPr>
            <a:xfrm>
              <a:off x="7514640" y="1001880"/>
              <a:ext cx="604080" cy="604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7"/>
            <p:cNvSpPr/>
            <p:nvPr/>
          </p:nvSpPr>
          <p:spPr>
            <a:xfrm>
              <a:off x="6962220" y="1620720"/>
              <a:ext cx="17341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Winner Models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7"/>
            <p:cNvSpPr/>
            <p:nvPr/>
          </p:nvSpPr>
          <p:spPr>
            <a:xfrm>
              <a:off x="7054560" y="2001889"/>
              <a:ext cx="1524240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sym typeface="Roboto"/>
                </a:rPr>
                <a:t>DenseNet and ResNet Gave the best results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9" name="Google Shape;1199;p67"/>
          <p:cNvGrpSpPr/>
          <p:nvPr/>
        </p:nvGrpSpPr>
        <p:grpSpPr>
          <a:xfrm>
            <a:off x="461880" y="1001880"/>
            <a:ext cx="1798200" cy="1768140"/>
            <a:chOff x="461880" y="1001880"/>
            <a:chExt cx="1798200" cy="1768140"/>
          </a:xfrm>
        </p:grpSpPr>
        <p:sp>
          <p:nvSpPr>
            <p:cNvPr id="1200" name="Google Shape;1200;p67"/>
            <p:cNvSpPr/>
            <p:nvPr/>
          </p:nvSpPr>
          <p:spPr>
            <a:xfrm>
              <a:off x="1021680" y="1001880"/>
              <a:ext cx="604080" cy="60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7"/>
            <p:cNvSpPr/>
            <p:nvPr/>
          </p:nvSpPr>
          <p:spPr>
            <a:xfrm>
              <a:off x="461880" y="1789740"/>
              <a:ext cx="1798200" cy="980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400" b="0" strike="noStrik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Transfer Learning worked efficiently for Pneumonia Classification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3" name="Google Shape;1203;p67"/>
          <p:cNvGrpSpPr/>
          <p:nvPr/>
        </p:nvGrpSpPr>
        <p:grpSpPr>
          <a:xfrm>
            <a:off x="357232" y="3042720"/>
            <a:ext cx="1932976" cy="1686763"/>
            <a:chOff x="357232" y="3042720"/>
            <a:chExt cx="1932976" cy="1686763"/>
          </a:xfrm>
        </p:grpSpPr>
        <p:sp>
          <p:nvSpPr>
            <p:cNvPr id="1204" name="Google Shape;1204;p67"/>
            <p:cNvSpPr/>
            <p:nvPr/>
          </p:nvSpPr>
          <p:spPr>
            <a:xfrm>
              <a:off x="1021680" y="3042720"/>
              <a:ext cx="604080" cy="6040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7"/>
            <p:cNvSpPr/>
            <p:nvPr/>
          </p:nvSpPr>
          <p:spPr>
            <a:xfrm>
              <a:off x="456840" y="3791520"/>
              <a:ext cx="17341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Capacity 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7"/>
            <p:cNvSpPr/>
            <p:nvPr/>
          </p:nvSpPr>
          <p:spPr>
            <a:xfrm>
              <a:off x="357232" y="4140883"/>
              <a:ext cx="1932976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Necessary high CPU &amp; GPU performance. Need for TPU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07" name="Google Shape;1207;p67"/>
          <p:cNvCxnSpPr/>
          <p:nvPr/>
        </p:nvCxnSpPr>
        <p:spPr>
          <a:xfrm flipH="1">
            <a:off x="1625400" y="1303920"/>
            <a:ext cx="23850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208" name="Google Shape;1208;p67"/>
          <p:cNvCxnSpPr/>
          <p:nvPr/>
        </p:nvCxnSpPr>
        <p:spPr>
          <a:xfrm rot="10800000" flipH="1">
            <a:off x="1626120" y="3159060"/>
            <a:ext cx="1161600" cy="1857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209" name="Google Shape;1209;p67"/>
          <p:cNvCxnSpPr/>
          <p:nvPr/>
        </p:nvCxnSpPr>
        <p:spPr>
          <a:xfrm flipH="1">
            <a:off x="6194160" y="1303920"/>
            <a:ext cx="1319400" cy="7332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210" name="Google Shape;1210;p67"/>
          <p:cNvCxnSpPr/>
          <p:nvPr/>
        </p:nvCxnSpPr>
        <p:spPr>
          <a:xfrm flipH="1">
            <a:off x="4963980" y="3344760"/>
            <a:ext cx="2550300" cy="499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51" name="Google Shape;1151;p67"/>
          <p:cNvGrpSpPr/>
          <p:nvPr/>
        </p:nvGrpSpPr>
        <p:grpSpPr>
          <a:xfrm>
            <a:off x="3704400" y="2112840"/>
            <a:ext cx="1734120" cy="1134000"/>
            <a:chOff x="3704400" y="2112840"/>
            <a:chExt cx="1734120" cy="1134000"/>
          </a:xfrm>
        </p:grpSpPr>
        <p:sp>
          <p:nvSpPr>
            <p:cNvPr id="1152" name="Google Shape;1152;p67"/>
            <p:cNvSpPr/>
            <p:nvPr/>
          </p:nvSpPr>
          <p:spPr>
            <a:xfrm>
              <a:off x="3704400" y="2112840"/>
              <a:ext cx="1734120" cy="277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7"/>
            <p:cNvSpPr/>
            <p:nvPr/>
          </p:nvSpPr>
          <p:spPr>
            <a:xfrm>
              <a:off x="3809160" y="2398680"/>
              <a:ext cx="1629360" cy="848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DL can be an effective tool in Medicines arsenal </a:t>
              </a:r>
              <a:endParaRPr lang="en-GB"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1205;p67">
            <a:extLst>
              <a:ext uri="{FF2B5EF4-FFF2-40B4-BE49-F238E27FC236}">
                <a16:creationId xmlns:a16="http://schemas.microsoft.com/office/drawing/2014/main" id="{C80B3F5F-CB14-3D18-6920-1DACCF3F6F03}"/>
              </a:ext>
            </a:extLst>
          </p:cNvPr>
          <p:cNvSpPr/>
          <p:nvPr/>
        </p:nvSpPr>
        <p:spPr>
          <a:xfrm>
            <a:off x="447660" y="1637820"/>
            <a:ext cx="1734120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Transfer Learning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70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2"/>
          <p:cNvSpPr/>
          <p:nvPr/>
        </p:nvSpPr>
        <p:spPr>
          <a:xfrm>
            <a:off x="457200" y="2479680"/>
            <a:ext cx="2889000" cy="2252160"/>
          </a:xfrm>
          <a:prstGeom prst="roundRect">
            <a:avLst>
              <a:gd name="adj" fmla="val 14082"/>
            </a:avLst>
          </a:prstGeom>
          <a:solidFill>
            <a:srgbClr val="E4EA27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62"/>
          <p:cNvGrpSpPr/>
          <p:nvPr/>
        </p:nvGrpSpPr>
        <p:grpSpPr>
          <a:xfrm>
            <a:off x="851040" y="2916000"/>
            <a:ext cx="2133360" cy="1431000"/>
            <a:chOff x="851040" y="2916000"/>
            <a:chExt cx="2133360" cy="1431000"/>
          </a:xfrm>
        </p:grpSpPr>
        <p:sp>
          <p:nvSpPr>
            <p:cNvPr id="928" name="Google Shape;928;p62"/>
            <p:cNvSpPr/>
            <p:nvPr/>
          </p:nvSpPr>
          <p:spPr>
            <a:xfrm>
              <a:off x="864000" y="3086280"/>
              <a:ext cx="2075760" cy="107172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29" name="Google Shape;929;p62"/>
            <p:cNvSpPr/>
            <p:nvPr/>
          </p:nvSpPr>
          <p:spPr>
            <a:xfrm>
              <a:off x="864000" y="3086280"/>
              <a:ext cx="2075760" cy="107172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0" name="Google Shape;930;p62"/>
            <p:cNvSpPr/>
            <p:nvPr/>
          </p:nvSpPr>
          <p:spPr>
            <a:xfrm>
              <a:off x="1438560" y="3160080"/>
              <a:ext cx="926280" cy="92628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</p:sp>
        <p:sp>
          <p:nvSpPr>
            <p:cNvPr id="931" name="Google Shape;931;p62"/>
            <p:cNvSpPr/>
            <p:nvPr/>
          </p:nvSpPr>
          <p:spPr>
            <a:xfrm>
              <a:off x="1438560" y="3160080"/>
              <a:ext cx="926280" cy="92628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2" name="Google Shape;932;p62"/>
            <p:cNvSpPr/>
            <p:nvPr/>
          </p:nvSpPr>
          <p:spPr>
            <a:xfrm>
              <a:off x="1577520" y="3299040"/>
              <a:ext cx="649440" cy="649440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33" name="Google Shape;933;p62"/>
            <p:cNvSpPr/>
            <p:nvPr/>
          </p:nvSpPr>
          <p:spPr>
            <a:xfrm>
              <a:off x="1905480" y="3888720"/>
              <a:ext cx="16920" cy="59760"/>
            </a:xfrm>
            <a:custGeom>
              <a:avLst/>
              <a:gdLst/>
              <a:ahLst/>
              <a:cxnLst/>
              <a:rect l="l" t="t" r="r" b="b"/>
              <a:pathLst>
                <a:path w="684" h="2406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4" name="Google Shape;934;p62"/>
            <p:cNvSpPr/>
            <p:nvPr/>
          </p:nvSpPr>
          <p:spPr>
            <a:xfrm>
              <a:off x="1825200" y="3881880"/>
              <a:ext cx="26640" cy="60840"/>
            </a:xfrm>
            <a:custGeom>
              <a:avLst/>
              <a:gdLst/>
              <a:ahLst/>
              <a:cxnLst/>
              <a:rect l="l" t="t" r="r" b="b"/>
              <a:pathLst>
                <a:path w="1082" h="2448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5" name="Google Shape;935;p62"/>
            <p:cNvSpPr/>
            <p:nvPr/>
          </p:nvSpPr>
          <p:spPr>
            <a:xfrm>
              <a:off x="1971360" y="3876480"/>
              <a:ext cx="30960" cy="60840"/>
            </a:xfrm>
            <a:custGeom>
              <a:avLst/>
              <a:gdLst/>
              <a:ahLst/>
              <a:cxnLst/>
              <a:rect l="l" t="t" r="r" b="b"/>
              <a:pathLst>
                <a:path w="1253" h="2449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6" name="Google Shape;936;p62"/>
            <p:cNvSpPr/>
            <p:nvPr/>
          </p:nvSpPr>
          <p:spPr>
            <a:xfrm>
              <a:off x="1748880" y="3858120"/>
              <a:ext cx="39600" cy="59760"/>
            </a:xfrm>
            <a:custGeom>
              <a:avLst/>
              <a:gdLst/>
              <a:ahLst/>
              <a:cxnLst/>
              <a:rect l="l" t="t" r="r" b="b"/>
              <a:pathLst>
                <a:path w="1594" h="2406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7" name="Google Shape;937;p62"/>
            <p:cNvSpPr/>
            <p:nvPr/>
          </p:nvSpPr>
          <p:spPr>
            <a:xfrm>
              <a:off x="2032920" y="3848040"/>
              <a:ext cx="43200" cy="58320"/>
            </a:xfrm>
            <a:custGeom>
              <a:avLst/>
              <a:gdLst/>
              <a:ahLst/>
              <a:cxnLst/>
              <a:rect l="l" t="t" r="r" b="b"/>
              <a:pathLst>
                <a:path w="1737" h="2349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8" name="Google Shape;938;p62"/>
            <p:cNvSpPr/>
            <p:nvPr/>
          </p:nvSpPr>
          <p:spPr>
            <a:xfrm>
              <a:off x="1682640" y="3819600"/>
              <a:ext cx="49680" cy="54360"/>
            </a:xfrm>
            <a:custGeom>
              <a:avLst/>
              <a:gdLst/>
              <a:ahLst/>
              <a:cxnLst/>
              <a:rect l="l" t="t" r="r" b="b"/>
              <a:pathLst>
                <a:path w="2007" h="2193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39" name="Google Shape;939;p62"/>
            <p:cNvSpPr/>
            <p:nvPr/>
          </p:nvSpPr>
          <p:spPr>
            <a:xfrm>
              <a:off x="2086200" y="3805560"/>
              <a:ext cx="52200" cy="51840"/>
            </a:xfrm>
            <a:custGeom>
              <a:avLst/>
              <a:gdLst/>
              <a:ahLst/>
              <a:cxnLst/>
              <a:rect l="l" t="t" r="r" b="b"/>
              <a:pathLst>
                <a:path w="2107" h="2093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0" name="Google Shape;940;p62"/>
            <p:cNvSpPr/>
            <p:nvPr/>
          </p:nvSpPr>
          <p:spPr>
            <a:xfrm>
              <a:off x="1629720" y="3769200"/>
              <a:ext cx="56880" cy="45720"/>
            </a:xfrm>
            <a:custGeom>
              <a:avLst/>
              <a:gdLst/>
              <a:ahLst/>
              <a:cxnLst/>
              <a:rect l="l" t="t" r="r" b="b"/>
              <a:pathLst>
                <a:path w="2292" h="1836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1" name="Google Shape;941;p62"/>
            <p:cNvSpPr/>
            <p:nvPr/>
          </p:nvSpPr>
          <p:spPr>
            <a:xfrm>
              <a:off x="2127960" y="3751560"/>
              <a:ext cx="58680" cy="42840"/>
            </a:xfrm>
            <a:custGeom>
              <a:avLst/>
              <a:gdLst/>
              <a:ahLst/>
              <a:cxnLst/>
              <a:rect l="l" t="t" r="r" b="b"/>
              <a:pathLst>
                <a:path w="2364" h="1723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2" name="Google Shape;942;p62"/>
            <p:cNvSpPr/>
            <p:nvPr/>
          </p:nvSpPr>
          <p:spPr>
            <a:xfrm>
              <a:off x="1594080" y="3709440"/>
              <a:ext cx="60840" cy="34200"/>
            </a:xfrm>
            <a:custGeom>
              <a:avLst/>
              <a:gdLst/>
              <a:ahLst/>
              <a:cxnLst/>
              <a:rect l="l" t="t" r="r" b="b"/>
              <a:pathLst>
                <a:path w="2449" h="1381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3" name="Google Shape;943;p62"/>
            <p:cNvSpPr/>
            <p:nvPr/>
          </p:nvSpPr>
          <p:spPr>
            <a:xfrm>
              <a:off x="2155680" y="3689640"/>
              <a:ext cx="60840" cy="30240"/>
            </a:xfrm>
            <a:custGeom>
              <a:avLst/>
              <a:gdLst/>
              <a:ahLst/>
              <a:cxnLst/>
              <a:rect l="l" t="t" r="r" b="b"/>
              <a:pathLst>
                <a:path w="2449" h="1225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4" name="Google Shape;944;p62"/>
            <p:cNvSpPr/>
            <p:nvPr/>
          </p:nvSpPr>
          <p:spPr>
            <a:xfrm>
              <a:off x="1577520" y="3644280"/>
              <a:ext cx="60480" cy="20160"/>
            </a:xfrm>
            <a:custGeom>
              <a:avLst/>
              <a:gdLst/>
              <a:ahLst/>
              <a:cxnLst/>
              <a:rect l="l" t="t" r="r" b="b"/>
              <a:pathLst>
                <a:path w="2434" h="826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5" name="Google Shape;945;p62"/>
            <p:cNvSpPr/>
            <p:nvPr/>
          </p:nvSpPr>
          <p:spPr>
            <a:xfrm>
              <a:off x="2167200" y="3622680"/>
              <a:ext cx="59760" cy="16920"/>
            </a:xfrm>
            <a:custGeom>
              <a:avLst/>
              <a:gdLst/>
              <a:ahLst/>
              <a:cxnLst/>
              <a:rect l="l" t="t" r="r" b="b"/>
              <a:pathLst>
                <a:path w="2406" h="698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6" name="Google Shape;946;p62"/>
            <p:cNvSpPr/>
            <p:nvPr/>
          </p:nvSpPr>
          <p:spPr>
            <a:xfrm>
              <a:off x="1578960" y="3567600"/>
              <a:ext cx="60840" cy="23040"/>
            </a:xfrm>
            <a:custGeom>
              <a:avLst/>
              <a:gdLst/>
              <a:ahLst/>
              <a:cxnLst/>
              <a:rect l="l" t="t" r="r" b="b"/>
              <a:pathLst>
                <a:path w="2448" h="941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7" name="Google Shape;947;p62"/>
            <p:cNvSpPr/>
            <p:nvPr/>
          </p:nvSpPr>
          <p:spPr>
            <a:xfrm>
              <a:off x="2158920" y="3541680"/>
              <a:ext cx="61200" cy="27720"/>
            </a:xfrm>
            <a:custGeom>
              <a:avLst/>
              <a:gdLst/>
              <a:ahLst/>
              <a:cxnLst/>
              <a:rect l="l" t="t" r="r" b="b"/>
              <a:pathLst>
                <a:path w="2463" h="1125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8" name="Google Shape;948;p62"/>
            <p:cNvSpPr/>
            <p:nvPr/>
          </p:nvSpPr>
          <p:spPr>
            <a:xfrm>
              <a:off x="1598760" y="3489480"/>
              <a:ext cx="60480" cy="36360"/>
            </a:xfrm>
            <a:custGeom>
              <a:avLst/>
              <a:gdLst/>
              <a:ahLst/>
              <a:cxnLst/>
              <a:rect l="l" t="t" r="r" b="b"/>
              <a:pathLst>
                <a:path w="2434" h="1467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49" name="Google Shape;949;p62"/>
            <p:cNvSpPr/>
            <p:nvPr/>
          </p:nvSpPr>
          <p:spPr>
            <a:xfrm>
              <a:off x="2134440" y="3465720"/>
              <a:ext cx="59400" cy="40680"/>
            </a:xfrm>
            <a:custGeom>
              <a:avLst/>
              <a:gdLst/>
              <a:ahLst/>
              <a:cxnLst/>
              <a:rect l="l" t="t" r="r" b="b"/>
              <a:pathLst>
                <a:path w="2391" h="1637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0" name="Google Shape;950;p62"/>
            <p:cNvSpPr/>
            <p:nvPr/>
          </p:nvSpPr>
          <p:spPr>
            <a:xfrm>
              <a:off x="1638360" y="3420000"/>
              <a:ext cx="55800" cy="47520"/>
            </a:xfrm>
            <a:custGeom>
              <a:avLst/>
              <a:gdLst/>
              <a:ahLst/>
              <a:cxnLst/>
              <a:rect l="l" t="t" r="r" b="b"/>
              <a:pathLst>
                <a:path w="2249" h="1922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1" name="Google Shape;951;p62"/>
            <p:cNvSpPr/>
            <p:nvPr/>
          </p:nvSpPr>
          <p:spPr>
            <a:xfrm>
              <a:off x="2094840" y="3400200"/>
              <a:ext cx="54000" cy="50400"/>
            </a:xfrm>
            <a:custGeom>
              <a:avLst/>
              <a:gdLst/>
              <a:ahLst/>
              <a:cxnLst/>
              <a:rect l="l" t="t" r="r" b="b"/>
              <a:pathLst>
                <a:path w="2178" h="2036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2" name="Google Shape;952;p62"/>
            <p:cNvSpPr/>
            <p:nvPr/>
          </p:nvSpPr>
          <p:spPr>
            <a:xfrm>
              <a:off x="1693800" y="3363480"/>
              <a:ext cx="48240" cy="55440"/>
            </a:xfrm>
            <a:custGeom>
              <a:avLst/>
              <a:gdLst/>
              <a:ahLst/>
              <a:cxnLst/>
              <a:rect l="l" t="t" r="r" b="b"/>
              <a:pathLst>
                <a:path w="1950" h="2236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3" name="Google Shape;953;p62"/>
            <p:cNvSpPr/>
            <p:nvPr/>
          </p:nvSpPr>
          <p:spPr>
            <a:xfrm>
              <a:off x="2043720" y="3348360"/>
              <a:ext cx="45000" cy="57600"/>
            </a:xfrm>
            <a:custGeom>
              <a:avLst/>
              <a:gdLst/>
              <a:ahLst/>
              <a:cxnLst/>
              <a:rect l="l" t="t" r="r" b="b"/>
              <a:pathLst>
                <a:path w="1808" h="2320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4" name="Google Shape;954;p62"/>
            <p:cNvSpPr/>
            <p:nvPr/>
          </p:nvSpPr>
          <p:spPr>
            <a:xfrm>
              <a:off x="1762560" y="3323160"/>
              <a:ext cx="37440" cy="60120"/>
            </a:xfrm>
            <a:custGeom>
              <a:avLst/>
              <a:gdLst/>
              <a:ahLst/>
              <a:cxnLst/>
              <a:rect l="l" t="t" r="r" b="b"/>
              <a:pathLst>
                <a:path w="1510" h="2421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5" name="Google Shape;955;p62"/>
            <p:cNvSpPr/>
            <p:nvPr/>
          </p:nvSpPr>
          <p:spPr>
            <a:xfrm>
              <a:off x="1983240" y="3313800"/>
              <a:ext cx="33480" cy="60840"/>
            </a:xfrm>
            <a:custGeom>
              <a:avLst/>
              <a:gdLst/>
              <a:ahLst/>
              <a:cxnLst/>
              <a:rect l="l" t="t" r="r" b="b"/>
              <a:pathLst>
                <a:path w="1353" h="2449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6" name="Google Shape;956;p62"/>
            <p:cNvSpPr/>
            <p:nvPr/>
          </p:nvSpPr>
          <p:spPr>
            <a:xfrm>
              <a:off x="1839960" y="3301560"/>
              <a:ext cx="23760" cy="60840"/>
            </a:xfrm>
            <a:custGeom>
              <a:avLst/>
              <a:gdLst/>
              <a:ahLst/>
              <a:cxnLst/>
              <a:rect l="l" t="t" r="r" b="b"/>
              <a:pathLst>
                <a:path w="969" h="2449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7" name="Google Shape;957;p62"/>
            <p:cNvSpPr/>
            <p:nvPr/>
          </p:nvSpPr>
          <p:spPr>
            <a:xfrm>
              <a:off x="1917720" y="3299040"/>
              <a:ext cx="19440" cy="60120"/>
            </a:xfrm>
            <a:custGeom>
              <a:avLst/>
              <a:gdLst/>
              <a:ahLst/>
              <a:cxnLst/>
              <a:rect l="l" t="t" r="r" b="b"/>
              <a:pathLst>
                <a:path w="797" h="2420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58" name="Google Shape;958;p62"/>
            <p:cNvSpPr/>
            <p:nvPr/>
          </p:nvSpPr>
          <p:spPr>
            <a:xfrm>
              <a:off x="851040" y="2916000"/>
              <a:ext cx="557280" cy="41184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959" name="Google Shape;959;p62"/>
            <p:cNvSpPr/>
            <p:nvPr/>
          </p:nvSpPr>
          <p:spPr>
            <a:xfrm>
              <a:off x="851040" y="3935160"/>
              <a:ext cx="557280" cy="411840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960" name="Google Shape;960;p62"/>
            <p:cNvSpPr/>
            <p:nvPr/>
          </p:nvSpPr>
          <p:spPr>
            <a:xfrm>
              <a:off x="2427480" y="2916000"/>
              <a:ext cx="556920" cy="41184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961" name="Google Shape;961;p62"/>
            <p:cNvSpPr/>
            <p:nvPr/>
          </p:nvSpPr>
          <p:spPr>
            <a:xfrm>
              <a:off x="2427480" y="3935160"/>
              <a:ext cx="556920" cy="411840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962" name="Google Shape;962;p62"/>
            <p:cNvSpPr/>
            <p:nvPr/>
          </p:nvSpPr>
          <p:spPr>
            <a:xfrm>
              <a:off x="1581480" y="3255480"/>
              <a:ext cx="389160" cy="389160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</p:sp>
        <p:sp>
          <p:nvSpPr>
            <p:cNvPr id="963" name="Google Shape;963;p62"/>
            <p:cNvSpPr/>
            <p:nvPr/>
          </p:nvSpPr>
          <p:spPr>
            <a:xfrm>
              <a:off x="1598760" y="3489480"/>
              <a:ext cx="60480" cy="36360"/>
            </a:xfrm>
            <a:custGeom>
              <a:avLst/>
              <a:gdLst/>
              <a:ahLst/>
              <a:cxnLst/>
              <a:rect l="l" t="t" r="r" b="b"/>
              <a:pathLst>
                <a:path w="2434" h="1467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64" name="Google Shape;964;p62"/>
            <p:cNvSpPr/>
            <p:nvPr/>
          </p:nvSpPr>
          <p:spPr>
            <a:xfrm>
              <a:off x="1638360" y="3420000"/>
              <a:ext cx="55800" cy="47520"/>
            </a:xfrm>
            <a:custGeom>
              <a:avLst/>
              <a:gdLst/>
              <a:ahLst/>
              <a:cxnLst/>
              <a:rect l="l" t="t" r="r" b="b"/>
              <a:pathLst>
                <a:path w="2249" h="1922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65" name="Google Shape;965;p62"/>
            <p:cNvSpPr/>
            <p:nvPr/>
          </p:nvSpPr>
          <p:spPr>
            <a:xfrm>
              <a:off x="1693800" y="3363480"/>
              <a:ext cx="48240" cy="55440"/>
            </a:xfrm>
            <a:custGeom>
              <a:avLst/>
              <a:gdLst/>
              <a:ahLst/>
              <a:cxnLst/>
              <a:rect l="l" t="t" r="r" b="b"/>
              <a:pathLst>
                <a:path w="1950" h="2236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66" name="Google Shape;966;p62"/>
            <p:cNvSpPr/>
            <p:nvPr/>
          </p:nvSpPr>
          <p:spPr>
            <a:xfrm>
              <a:off x="1762560" y="3323160"/>
              <a:ext cx="37440" cy="60120"/>
            </a:xfrm>
            <a:custGeom>
              <a:avLst/>
              <a:gdLst/>
              <a:ahLst/>
              <a:cxnLst/>
              <a:rect l="l" t="t" r="r" b="b"/>
              <a:pathLst>
                <a:path w="1510" h="2421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67" name="Google Shape;967;p62"/>
            <p:cNvSpPr/>
            <p:nvPr/>
          </p:nvSpPr>
          <p:spPr>
            <a:xfrm>
              <a:off x="1839960" y="3301560"/>
              <a:ext cx="23760" cy="60840"/>
            </a:xfrm>
            <a:custGeom>
              <a:avLst/>
              <a:gdLst/>
              <a:ahLst/>
              <a:cxnLst/>
              <a:rect l="l" t="t" r="r" b="b"/>
              <a:pathLst>
                <a:path w="969" h="2449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68" name="Google Shape;968;p62"/>
            <p:cNvSpPr/>
            <p:nvPr/>
          </p:nvSpPr>
          <p:spPr>
            <a:xfrm>
              <a:off x="1581480" y="3255480"/>
              <a:ext cx="389160" cy="389160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69" name="Google Shape;969;p62"/>
            <p:cNvSpPr/>
            <p:nvPr/>
          </p:nvSpPr>
          <p:spPr>
            <a:xfrm>
              <a:off x="1598760" y="3301560"/>
              <a:ext cx="334440" cy="286560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70" name="Google Shape;970;p62"/>
            <p:cNvSpPr/>
            <p:nvPr/>
          </p:nvSpPr>
          <p:spPr>
            <a:xfrm>
              <a:off x="1626840" y="3575520"/>
              <a:ext cx="12960" cy="12600"/>
            </a:xfrm>
            <a:custGeom>
              <a:avLst/>
              <a:gdLst/>
              <a:ahLst/>
              <a:cxnLst/>
              <a:rect l="l" t="t" r="r" b="b"/>
              <a:pathLst>
                <a:path w="527" h="514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71" name="Google Shape;971;p62"/>
            <p:cNvSpPr/>
            <p:nvPr/>
          </p:nvSpPr>
          <p:spPr>
            <a:xfrm>
              <a:off x="1598760" y="3489480"/>
              <a:ext cx="60480" cy="36360"/>
            </a:xfrm>
            <a:custGeom>
              <a:avLst/>
              <a:gdLst/>
              <a:ahLst/>
              <a:cxnLst/>
              <a:rect l="l" t="t" r="r" b="b"/>
              <a:pathLst>
                <a:path w="2434" h="1467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72" name="Google Shape;972;p62"/>
            <p:cNvSpPr/>
            <p:nvPr/>
          </p:nvSpPr>
          <p:spPr>
            <a:xfrm>
              <a:off x="1638360" y="3420000"/>
              <a:ext cx="55800" cy="47520"/>
            </a:xfrm>
            <a:custGeom>
              <a:avLst/>
              <a:gdLst/>
              <a:ahLst/>
              <a:cxnLst/>
              <a:rect l="l" t="t" r="r" b="b"/>
              <a:pathLst>
                <a:path w="2249" h="1922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73" name="Google Shape;973;p62"/>
            <p:cNvSpPr/>
            <p:nvPr/>
          </p:nvSpPr>
          <p:spPr>
            <a:xfrm>
              <a:off x="1693800" y="3363480"/>
              <a:ext cx="48240" cy="55440"/>
            </a:xfrm>
            <a:custGeom>
              <a:avLst/>
              <a:gdLst/>
              <a:ahLst/>
              <a:cxnLst/>
              <a:rect l="l" t="t" r="r" b="b"/>
              <a:pathLst>
                <a:path w="1950" h="2236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74" name="Google Shape;974;p62"/>
            <p:cNvSpPr/>
            <p:nvPr/>
          </p:nvSpPr>
          <p:spPr>
            <a:xfrm>
              <a:off x="1762560" y="3323160"/>
              <a:ext cx="37440" cy="60120"/>
            </a:xfrm>
            <a:custGeom>
              <a:avLst/>
              <a:gdLst/>
              <a:ahLst/>
              <a:cxnLst/>
              <a:rect l="l" t="t" r="r" b="b"/>
              <a:pathLst>
                <a:path w="1510" h="2421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75" name="Google Shape;975;p62"/>
            <p:cNvSpPr/>
            <p:nvPr/>
          </p:nvSpPr>
          <p:spPr>
            <a:xfrm>
              <a:off x="1917720" y="3318840"/>
              <a:ext cx="15840" cy="40320"/>
            </a:xfrm>
            <a:custGeom>
              <a:avLst/>
              <a:gdLst/>
              <a:ahLst/>
              <a:cxnLst/>
              <a:rect l="l" t="t" r="r" b="b"/>
              <a:pathLst>
                <a:path w="641" h="1623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976" name="Google Shape;976;p62"/>
            <p:cNvSpPr/>
            <p:nvPr/>
          </p:nvSpPr>
          <p:spPr>
            <a:xfrm>
              <a:off x="1839960" y="3301560"/>
              <a:ext cx="23760" cy="60840"/>
            </a:xfrm>
            <a:custGeom>
              <a:avLst/>
              <a:gdLst/>
              <a:ahLst/>
              <a:cxnLst/>
              <a:rect l="l" t="t" r="r" b="b"/>
              <a:pathLst>
                <a:path w="969" h="2449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</p:sp>
      </p:grpSp>
      <p:sp>
        <p:nvSpPr>
          <p:cNvPr id="977" name="Google Shape;977;p62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Future Work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2"/>
          <p:cNvSpPr/>
          <p:nvPr/>
        </p:nvSpPr>
        <p:spPr>
          <a:xfrm>
            <a:off x="1796400" y="3501360"/>
            <a:ext cx="230400" cy="23004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979" name="Google Shape;979;p62"/>
          <p:cNvSpPr/>
          <p:nvPr/>
        </p:nvSpPr>
        <p:spPr>
          <a:xfrm>
            <a:off x="1796400" y="3501360"/>
            <a:ext cx="230400" cy="23004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</p:sp>
      <p:sp>
        <p:nvSpPr>
          <p:cNvPr id="980" name="Google Shape;980;p62"/>
          <p:cNvSpPr/>
          <p:nvPr/>
        </p:nvSpPr>
        <p:spPr>
          <a:xfrm>
            <a:off x="1796400" y="3501360"/>
            <a:ext cx="164520" cy="141840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</p:sp>
      <p:sp>
        <p:nvSpPr>
          <p:cNvPr id="981" name="Google Shape;981;p62"/>
          <p:cNvSpPr/>
          <p:nvPr/>
        </p:nvSpPr>
        <p:spPr>
          <a:xfrm>
            <a:off x="1796400" y="3501360"/>
            <a:ext cx="164520" cy="141840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</p:sp>
      <p:sp>
        <p:nvSpPr>
          <p:cNvPr id="982" name="Google Shape;982;p62"/>
          <p:cNvSpPr/>
          <p:nvPr/>
        </p:nvSpPr>
        <p:spPr>
          <a:xfrm>
            <a:off x="1914480" y="1386000"/>
            <a:ext cx="2290320" cy="225216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941"/>
            </a:srgbClr>
          </a:solidFill>
          <a:ln>
            <a:noFill/>
          </a:ln>
        </p:spPr>
      </p:sp>
      <p:grpSp>
        <p:nvGrpSpPr>
          <p:cNvPr id="983" name="Google Shape;983;p62"/>
          <p:cNvGrpSpPr/>
          <p:nvPr/>
        </p:nvGrpSpPr>
        <p:grpSpPr>
          <a:xfrm>
            <a:off x="3961080" y="1231560"/>
            <a:ext cx="4725360" cy="649800"/>
            <a:chOff x="3961080" y="1231560"/>
            <a:chExt cx="4725360" cy="649800"/>
          </a:xfrm>
        </p:grpSpPr>
        <p:sp>
          <p:nvSpPr>
            <p:cNvPr id="984" name="Google Shape;984;p62"/>
            <p:cNvSpPr/>
            <p:nvPr/>
          </p:nvSpPr>
          <p:spPr>
            <a:xfrm>
              <a:off x="5010120" y="1231560"/>
              <a:ext cx="3676320" cy="6498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2"/>
            <p:cNvSpPr/>
            <p:nvPr/>
          </p:nvSpPr>
          <p:spPr>
            <a:xfrm>
              <a:off x="3961080" y="1324440"/>
              <a:ext cx="2129760" cy="4640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62"/>
          <p:cNvGrpSpPr/>
          <p:nvPr/>
        </p:nvGrpSpPr>
        <p:grpSpPr>
          <a:xfrm>
            <a:off x="4122360" y="1390680"/>
            <a:ext cx="4411440" cy="331560"/>
            <a:chOff x="4122360" y="1390680"/>
            <a:chExt cx="4411440" cy="331560"/>
          </a:xfrm>
        </p:grpSpPr>
        <p:sp>
          <p:nvSpPr>
            <p:cNvPr id="987" name="Google Shape;987;p62"/>
            <p:cNvSpPr/>
            <p:nvPr/>
          </p:nvSpPr>
          <p:spPr>
            <a:xfrm>
              <a:off x="6553080" y="1390680"/>
              <a:ext cx="19807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Check Unet in different problem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2"/>
            <p:cNvSpPr/>
            <p:nvPr/>
          </p:nvSpPr>
          <p:spPr>
            <a:xfrm>
              <a:off x="4122360" y="1390680"/>
              <a:ext cx="178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Pneumothorax Segmentation</a:t>
              </a:r>
            </a:p>
          </p:txBody>
        </p:sp>
      </p:grpSp>
      <p:sp>
        <p:nvSpPr>
          <p:cNvPr id="989" name="Google Shape;989;p62"/>
          <p:cNvSpPr/>
          <p:nvPr/>
        </p:nvSpPr>
        <p:spPr>
          <a:xfrm>
            <a:off x="1924200" y="2362320"/>
            <a:ext cx="2240280" cy="1266480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941"/>
            </a:srgbClr>
          </a:solidFill>
          <a:ln>
            <a:noFill/>
          </a:ln>
        </p:spPr>
      </p:sp>
      <p:sp>
        <p:nvSpPr>
          <p:cNvPr id="990" name="Google Shape;990;p62"/>
          <p:cNvSpPr/>
          <p:nvPr/>
        </p:nvSpPr>
        <p:spPr>
          <a:xfrm>
            <a:off x="1952640" y="3333600"/>
            <a:ext cx="2223720" cy="461520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941"/>
            </a:srgbClr>
          </a:solidFill>
          <a:ln>
            <a:noFill/>
          </a:ln>
        </p:spPr>
      </p:sp>
      <p:grpSp>
        <p:nvGrpSpPr>
          <p:cNvPr id="991" name="Google Shape;991;p62"/>
          <p:cNvGrpSpPr/>
          <p:nvPr/>
        </p:nvGrpSpPr>
        <p:grpSpPr>
          <a:xfrm>
            <a:off x="3961080" y="3237840"/>
            <a:ext cx="4725360" cy="649800"/>
            <a:chOff x="3961080" y="3237840"/>
            <a:chExt cx="4725360" cy="649800"/>
          </a:xfrm>
        </p:grpSpPr>
        <p:sp>
          <p:nvSpPr>
            <p:cNvPr id="992" name="Google Shape;992;p62"/>
            <p:cNvSpPr/>
            <p:nvPr/>
          </p:nvSpPr>
          <p:spPr>
            <a:xfrm>
              <a:off x="5010120" y="3237840"/>
              <a:ext cx="3676320" cy="6498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2"/>
            <p:cNvSpPr/>
            <p:nvPr/>
          </p:nvSpPr>
          <p:spPr>
            <a:xfrm>
              <a:off x="3961080" y="3330720"/>
              <a:ext cx="2129760" cy="46404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62"/>
          <p:cNvGrpSpPr/>
          <p:nvPr/>
        </p:nvGrpSpPr>
        <p:grpSpPr>
          <a:xfrm>
            <a:off x="4122360" y="3396960"/>
            <a:ext cx="4411440" cy="331560"/>
            <a:chOff x="4122360" y="3396960"/>
            <a:chExt cx="4411440" cy="331560"/>
          </a:xfrm>
        </p:grpSpPr>
        <p:sp>
          <p:nvSpPr>
            <p:cNvPr id="995" name="Google Shape;995;p62"/>
            <p:cNvSpPr/>
            <p:nvPr/>
          </p:nvSpPr>
          <p:spPr>
            <a:xfrm>
              <a:off x="6553080" y="3396960"/>
              <a:ext cx="198072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Tune Dice coefficient and check deeper models &amp; TL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2"/>
            <p:cNvSpPr/>
            <p:nvPr/>
          </p:nvSpPr>
          <p:spPr>
            <a:xfrm>
              <a:off x="4122360" y="3396960"/>
              <a:ext cx="178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FFFFFF"/>
                  </a:solidFill>
                  <a:latin typeface="Fira Sans Extra Condensed"/>
                  <a:sym typeface="Fira Sans Extra Condensed"/>
                </a:rPr>
                <a:t>Tune Dice 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Google Shape;997;p62"/>
          <p:cNvGrpSpPr/>
          <p:nvPr/>
        </p:nvGrpSpPr>
        <p:grpSpPr>
          <a:xfrm>
            <a:off x="3961080" y="2234880"/>
            <a:ext cx="4725360" cy="649800"/>
            <a:chOff x="3961080" y="2234880"/>
            <a:chExt cx="4725360" cy="649800"/>
          </a:xfrm>
        </p:grpSpPr>
        <p:sp>
          <p:nvSpPr>
            <p:cNvPr id="998" name="Google Shape;998;p62"/>
            <p:cNvSpPr/>
            <p:nvPr/>
          </p:nvSpPr>
          <p:spPr>
            <a:xfrm>
              <a:off x="5010120" y="2234880"/>
              <a:ext cx="3676320" cy="6498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2"/>
            <p:cNvSpPr/>
            <p:nvPr/>
          </p:nvSpPr>
          <p:spPr>
            <a:xfrm>
              <a:off x="3961080" y="2327400"/>
              <a:ext cx="2129760" cy="46404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62"/>
          <p:cNvGrpSpPr/>
          <p:nvPr/>
        </p:nvGrpSpPr>
        <p:grpSpPr>
          <a:xfrm>
            <a:off x="4134960" y="2394000"/>
            <a:ext cx="4398840" cy="331560"/>
            <a:chOff x="4134960" y="2394000"/>
            <a:chExt cx="4398840" cy="331560"/>
          </a:xfrm>
        </p:grpSpPr>
        <p:sp>
          <p:nvSpPr>
            <p:cNvPr id="1001" name="Google Shape;1001;p62"/>
            <p:cNvSpPr/>
            <p:nvPr/>
          </p:nvSpPr>
          <p:spPr>
            <a:xfrm>
              <a:off x="6264720" y="2394000"/>
              <a:ext cx="226908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Develop a DWCNN for Pneumonia classification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4134960" y="2394000"/>
              <a:ext cx="17820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Depthwise Seperable CNN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62"/>
          <p:cNvSpPr/>
          <p:nvPr/>
        </p:nvSpPr>
        <p:spPr>
          <a:xfrm>
            <a:off x="1947960" y="3619440"/>
            <a:ext cx="2233080" cy="1171080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941"/>
            </a:srgbClr>
          </a:solidFill>
          <a:ln>
            <a:noFill/>
          </a:ln>
        </p:spPr>
      </p:sp>
      <p:grpSp>
        <p:nvGrpSpPr>
          <p:cNvPr id="1004" name="Google Shape;1004;p62"/>
          <p:cNvGrpSpPr/>
          <p:nvPr/>
        </p:nvGrpSpPr>
        <p:grpSpPr>
          <a:xfrm>
            <a:off x="3961080" y="4241160"/>
            <a:ext cx="4725360" cy="649800"/>
            <a:chOff x="3961080" y="4241160"/>
            <a:chExt cx="4725360" cy="649800"/>
          </a:xfrm>
        </p:grpSpPr>
        <p:sp>
          <p:nvSpPr>
            <p:cNvPr id="1005" name="Google Shape;1005;p62"/>
            <p:cNvSpPr/>
            <p:nvPr/>
          </p:nvSpPr>
          <p:spPr>
            <a:xfrm>
              <a:off x="5010120" y="4241160"/>
              <a:ext cx="3676320" cy="6498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2"/>
            <p:cNvSpPr/>
            <p:nvPr/>
          </p:nvSpPr>
          <p:spPr>
            <a:xfrm>
              <a:off x="3961080" y="4334040"/>
              <a:ext cx="212976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62"/>
          <p:cNvGrpSpPr/>
          <p:nvPr/>
        </p:nvGrpSpPr>
        <p:grpSpPr>
          <a:xfrm>
            <a:off x="4122360" y="4400280"/>
            <a:ext cx="4411320" cy="331560"/>
            <a:chOff x="4122360" y="4400280"/>
            <a:chExt cx="4411320" cy="331560"/>
          </a:xfrm>
        </p:grpSpPr>
        <p:sp>
          <p:nvSpPr>
            <p:cNvPr id="1008" name="Google Shape;1008;p62"/>
            <p:cNvSpPr/>
            <p:nvPr/>
          </p:nvSpPr>
          <p:spPr>
            <a:xfrm>
              <a:off x="6553080" y="4400280"/>
              <a:ext cx="19806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latin typeface="Roboto"/>
                  <a:ea typeface="Roboto"/>
                  <a:sym typeface="Roboto"/>
                </a:rPr>
                <a:t>Develop more models like Resnet, Densenet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2"/>
            <p:cNvSpPr/>
            <p:nvPr/>
          </p:nvSpPr>
          <p:spPr>
            <a:xfrm>
              <a:off x="4122360" y="4400280"/>
              <a:ext cx="178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Develop Deeper NN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62"/>
          <p:cNvSpPr/>
          <p:nvPr/>
        </p:nvSpPr>
        <p:spPr>
          <a:xfrm>
            <a:off x="1796400" y="3501360"/>
            <a:ext cx="230760" cy="230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77;p62">
            <a:extLst>
              <a:ext uri="{FF2B5EF4-FFF2-40B4-BE49-F238E27FC236}">
                <a16:creationId xmlns:a16="http://schemas.microsoft.com/office/drawing/2014/main" id="{7642895D-4C4B-959C-4687-86E3A152E062}"/>
              </a:ext>
            </a:extLst>
          </p:cNvPr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Future Work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85;p62">
            <a:extLst>
              <a:ext uri="{FF2B5EF4-FFF2-40B4-BE49-F238E27FC236}">
                <a16:creationId xmlns:a16="http://schemas.microsoft.com/office/drawing/2014/main" id="{1B31B6E2-1173-8FF8-4A26-49A23F881DC6}"/>
              </a:ext>
            </a:extLst>
          </p:cNvPr>
          <p:cNvSpPr/>
          <p:nvPr/>
        </p:nvSpPr>
        <p:spPr>
          <a:xfrm>
            <a:off x="903600" y="1130040"/>
            <a:ext cx="2129760" cy="4640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Pneumothorax Segmentation</a:t>
            </a:r>
          </a:p>
        </p:txBody>
      </p:sp>
      <p:sp>
        <p:nvSpPr>
          <p:cNvPr id="5" name="Google Shape;999;p62">
            <a:extLst>
              <a:ext uri="{FF2B5EF4-FFF2-40B4-BE49-F238E27FC236}">
                <a16:creationId xmlns:a16="http://schemas.microsoft.com/office/drawing/2014/main" id="{0FC03F28-4516-58E4-FEEC-A34BB1B23AEC}"/>
              </a:ext>
            </a:extLst>
          </p:cNvPr>
          <p:cNvSpPr/>
          <p:nvPr/>
        </p:nvSpPr>
        <p:spPr>
          <a:xfrm>
            <a:off x="5804280" y="1130040"/>
            <a:ext cx="2129760" cy="4640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Depthwise</a:t>
            </a:r>
            <a:r>
              <a:rPr lang="en-GB" sz="1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GB" sz="1400" b="1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Seperable</a:t>
            </a:r>
            <a:r>
              <a:rPr lang="en-GB" sz="1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CNN</a:t>
            </a:r>
            <a:endParaRPr lang="en-GB"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4254BC-59C2-8F43-06AB-A8CF3F98D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80" y="1693759"/>
            <a:ext cx="2471738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4FEF39-02B9-72C1-43FF-D21D3480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33" y="3356305"/>
            <a:ext cx="2746837" cy="177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E8627-C709-D77C-2EA6-0D384E6F5D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020"/>
          <a:stretch/>
        </p:blipFill>
        <p:spPr>
          <a:xfrm>
            <a:off x="757696" y="1910541"/>
            <a:ext cx="1366855" cy="13251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D90E82-7A64-F83C-11C0-1FDA1A432C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559"/>
          <a:stretch/>
        </p:blipFill>
        <p:spPr>
          <a:xfrm>
            <a:off x="2454198" y="1908872"/>
            <a:ext cx="1220176" cy="132516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ADDBE9-970F-B381-C8D4-089BFA680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2"/>
          <a:stretch/>
        </p:blipFill>
        <p:spPr bwMode="auto">
          <a:xfrm>
            <a:off x="7314337" y="3486659"/>
            <a:ext cx="1390564" cy="156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F006E71-BA4F-BC93-ABA8-448EB1523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5"/>
          <a:stretch/>
        </p:blipFill>
        <p:spPr bwMode="auto">
          <a:xfrm>
            <a:off x="4847345" y="3505100"/>
            <a:ext cx="1485164" cy="156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92BC41-5AE1-432E-87C7-12BF9E03D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6061" y="357583"/>
            <a:ext cx="5409337" cy="4440490"/>
          </a:xfrm>
          <a:prstGeom prst="rect">
            <a:avLst/>
          </a:prstGeom>
          <a:solidFill>
            <a:srgbClr val="151B52">
              <a:alpha val="9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856121" y="884321"/>
            <a:ext cx="4467265" cy="255336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You!!!</a:t>
            </a:r>
            <a:endParaRPr lang="ru-RU" sz="3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0E1208-0B30-4396-AE7C-AEBFFAEE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608" y="3535246"/>
            <a:ext cx="27432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Содержимое 7" descr="agi.jpg">
            <a:extLst>
              <a:ext uri="{FF2B5EF4-FFF2-40B4-BE49-F238E27FC236}">
                <a16:creationId xmlns:a16="http://schemas.microsoft.com/office/drawing/2014/main" id="{E5730121-6240-B388-6B1E-38FDB58C19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6085" b="-2"/>
          <a:stretch/>
        </p:blipFill>
        <p:spPr>
          <a:xfrm>
            <a:off x="356616" y="357582"/>
            <a:ext cx="2898287" cy="444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76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Medical Image Analysis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0" name="Google Shape;1810;p76"/>
          <p:cNvGraphicFramePr/>
          <p:nvPr>
            <p:extLst>
              <p:ext uri="{D42A27DB-BD31-4B8C-83A1-F6EECF244321}">
                <p14:modId xmlns:p14="http://schemas.microsoft.com/office/powerpoint/2010/main" val="4194426160"/>
              </p:ext>
            </p:extLst>
          </p:nvPr>
        </p:nvGraphicFramePr>
        <p:xfrm>
          <a:off x="457200" y="922320"/>
          <a:ext cx="4586025" cy="3800800"/>
        </p:xfrm>
        <a:graphic>
          <a:graphicData uri="http://schemas.openxmlformats.org/drawingml/2006/table">
            <a:tbl>
              <a:tblPr>
                <a:noFill/>
                <a:tableStyleId>{7614AB99-1D10-433A-904E-E367F34666AB}</a:tableStyleId>
              </a:tblPr>
              <a:tblGrid>
                <a:gridCol w="4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E4EA27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Motivation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Computer vision in Medical field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E99B27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Experiments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Roboto"/>
                        </a:rPr>
                        <a:t>Pneumonia Classification &amp; Brain Tumour segmentation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EA4827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 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CNN, Resnet, Densenet, Unet 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8027EA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Results &amp; Conclusion 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results of the models and final conclusion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2776EA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Future work 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Roboto"/>
                        </a:rPr>
                        <a:t>Work under development for future work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811" name="Google Shape;1811;p76"/>
          <p:cNvGrpSpPr/>
          <p:nvPr/>
        </p:nvGrpSpPr>
        <p:grpSpPr>
          <a:xfrm>
            <a:off x="4572000" y="996840"/>
            <a:ext cx="4114440" cy="3735000"/>
            <a:chOff x="4572000" y="996840"/>
            <a:chExt cx="4114440" cy="3735000"/>
          </a:xfrm>
        </p:grpSpPr>
        <p:sp>
          <p:nvSpPr>
            <p:cNvPr id="1812" name="Google Shape;1812;p76"/>
            <p:cNvSpPr/>
            <p:nvPr/>
          </p:nvSpPr>
          <p:spPr>
            <a:xfrm>
              <a:off x="4572000" y="4475880"/>
              <a:ext cx="3036240" cy="255960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941"/>
              </a:srgbClr>
            </a:solidFill>
            <a:ln>
              <a:noFill/>
            </a:ln>
          </p:spPr>
        </p:sp>
        <p:sp>
          <p:nvSpPr>
            <p:cNvPr id="1813" name="Google Shape;1813;p76"/>
            <p:cNvSpPr/>
            <p:nvPr/>
          </p:nvSpPr>
          <p:spPr>
            <a:xfrm>
              <a:off x="5240160" y="3092760"/>
              <a:ext cx="204120" cy="1190880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14" name="Google Shape;1814;p76"/>
            <p:cNvSpPr/>
            <p:nvPr/>
          </p:nvSpPr>
          <p:spPr>
            <a:xfrm>
              <a:off x="5599440" y="3638160"/>
              <a:ext cx="111240" cy="667080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15" name="Google Shape;1815;p76"/>
            <p:cNvSpPr/>
            <p:nvPr/>
          </p:nvSpPr>
          <p:spPr>
            <a:xfrm>
              <a:off x="5804280" y="3070080"/>
              <a:ext cx="205560" cy="1235160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16" name="Google Shape;1816;p76"/>
            <p:cNvSpPr/>
            <p:nvPr/>
          </p:nvSpPr>
          <p:spPr>
            <a:xfrm>
              <a:off x="6212880" y="3229920"/>
              <a:ext cx="167400" cy="1103400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17" name="Google Shape;1817;p76"/>
            <p:cNvSpPr/>
            <p:nvPr/>
          </p:nvSpPr>
          <p:spPr>
            <a:xfrm>
              <a:off x="6608520" y="3432960"/>
              <a:ext cx="163800" cy="912600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18" name="Google Shape;1818;p76"/>
            <p:cNvSpPr/>
            <p:nvPr/>
          </p:nvSpPr>
          <p:spPr>
            <a:xfrm>
              <a:off x="6756120" y="3274920"/>
              <a:ext cx="118440" cy="1008720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19" name="Google Shape;1819;p76"/>
            <p:cNvSpPr/>
            <p:nvPr/>
          </p:nvSpPr>
          <p:spPr>
            <a:xfrm>
              <a:off x="5175360" y="3002400"/>
              <a:ext cx="166320" cy="166320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0" name="Google Shape;1820;p76"/>
            <p:cNvSpPr/>
            <p:nvPr/>
          </p:nvSpPr>
          <p:spPr>
            <a:xfrm>
              <a:off x="5608440" y="3526560"/>
              <a:ext cx="166320" cy="166320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1" name="Google Shape;1821;p76"/>
            <p:cNvSpPr/>
            <p:nvPr/>
          </p:nvSpPr>
          <p:spPr>
            <a:xfrm>
              <a:off x="5739840" y="2976120"/>
              <a:ext cx="166320" cy="166320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2" name="Google Shape;1822;p76"/>
            <p:cNvSpPr/>
            <p:nvPr/>
          </p:nvSpPr>
          <p:spPr>
            <a:xfrm>
              <a:off x="6271920" y="3143160"/>
              <a:ext cx="166320" cy="166320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3" name="Google Shape;1823;p76"/>
            <p:cNvSpPr/>
            <p:nvPr/>
          </p:nvSpPr>
          <p:spPr>
            <a:xfrm>
              <a:off x="6550200" y="3342960"/>
              <a:ext cx="166320" cy="166320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4" name="Google Shape;1824;p76"/>
            <p:cNvSpPr/>
            <p:nvPr/>
          </p:nvSpPr>
          <p:spPr>
            <a:xfrm>
              <a:off x="6762960" y="3165120"/>
              <a:ext cx="166320" cy="166320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5" name="Google Shape;1825;p76"/>
            <p:cNvSpPr/>
            <p:nvPr/>
          </p:nvSpPr>
          <p:spPr>
            <a:xfrm>
              <a:off x="4772880" y="4315320"/>
              <a:ext cx="2634120" cy="31680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26" name="Google Shape;1826;p76"/>
            <p:cNvSpPr/>
            <p:nvPr/>
          </p:nvSpPr>
          <p:spPr>
            <a:xfrm>
              <a:off x="4772880" y="4469400"/>
              <a:ext cx="2634120" cy="16272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27" name="Google Shape;1827;p76"/>
            <p:cNvSpPr/>
            <p:nvPr/>
          </p:nvSpPr>
          <p:spPr>
            <a:xfrm>
              <a:off x="4997880" y="996840"/>
              <a:ext cx="2198520" cy="3376440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28" name="Google Shape;1828;p76"/>
            <p:cNvSpPr/>
            <p:nvPr/>
          </p:nvSpPr>
          <p:spPr>
            <a:xfrm>
              <a:off x="5331960" y="1476360"/>
              <a:ext cx="1552320" cy="922320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29" name="Google Shape;1829;p76"/>
            <p:cNvSpPr/>
            <p:nvPr/>
          </p:nvSpPr>
          <p:spPr>
            <a:xfrm>
              <a:off x="5866560" y="2398680"/>
              <a:ext cx="1017720" cy="340560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</p:sp>
        <p:sp>
          <p:nvSpPr>
            <p:cNvPr id="1830" name="Google Shape;1830;p76"/>
            <p:cNvSpPr/>
            <p:nvPr/>
          </p:nvSpPr>
          <p:spPr>
            <a:xfrm>
              <a:off x="5866560" y="2398680"/>
              <a:ext cx="1017720" cy="340560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</p:sp>
        <p:sp>
          <p:nvSpPr>
            <p:cNvPr id="1831" name="Google Shape;1831;p76"/>
            <p:cNvSpPr/>
            <p:nvPr/>
          </p:nvSpPr>
          <p:spPr>
            <a:xfrm>
              <a:off x="6190200" y="2584080"/>
              <a:ext cx="572760" cy="155520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2" name="Google Shape;1832;p76"/>
            <p:cNvSpPr/>
            <p:nvPr/>
          </p:nvSpPr>
          <p:spPr>
            <a:xfrm>
              <a:off x="5332680" y="2140560"/>
              <a:ext cx="235080" cy="133200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3" name="Google Shape;1833;p76"/>
            <p:cNvSpPr/>
            <p:nvPr/>
          </p:nvSpPr>
          <p:spPr>
            <a:xfrm>
              <a:off x="5343480" y="1836000"/>
              <a:ext cx="410760" cy="230400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4" name="Google Shape;1834;p76"/>
            <p:cNvSpPr/>
            <p:nvPr/>
          </p:nvSpPr>
          <p:spPr>
            <a:xfrm>
              <a:off x="6445080" y="2121840"/>
              <a:ext cx="439560" cy="172440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5" name="Google Shape;1835;p76"/>
            <p:cNvSpPr/>
            <p:nvPr/>
          </p:nvSpPr>
          <p:spPr>
            <a:xfrm>
              <a:off x="5391360" y="1869480"/>
              <a:ext cx="189720" cy="39600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6" name="Google Shape;1836;p76"/>
            <p:cNvSpPr/>
            <p:nvPr/>
          </p:nvSpPr>
          <p:spPr>
            <a:xfrm>
              <a:off x="6266520" y="1693080"/>
              <a:ext cx="479160" cy="222840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7" name="Google Shape;1837;p76"/>
            <p:cNvSpPr/>
            <p:nvPr/>
          </p:nvSpPr>
          <p:spPr>
            <a:xfrm>
              <a:off x="6539400" y="1836000"/>
              <a:ext cx="290880" cy="39960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8" name="Google Shape;1838;p76"/>
            <p:cNvSpPr/>
            <p:nvPr/>
          </p:nvSpPr>
          <p:spPr>
            <a:xfrm>
              <a:off x="5826240" y="2101680"/>
              <a:ext cx="144360" cy="296640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39" name="Google Shape;1839;p76"/>
            <p:cNvSpPr/>
            <p:nvPr/>
          </p:nvSpPr>
          <p:spPr>
            <a:xfrm>
              <a:off x="5930640" y="1480680"/>
              <a:ext cx="162720" cy="267120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0" name="Google Shape;1840;p76"/>
            <p:cNvSpPr/>
            <p:nvPr/>
          </p:nvSpPr>
          <p:spPr>
            <a:xfrm>
              <a:off x="6156720" y="1478880"/>
              <a:ext cx="161640" cy="151560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1" name="Google Shape;1841;p76"/>
            <p:cNvSpPr/>
            <p:nvPr/>
          </p:nvSpPr>
          <p:spPr>
            <a:xfrm>
              <a:off x="5500440" y="1693080"/>
              <a:ext cx="409680" cy="177480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2" name="Google Shape;1842;p76"/>
            <p:cNvSpPr/>
            <p:nvPr/>
          </p:nvSpPr>
          <p:spPr>
            <a:xfrm>
              <a:off x="6194160" y="1680120"/>
              <a:ext cx="135360" cy="131400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3" name="Google Shape;1843;p76"/>
            <p:cNvSpPr/>
            <p:nvPr/>
          </p:nvSpPr>
          <p:spPr>
            <a:xfrm>
              <a:off x="5734800" y="2059920"/>
              <a:ext cx="113760" cy="183600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4" name="Google Shape;1844;p76"/>
            <p:cNvSpPr/>
            <p:nvPr/>
          </p:nvSpPr>
          <p:spPr>
            <a:xfrm>
              <a:off x="6088680" y="2142000"/>
              <a:ext cx="185400" cy="441360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5" name="Google Shape;1845;p76"/>
            <p:cNvSpPr/>
            <p:nvPr/>
          </p:nvSpPr>
          <p:spPr>
            <a:xfrm>
              <a:off x="6254640" y="2327760"/>
              <a:ext cx="133200" cy="15552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6" name="Google Shape;1846;p76"/>
            <p:cNvSpPr/>
            <p:nvPr/>
          </p:nvSpPr>
          <p:spPr>
            <a:xfrm>
              <a:off x="5706720" y="1921320"/>
              <a:ext cx="502920" cy="186840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7" name="Google Shape;1847;p76"/>
            <p:cNvSpPr/>
            <p:nvPr/>
          </p:nvSpPr>
          <p:spPr>
            <a:xfrm>
              <a:off x="6156720" y="1881000"/>
              <a:ext cx="298080" cy="146880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8" name="Google Shape;1848;p76"/>
            <p:cNvSpPr/>
            <p:nvPr/>
          </p:nvSpPr>
          <p:spPr>
            <a:xfrm>
              <a:off x="6614280" y="2274480"/>
              <a:ext cx="140040" cy="163800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49" name="Google Shape;1849;p76"/>
            <p:cNvSpPr/>
            <p:nvPr/>
          </p:nvSpPr>
          <p:spPr>
            <a:xfrm>
              <a:off x="6572520" y="1856160"/>
              <a:ext cx="175320" cy="140040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0" name="Google Shape;1850;p76"/>
            <p:cNvSpPr/>
            <p:nvPr/>
          </p:nvSpPr>
          <p:spPr>
            <a:xfrm>
              <a:off x="6680880" y="2088720"/>
              <a:ext cx="203400" cy="39600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1" name="Google Shape;1851;p76"/>
            <p:cNvSpPr/>
            <p:nvPr/>
          </p:nvSpPr>
          <p:spPr>
            <a:xfrm>
              <a:off x="5665320" y="1548000"/>
              <a:ext cx="196920" cy="102240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2" name="Google Shape;1852;p76"/>
            <p:cNvSpPr/>
            <p:nvPr/>
          </p:nvSpPr>
          <p:spPr>
            <a:xfrm>
              <a:off x="5450400" y="2398680"/>
              <a:ext cx="39960" cy="136080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3" name="Google Shape;1853;p76"/>
            <p:cNvSpPr/>
            <p:nvPr/>
          </p:nvSpPr>
          <p:spPr>
            <a:xfrm>
              <a:off x="5527080" y="2398680"/>
              <a:ext cx="39960" cy="136080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4" name="Google Shape;1854;p76"/>
            <p:cNvSpPr/>
            <p:nvPr/>
          </p:nvSpPr>
          <p:spPr>
            <a:xfrm>
              <a:off x="5604480" y="2398680"/>
              <a:ext cx="39600" cy="136080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5" name="Google Shape;1855;p76"/>
            <p:cNvSpPr/>
            <p:nvPr/>
          </p:nvSpPr>
          <p:spPr>
            <a:xfrm>
              <a:off x="5681520" y="2398680"/>
              <a:ext cx="39600" cy="136080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6" name="Google Shape;1856;p76"/>
            <p:cNvSpPr/>
            <p:nvPr/>
          </p:nvSpPr>
          <p:spPr>
            <a:xfrm>
              <a:off x="5758560" y="2398680"/>
              <a:ext cx="39960" cy="136080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857" name="Google Shape;1857;p76"/>
            <p:cNvSpPr/>
            <p:nvPr/>
          </p:nvSpPr>
          <p:spPr>
            <a:xfrm>
              <a:off x="7451280" y="4559400"/>
              <a:ext cx="1235160" cy="146160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941"/>
              </a:srgbClr>
            </a:solidFill>
            <a:ln>
              <a:noFill/>
            </a:ln>
          </p:spPr>
        </p:sp>
        <p:sp>
          <p:nvSpPr>
            <p:cNvPr id="1858" name="Google Shape;1858;p76"/>
            <p:cNvSpPr/>
            <p:nvPr/>
          </p:nvSpPr>
          <p:spPr>
            <a:xfrm>
              <a:off x="7283520" y="3276720"/>
              <a:ext cx="788040" cy="663480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59" name="Google Shape;1859;p76"/>
            <p:cNvSpPr/>
            <p:nvPr/>
          </p:nvSpPr>
          <p:spPr>
            <a:xfrm>
              <a:off x="7196760" y="3865680"/>
              <a:ext cx="118440" cy="118080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0" name="Google Shape;1860;p76"/>
            <p:cNvSpPr/>
            <p:nvPr/>
          </p:nvSpPr>
          <p:spPr>
            <a:xfrm>
              <a:off x="7701840" y="3474360"/>
              <a:ext cx="708840" cy="1160640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61" name="Google Shape;1861;p76"/>
            <p:cNvSpPr/>
            <p:nvPr/>
          </p:nvSpPr>
          <p:spPr>
            <a:xfrm>
              <a:off x="7866720" y="3622680"/>
              <a:ext cx="474840" cy="58680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2" name="Google Shape;1862;p76"/>
            <p:cNvSpPr/>
            <p:nvPr/>
          </p:nvSpPr>
          <p:spPr>
            <a:xfrm>
              <a:off x="7866720" y="3756960"/>
              <a:ext cx="474840" cy="58680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3" name="Google Shape;1863;p76"/>
            <p:cNvSpPr/>
            <p:nvPr/>
          </p:nvSpPr>
          <p:spPr>
            <a:xfrm>
              <a:off x="7866720" y="3891240"/>
              <a:ext cx="474840" cy="58680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4" name="Google Shape;1864;p76"/>
            <p:cNvSpPr/>
            <p:nvPr/>
          </p:nvSpPr>
          <p:spPr>
            <a:xfrm>
              <a:off x="7866720" y="4025160"/>
              <a:ext cx="474840" cy="58680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5" name="Google Shape;1865;p76"/>
            <p:cNvSpPr/>
            <p:nvPr/>
          </p:nvSpPr>
          <p:spPr>
            <a:xfrm>
              <a:off x="7866720" y="4159800"/>
              <a:ext cx="474840" cy="58320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6" name="Google Shape;1866;p76"/>
            <p:cNvSpPr/>
            <p:nvPr/>
          </p:nvSpPr>
          <p:spPr>
            <a:xfrm>
              <a:off x="7866720" y="4294080"/>
              <a:ext cx="474840" cy="58320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7" name="Google Shape;1867;p76"/>
            <p:cNvSpPr/>
            <p:nvPr/>
          </p:nvSpPr>
          <p:spPr>
            <a:xfrm>
              <a:off x="7866720" y="4428000"/>
              <a:ext cx="474840" cy="58320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68" name="Google Shape;1868;p76"/>
            <p:cNvSpPr/>
            <p:nvPr/>
          </p:nvSpPr>
          <p:spPr>
            <a:xfrm>
              <a:off x="7782480" y="362268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</p:sp>
        <p:sp>
          <p:nvSpPr>
            <p:cNvPr id="1869" name="Google Shape;1869;p76"/>
            <p:cNvSpPr/>
            <p:nvPr/>
          </p:nvSpPr>
          <p:spPr>
            <a:xfrm>
              <a:off x="7782480" y="365652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70" name="Google Shape;1870;p76"/>
            <p:cNvSpPr/>
            <p:nvPr/>
          </p:nvSpPr>
          <p:spPr>
            <a:xfrm>
              <a:off x="7782480" y="375696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71" name="Google Shape;1871;p76"/>
            <p:cNvSpPr/>
            <p:nvPr/>
          </p:nvSpPr>
          <p:spPr>
            <a:xfrm>
              <a:off x="7782480" y="379080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72" name="Google Shape;1872;p76"/>
            <p:cNvSpPr/>
            <p:nvPr/>
          </p:nvSpPr>
          <p:spPr>
            <a:xfrm>
              <a:off x="7782480" y="402516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73" name="Google Shape;1873;p76"/>
            <p:cNvSpPr/>
            <p:nvPr/>
          </p:nvSpPr>
          <p:spPr>
            <a:xfrm>
              <a:off x="7782480" y="405936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74" name="Google Shape;1874;p76"/>
            <p:cNvSpPr/>
            <p:nvPr/>
          </p:nvSpPr>
          <p:spPr>
            <a:xfrm>
              <a:off x="7782480" y="389124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</p:sp>
        <p:sp>
          <p:nvSpPr>
            <p:cNvPr id="1875" name="Google Shape;1875;p76"/>
            <p:cNvSpPr/>
            <p:nvPr/>
          </p:nvSpPr>
          <p:spPr>
            <a:xfrm>
              <a:off x="7782480" y="3924720"/>
              <a:ext cx="25200" cy="2520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76" name="Google Shape;1876;p76"/>
            <p:cNvSpPr/>
            <p:nvPr/>
          </p:nvSpPr>
          <p:spPr>
            <a:xfrm>
              <a:off x="7782480" y="415980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</p:sp>
        <p:sp>
          <p:nvSpPr>
            <p:cNvPr id="1877" name="Google Shape;1877;p76"/>
            <p:cNvSpPr/>
            <p:nvPr/>
          </p:nvSpPr>
          <p:spPr>
            <a:xfrm>
              <a:off x="7782480" y="419364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78" name="Google Shape;1878;p76"/>
            <p:cNvSpPr/>
            <p:nvPr/>
          </p:nvSpPr>
          <p:spPr>
            <a:xfrm>
              <a:off x="7782480" y="429408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79" name="Google Shape;1879;p76"/>
            <p:cNvSpPr/>
            <p:nvPr/>
          </p:nvSpPr>
          <p:spPr>
            <a:xfrm>
              <a:off x="7782480" y="432756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80" name="Google Shape;1880;p76"/>
            <p:cNvSpPr/>
            <p:nvPr/>
          </p:nvSpPr>
          <p:spPr>
            <a:xfrm>
              <a:off x="7782480" y="442800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</p:sp>
        <p:sp>
          <p:nvSpPr>
            <p:cNvPr id="1881" name="Google Shape;1881;p76"/>
            <p:cNvSpPr/>
            <p:nvPr/>
          </p:nvSpPr>
          <p:spPr>
            <a:xfrm>
              <a:off x="7782480" y="4461840"/>
              <a:ext cx="25200" cy="24840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</p:sp>
        <p:sp>
          <p:nvSpPr>
            <p:cNvPr id="1882" name="Google Shape;1882;p76"/>
            <p:cNvSpPr/>
            <p:nvPr/>
          </p:nvSpPr>
          <p:spPr>
            <a:xfrm>
              <a:off x="7837200" y="3425760"/>
              <a:ext cx="438120" cy="48240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300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87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Motivation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8" name="Google Shape;2708;p87"/>
          <p:cNvSpPr/>
          <p:nvPr/>
        </p:nvSpPr>
        <p:spPr>
          <a:xfrm>
            <a:off x="3410819" y="898860"/>
            <a:ext cx="2057040" cy="1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 tumour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sym typeface="Fira Sans Extra Condensed"/>
              </a:rPr>
              <a:t>There are 120 different types of brain tumor with high fatality rate. Early diagnosis is vital. </a:t>
            </a:r>
            <a:endParaRPr dirty="0">
              <a:latin typeface="Roboto"/>
              <a:ea typeface="Roboto"/>
            </a:endParaRPr>
          </a:p>
        </p:txBody>
      </p:sp>
      <p:sp>
        <p:nvSpPr>
          <p:cNvPr id="2710" name="Google Shape;2710;p87"/>
          <p:cNvSpPr/>
          <p:nvPr/>
        </p:nvSpPr>
        <p:spPr>
          <a:xfrm>
            <a:off x="5533920" y="1157400"/>
            <a:ext cx="133200" cy="6825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87"/>
          <p:cNvSpPr/>
          <p:nvPr/>
        </p:nvSpPr>
        <p:spPr>
          <a:xfrm>
            <a:off x="237600" y="918221"/>
            <a:ext cx="2581196" cy="1776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Pneumonia</a:t>
            </a:r>
            <a:endParaRPr lang="en" dirty="0">
              <a:latin typeface="Roboto"/>
              <a:ea typeface="Roboto"/>
              <a:sym typeface="Fira Sans Extra Condense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"/>
                <a:ea typeface="Roboto"/>
                <a:sym typeface="Fira Sans Extra Condensed"/>
              </a:rPr>
              <a:t>Pneumonia is the single largest infectious cause of death in children worldwide. Pneumonia killed 740.180 children under the age of 5 in 2019.</a:t>
            </a:r>
            <a:endParaRPr lang="en" sz="1800" b="1" dirty="0">
              <a:latin typeface="Fira Sans Extra Condensed"/>
              <a:sym typeface="Fira Sans Extra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5" name="Google Shape;2715;p87"/>
          <p:cNvSpPr/>
          <p:nvPr/>
        </p:nvSpPr>
        <p:spPr>
          <a:xfrm>
            <a:off x="2819160" y="1157400"/>
            <a:ext cx="133200" cy="6825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87"/>
          <p:cNvSpPr/>
          <p:nvPr/>
        </p:nvSpPr>
        <p:spPr>
          <a:xfrm>
            <a:off x="6156180" y="1694560"/>
            <a:ext cx="2461320" cy="79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Computer Vision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"/>
                <a:ea typeface="Roboto"/>
                <a:sym typeface="Fira Sans Extra Condensed"/>
              </a:rPr>
              <a:t>The research of computer vision, imaging processing and pattern recognition has made substantial progress during the past several decades.</a:t>
            </a:r>
            <a:endParaRPr lang="en" dirty="0">
              <a:latin typeface="Roboto"/>
              <a:ea typeface="Roboto"/>
              <a:sym typeface="Fira Sans Extra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b="1" strike="noStrike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0" name="Google Shape;2720;p87"/>
          <p:cNvSpPr/>
          <p:nvPr/>
        </p:nvSpPr>
        <p:spPr>
          <a:xfrm>
            <a:off x="8698966" y="1203119"/>
            <a:ext cx="133200" cy="6825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1" name="Google Shape;2721;p87"/>
          <p:cNvGrpSpPr/>
          <p:nvPr/>
        </p:nvGrpSpPr>
        <p:grpSpPr>
          <a:xfrm>
            <a:off x="2190420" y="2219400"/>
            <a:ext cx="4762260" cy="2450340"/>
            <a:chOff x="2190420" y="2219400"/>
            <a:chExt cx="4762260" cy="2450340"/>
          </a:xfrm>
        </p:grpSpPr>
        <p:sp>
          <p:nvSpPr>
            <p:cNvPr id="2722" name="Google Shape;2722;p87"/>
            <p:cNvSpPr/>
            <p:nvPr/>
          </p:nvSpPr>
          <p:spPr>
            <a:xfrm rot="-5400000" flipH="1">
              <a:off x="2124360" y="3081600"/>
              <a:ext cx="772920" cy="502200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23" name="Google Shape;2723;p87"/>
            <p:cNvSpPr/>
            <p:nvPr/>
          </p:nvSpPr>
          <p:spPr>
            <a:xfrm rot="-5400000" flipH="1">
              <a:off x="2670840" y="3252600"/>
              <a:ext cx="832680" cy="99720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24" name="Google Shape;2724;p87"/>
            <p:cNvSpPr/>
            <p:nvPr/>
          </p:nvSpPr>
          <p:spPr>
            <a:xfrm rot="-5400000" flipH="1">
              <a:off x="2997000" y="2950200"/>
              <a:ext cx="1182240" cy="354600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25" name="Google Shape;2725;p87"/>
            <p:cNvSpPr/>
            <p:nvPr/>
          </p:nvSpPr>
          <p:spPr>
            <a:xfrm rot="-5400000" flipH="1">
              <a:off x="3654720" y="2874960"/>
              <a:ext cx="1470960" cy="336600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726" name="Google Shape;2726;p87"/>
            <p:cNvSpPr/>
            <p:nvPr/>
          </p:nvSpPr>
          <p:spPr>
            <a:xfrm rot="-5400000" flipH="1">
              <a:off x="4577760" y="3069360"/>
              <a:ext cx="1102320" cy="316800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727" name="Google Shape;2727;p87"/>
            <p:cNvSpPr/>
            <p:nvPr/>
          </p:nvSpPr>
          <p:spPr>
            <a:xfrm rot="-5400000" flipH="1">
              <a:off x="5531400" y="3429360"/>
              <a:ext cx="601200" cy="98640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728" name="Google Shape;2728;p87"/>
            <p:cNvSpPr/>
            <p:nvPr/>
          </p:nvSpPr>
          <p:spPr>
            <a:xfrm rot="-5400000" flipH="1">
              <a:off x="5664240" y="3188520"/>
              <a:ext cx="1082520" cy="98640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729" name="Google Shape;2729;p87"/>
            <p:cNvSpPr/>
            <p:nvPr/>
          </p:nvSpPr>
          <p:spPr>
            <a:xfrm rot="-5400000" flipH="1">
              <a:off x="6253200" y="3148200"/>
              <a:ext cx="907560" cy="353520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730" name="Google Shape;2730;p87"/>
            <p:cNvSpPr/>
            <p:nvPr/>
          </p:nvSpPr>
          <p:spPr>
            <a:xfrm rot="-5400000" flipH="1">
              <a:off x="4511520" y="3511800"/>
              <a:ext cx="268200" cy="99720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731" name="Google Shape;2731;p87"/>
            <p:cNvSpPr/>
            <p:nvPr/>
          </p:nvSpPr>
          <p:spPr>
            <a:xfrm rot="-5400000" flipH="1">
              <a:off x="2634120" y="360324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32" name="Google Shape;2732;p87"/>
            <p:cNvSpPr/>
            <p:nvPr/>
          </p:nvSpPr>
          <p:spPr>
            <a:xfrm rot="-5400000" flipH="1">
              <a:off x="3787560" y="4062240"/>
              <a:ext cx="968760" cy="158760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3" name="Google Shape;2733;p87"/>
            <p:cNvSpPr/>
            <p:nvPr/>
          </p:nvSpPr>
          <p:spPr>
            <a:xfrm rot="-5400000" flipH="1">
              <a:off x="4161240" y="4062240"/>
              <a:ext cx="968760" cy="158760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4" name="Google Shape;2734;p87"/>
            <p:cNvSpPr/>
            <p:nvPr/>
          </p:nvSpPr>
          <p:spPr>
            <a:xfrm rot="-5400000" flipH="1">
              <a:off x="453636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5" name="Google Shape;2735;p87"/>
            <p:cNvSpPr/>
            <p:nvPr/>
          </p:nvSpPr>
          <p:spPr>
            <a:xfrm rot="-5400000" flipH="1">
              <a:off x="572112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6" name="Google Shape;2736;p87"/>
            <p:cNvSpPr/>
            <p:nvPr/>
          </p:nvSpPr>
          <p:spPr>
            <a:xfrm rot="-5400000" flipH="1">
              <a:off x="534744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7" name="Google Shape;2737;p87"/>
            <p:cNvSpPr/>
            <p:nvPr/>
          </p:nvSpPr>
          <p:spPr>
            <a:xfrm rot="-5400000" flipH="1">
              <a:off x="609516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8" name="Google Shape;2738;p87"/>
            <p:cNvSpPr/>
            <p:nvPr/>
          </p:nvSpPr>
          <p:spPr>
            <a:xfrm rot="-5400000" flipH="1">
              <a:off x="222876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9" name="Google Shape;2739;p87"/>
            <p:cNvSpPr/>
            <p:nvPr/>
          </p:nvSpPr>
          <p:spPr>
            <a:xfrm rot="-5400000" flipH="1">
              <a:off x="260280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40" name="Google Shape;2740;p87"/>
            <p:cNvSpPr/>
            <p:nvPr/>
          </p:nvSpPr>
          <p:spPr>
            <a:xfrm rot="-5400000" flipH="1">
              <a:off x="2976480" y="4061520"/>
              <a:ext cx="968760" cy="159840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41" name="Google Shape;2741;p87"/>
            <p:cNvSpPr/>
            <p:nvPr/>
          </p:nvSpPr>
          <p:spPr>
            <a:xfrm rot="-5400000" flipH="1">
              <a:off x="2189880" y="2876040"/>
              <a:ext cx="239760" cy="238680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</p:sp>
        <p:sp>
          <p:nvSpPr>
            <p:cNvPr id="2742" name="Google Shape;2742;p87"/>
            <p:cNvSpPr/>
            <p:nvPr/>
          </p:nvSpPr>
          <p:spPr>
            <a:xfrm rot="-5400000" flipH="1">
              <a:off x="2967840" y="2775960"/>
              <a:ext cx="238680" cy="23976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</p:sp>
        <p:sp>
          <p:nvSpPr>
            <p:cNvPr id="2743" name="Google Shape;2743;p87"/>
            <p:cNvSpPr/>
            <p:nvPr/>
          </p:nvSpPr>
          <p:spPr>
            <a:xfrm rot="-5400000" flipH="1">
              <a:off x="3596400" y="2422800"/>
              <a:ext cx="238680" cy="238680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</p:sp>
        <p:sp>
          <p:nvSpPr>
            <p:cNvPr id="2744" name="Google Shape;2744;p87"/>
            <p:cNvSpPr/>
            <p:nvPr/>
          </p:nvSpPr>
          <p:spPr>
            <a:xfrm rot="-5400000" flipH="1">
              <a:off x="4526640" y="3237840"/>
              <a:ext cx="238680" cy="238680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</p:sp>
        <p:sp>
          <p:nvSpPr>
            <p:cNvPr id="2745" name="Google Shape;2745;p87"/>
            <p:cNvSpPr/>
            <p:nvPr/>
          </p:nvSpPr>
          <p:spPr>
            <a:xfrm rot="-5400000" flipH="1">
              <a:off x="5118480" y="2606400"/>
              <a:ext cx="238680" cy="23976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</p:sp>
        <p:sp>
          <p:nvSpPr>
            <p:cNvPr id="2746" name="Google Shape;2746;p87"/>
            <p:cNvSpPr/>
            <p:nvPr/>
          </p:nvSpPr>
          <p:spPr>
            <a:xfrm rot="-5400000" flipH="1">
              <a:off x="5712480" y="3107880"/>
              <a:ext cx="238680" cy="23976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</p:sp>
        <p:sp>
          <p:nvSpPr>
            <p:cNvPr id="2747" name="Google Shape;2747;p87"/>
            <p:cNvSpPr/>
            <p:nvPr/>
          </p:nvSpPr>
          <p:spPr>
            <a:xfrm rot="-5400000" flipH="1">
              <a:off x="6086160" y="2606400"/>
              <a:ext cx="238680" cy="23976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</p:sp>
        <p:sp>
          <p:nvSpPr>
            <p:cNvPr id="2748" name="Google Shape;2748;p87"/>
            <p:cNvSpPr/>
            <p:nvPr/>
          </p:nvSpPr>
          <p:spPr>
            <a:xfrm rot="-5400000" flipH="1">
              <a:off x="6714000" y="2776680"/>
              <a:ext cx="238680" cy="238680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</p:sp>
        <p:sp>
          <p:nvSpPr>
            <p:cNvPr id="2749" name="Google Shape;2749;p87"/>
            <p:cNvSpPr/>
            <p:nvPr/>
          </p:nvSpPr>
          <p:spPr>
            <a:xfrm rot="-5400000" flipH="1">
              <a:off x="4116960" y="2001960"/>
              <a:ext cx="1056960" cy="4278600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50" name="Google Shape;2750;p87"/>
            <p:cNvSpPr/>
            <p:nvPr/>
          </p:nvSpPr>
          <p:spPr>
            <a:xfrm rot="-5400000" flipH="1">
              <a:off x="4116960" y="2001960"/>
              <a:ext cx="1056960" cy="4278600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2751" name="Google Shape;2751;p87"/>
            <p:cNvSpPr/>
            <p:nvPr/>
          </p:nvSpPr>
          <p:spPr>
            <a:xfrm rot="-5400000" flipH="1">
              <a:off x="4390560" y="2219400"/>
              <a:ext cx="238680" cy="238680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</p:sp>
        <p:sp>
          <p:nvSpPr>
            <p:cNvPr id="2752" name="Google Shape;2752;p87"/>
            <p:cNvSpPr/>
            <p:nvPr/>
          </p:nvSpPr>
          <p:spPr>
            <a:xfrm rot="-5400000" flipH="1">
              <a:off x="2999520" y="2734920"/>
              <a:ext cx="173880" cy="17388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87"/>
            <p:cNvSpPr/>
            <p:nvPr/>
          </p:nvSpPr>
          <p:spPr>
            <a:xfrm rot="-5400000" flipH="1">
              <a:off x="5150160" y="2536560"/>
              <a:ext cx="173880" cy="17388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87"/>
            <p:cNvSpPr/>
            <p:nvPr/>
          </p:nvSpPr>
          <p:spPr>
            <a:xfrm rot="-5400000" flipH="1">
              <a:off x="6194160" y="2524320"/>
              <a:ext cx="173880" cy="17388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55" name="Google Shape;2755;p87"/>
          <p:cNvCxnSpPr>
            <a:cxnSpLocks/>
          </p:cNvCxnSpPr>
          <p:nvPr/>
        </p:nvCxnSpPr>
        <p:spPr>
          <a:xfrm rot="-5400000" flipH="1">
            <a:off x="2401920" y="2049480"/>
            <a:ext cx="1235400" cy="133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756" name="Google Shape;2756;p87"/>
          <p:cNvCxnSpPr/>
          <p:nvPr/>
        </p:nvCxnSpPr>
        <p:spPr>
          <a:xfrm rot="5400000">
            <a:off x="4932900" y="1802580"/>
            <a:ext cx="1037400" cy="429600"/>
          </a:xfrm>
          <a:prstGeom prst="bentConnector4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757" name="Google Shape;2757;p87"/>
          <p:cNvCxnSpPr>
            <a:cxnSpLocks/>
            <a:stCxn id="2720" idx="3"/>
          </p:cNvCxnSpPr>
          <p:nvPr/>
        </p:nvCxnSpPr>
        <p:spPr>
          <a:xfrm flipH="1">
            <a:off x="6819166" y="1544399"/>
            <a:ext cx="2013000" cy="1112400"/>
          </a:xfrm>
          <a:prstGeom prst="bentConnector3">
            <a:avLst>
              <a:gd name="adj1" fmla="val -7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5094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66"/>
          <p:cNvSpPr/>
          <p:nvPr/>
        </p:nvSpPr>
        <p:spPr>
          <a:xfrm>
            <a:off x="4696189" y="1051631"/>
            <a:ext cx="4276800" cy="3566088"/>
          </a:xfrm>
          <a:prstGeom prst="roundRect">
            <a:avLst>
              <a:gd name="adj" fmla="val 16667"/>
            </a:avLst>
          </a:prstGeom>
          <a:solidFill>
            <a:srgbClr val="EA4827">
              <a:alpha val="1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6"/>
          <p:cNvSpPr/>
          <p:nvPr/>
        </p:nvSpPr>
        <p:spPr>
          <a:xfrm>
            <a:off x="217911" y="1051630"/>
            <a:ext cx="4275185" cy="3566089"/>
          </a:xfrm>
          <a:prstGeom prst="roundRect">
            <a:avLst>
              <a:gd name="adj" fmla="val 16667"/>
            </a:avLst>
          </a:prstGeom>
          <a:solidFill>
            <a:srgbClr val="E4EA27">
              <a:alpha val="2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66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Experiments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9" name="Google Shape;1139;p66"/>
          <p:cNvGrpSpPr/>
          <p:nvPr/>
        </p:nvGrpSpPr>
        <p:grpSpPr>
          <a:xfrm>
            <a:off x="217911" y="1538189"/>
            <a:ext cx="4326804" cy="1488600"/>
            <a:chOff x="695520" y="2359080"/>
            <a:chExt cx="3818124" cy="1488600"/>
          </a:xfrm>
        </p:grpSpPr>
        <p:sp>
          <p:nvSpPr>
            <p:cNvPr id="1140" name="Google Shape;1140;p66"/>
            <p:cNvSpPr/>
            <p:nvPr/>
          </p:nvSpPr>
          <p:spPr>
            <a:xfrm>
              <a:off x="695520" y="2359080"/>
              <a:ext cx="295200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Pneumonia Classification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66"/>
            <p:cNvSpPr/>
            <p:nvPr/>
          </p:nvSpPr>
          <p:spPr>
            <a:xfrm>
              <a:off x="695520" y="2714760"/>
              <a:ext cx="3818124" cy="1132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Import the Xray Images 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sz="1400" b="0" strike="noStrike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Preprocess</a:t>
              </a:r>
              <a:r>
                <a:rPr lang="en-GB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the images (rescale, normalize, augmentation)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Imbalanced dataset (augment data, adjust weights)</a:t>
              </a:r>
              <a:endParaRPr lang="en-GB" sz="1400" b="0" strike="noStrik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dirty="0">
                  <a:latin typeface="Roboto"/>
                  <a:ea typeface="Roboto"/>
                  <a:sym typeface="Roboto"/>
                </a:rPr>
                <a:t>Split the data in test, validation and test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dirty="0">
                  <a:latin typeface="Roboto"/>
                  <a:ea typeface="Roboto"/>
                  <a:sym typeface="Roboto"/>
                </a:rPr>
                <a:t>Create model architecture (incl. </a:t>
              </a:r>
              <a:r>
                <a:rPr lang="en-GB" dirty="0" err="1">
                  <a:latin typeface="Roboto"/>
                  <a:ea typeface="Roboto"/>
                  <a:sym typeface="Roboto"/>
                </a:rPr>
                <a:t>BatchNormalization</a:t>
              </a:r>
              <a:r>
                <a:rPr lang="en-GB" dirty="0">
                  <a:latin typeface="Roboto"/>
                  <a:ea typeface="Roboto"/>
                  <a:sym typeface="Roboto"/>
                </a:rPr>
                <a:t> &amp; Dropout)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sz="1400" b="0" strike="noStrike" dirty="0">
                  <a:latin typeface="Roboto"/>
                  <a:ea typeface="Roboto"/>
                  <a:cs typeface="Arial"/>
                  <a:sym typeface="Roboto"/>
                </a:rPr>
                <a:t>Train several models (CNN, </a:t>
              </a:r>
              <a:r>
                <a:rPr lang="en-GB" sz="1400" b="0" strike="noStrike" dirty="0" err="1">
                  <a:latin typeface="Roboto"/>
                  <a:ea typeface="Roboto"/>
                  <a:cs typeface="Arial"/>
                  <a:sym typeface="Roboto"/>
                </a:rPr>
                <a:t>ResNet</a:t>
              </a:r>
              <a:r>
                <a:rPr lang="en-GB" sz="1400" b="0" strike="noStrike" dirty="0">
                  <a:latin typeface="Roboto"/>
                  <a:ea typeface="Roboto"/>
                  <a:cs typeface="Arial"/>
                  <a:sym typeface="Roboto"/>
                </a:rPr>
                <a:t>, </a:t>
              </a:r>
              <a:r>
                <a:rPr lang="en-GB" sz="1400" b="0" strike="noStrike" dirty="0" err="1">
                  <a:latin typeface="Roboto"/>
                  <a:ea typeface="Roboto"/>
                  <a:cs typeface="Arial"/>
                  <a:sym typeface="Roboto"/>
                </a:rPr>
                <a:t>DenseNet</a:t>
              </a:r>
              <a:r>
                <a:rPr lang="en-GB" sz="1400" b="0" strike="noStrike" dirty="0">
                  <a:latin typeface="Roboto"/>
                  <a:ea typeface="Roboto"/>
                  <a:cs typeface="Arial"/>
                  <a:sym typeface="Roboto"/>
                </a:rPr>
                <a:t>)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dirty="0">
                  <a:latin typeface="Roboto"/>
                  <a:ea typeface="Roboto"/>
                  <a:sym typeface="Roboto"/>
                </a:rPr>
                <a:t>Hyperparameter tuning 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sz="1400" b="0" strike="noStrike" dirty="0">
                  <a:latin typeface="Roboto"/>
                  <a:ea typeface="Roboto"/>
                  <a:cs typeface="Arial"/>
                  <a:sym typeface="Roboto"/>
                </a:rPr>
                <a:t>Performance of predictions in test set </a:t>
              </a:r>
              <a:r>
                <a:rPr lang="en-GB" dirty="0">
                  <a:ea typeface="Roboto"/>
                </a:rPr>
                <a:t>regarding the pneumonia detection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66"/>
          <p:cNvGrpSpPr/>
          <p:nvPr/>
        </p:nvGrpSpPr>
        <p:grpSpPr>
          <a:xfrm>
            <a:off x="4706026" y="1504428"/>
            <a:ext cx="4056443" cy="1929060"/>
            <a:chOff x="5114880" y="2359080"/>
            <a:chExt cx="3342960" cy="1488600"/>
          </a:xfrm>
        </p:grpSpPr>
        <p:sp>
          <p:nvSpPr>
            <p:cNvPr id="1143" name="Google Shape;1143;p66"/>
            <p:cNvSpPr/>
            <p:nvPr/>
          </p:nvSpPr>
          <p:spPr>
            <a:xfrm>
              <a:off x="5114880" y="2359080"/>
              <a:ext cx="28886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sym typeface="Fira Sans Extra Condensed"/>
                </a:rPr>
                <a:t>Brain Tumour segmentation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66"/>
            <p:cNvSpPr/>
            <p:nvPr/>
          </p:nvSpPr>
          <p:spPr>
            <a:xfrm>
              <a:off x="5114880" y="2714760"/>
              <a:ext cx="3342960" cy="1132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Import MRI images and masks  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dirty="0" err="1">
                  <a:latin typeface="Roboto"/>
                  <a:ea typeface="Roboto"/>
                  <a:sym typeface="Roboto"/>
                </a:rPr>
                <a:t>Preprocess</a:t>
              </a:r>
              <a:r>
                <a:rPr lang="en-GB" dirty="0">
                  <a:latin typeface="Roboto"/>
                  <a:ea typeface="Roboto"/>
                  <a:sym typeface="Roboto"/>
                </a:rPr>
                <a:t> the images and masks (rescale, normalize, augmentation)</a:t>
              </a:r>
            </a:p>
            <a:p>
              <a:pPr marL="320040" indent="-317160">
                <a:buSzPts val="1400"/>
                <a:buFont typeface="Roboto"/>
                <a:buChar char="●"/>
              </a:pPr>
              <a:r>
                <a:rPr lang="en-GB" dirty="0">
                  <a:latin typeface="Roboto"/>
                  <a:ea typeface="Roboto"/>
                  <a:sym typeface="Roboto"/>
                </a:rPr>
                <a:t>Split the data in test, validation and test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-GB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Create the architecture of </a:t>
              </a:r>
              <a:r>
                <a:rPr lang="en-GB" sz="1400" b="0" strike="noStrike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Unet</a:t>
              </a:r>
              <a:r>
                <a:rPr lang="en-GB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and create a Dice coefficient function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Train the model (we used Early stopping, LR update and model checkpoint)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sym typeface="Roboto"/>
                </a:rPr>
                <a:t>Performance of predictions in test data</a:t>
              </a:r>
            </a:p>
            <a:p>
              <a:pPr marL="320040" marR="0" lvl="0" indent="-31716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lang="en" sz="1400" b="0" strike="noStrike" dirty="0">
                  <a:latin typeface="Roboto"/>
                  <a:ea typeface="Roboto"/>
                  <a:cs typeface="Arial"/>
                  <a:sym typeface="Roboto"/>
                </a:rPr>
                <a:t>Plot predicted masks for evaluation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CFBE84-1ED8-F1AE-7E20-53654D33D0B4}"/>
              </a:ext>
            </a:extLst>
          </p:cNvPr>
          <p:cNvGrpSpPr/>
          <p:nvPr/>
        </p:nvGrpSpPr>
        <p:grpSpPr>
          <a:xfrm>
            <a:off x="457200" y="902091"/>
            <a:ext cx="649350" cy="533690"/>
            <a:chOff x="3282831" y="1338324"/>
            <a:chExt cx="5626339" cy="445290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BD7ED13-1A40-9BEA-16C9-BD511ED2C451}"/>
                </a:ext>
              </a:extLst>
            </p:cNvPr>
            <p:cNvSpPr/>
            <p:nvPr/>
          </p:nvSpPr>
          <p:spPr>
            <a:xfrm>
              <a:off x="3282831" y="1338324"/>
              <a:ext cx="5626339" cy="4452903"/>
            </a:xfrm>
            <a:custGeom>
              <a:avLst/>
              <a:gdLst>
                <a:gd name="connsiteX0" fmla="*/ 1948679 w 5626339"/>
                <a:gd name="connsiteY0" fmla="*/ 306 h 4452903"/>
                <a:gd name="connsiteX1" fmla="*/ 2003863 w 5626339"/>
                <a:gd name="connsiteY1" fmla="*/ 2112 h 4452903"/>
                <a:gd name="connsiteX2" fmla="*/ 2323837 w 5626339"/>
                <a:gd name="connsiteY2" fmla="*/ 1356939 h 4452903"/>
                <a:gd name="connsiteX3" fmla="*/ 2148817 w 5626339"/>
                <a:gd name="connsiteY3" fmla="*/ 2416964 h 4452903"/>
                <a:gd name="connsiteX4" fmla="*/ 2733083 w 5626339"/>
                <a:gd name="connsiteY4" fmla="*/ 1629054 h 4452903"/>
                <a:gd name="connsiteX5" fmla="*/ 2734715 w 5626339"/>
                <a:gd name="connsiteY5" fmla="*/ 1606463 h 4452903"/>
                <a:gd name="connsiteX6" fmla="*/ 2725010 w 5626339"/>
                <a:gd name="connsiteY6" fmla="*/ 1479475 h 4452903"/>
                <a:gd name="connsiteX7" fmla="*/ 2725010 w 5626339"/>
                <a:gd name="connsiteY7" fmla="*/ 377066 h 4452903"/>
                <a:gd name="connsiteX8" fmla="*/ 2802571 w 5626339"/>
                <a:gd name="connsiteY8" fmla="*/ 297123 h 4452903"/>
                <a:gd name="connsiteX9" fmla="*/ 2813174 w 5626339"/>
                <a:gd name="connsiteY9" fmla="*/ 299192 h 4452903"/>
                <a:gd name="connsiteX10" fmla="*/ 2823768 w 5626339"/>
                <a:gd name="connsiteY10" fmla="*/ 297123 h 4452903"/>
                <a:gd name="connsiteX11" fmla="*/ 2901329 w 5626339"/>
                <a:gd name="connsiteY11" fmla="*/ 377066 h 4452903"/>
                <a:gd name="connsiteX12" fmla="*/ 2901329 w 5626339"/>
                <a:gd name="connsiteY12" fmla="*/ 1479475 h 4452903"/>
                <a:gd name="connsiteX13" fmla="*/ 2891697 w 5626339"/>
                <a:gd name="connsiteY13" fmla="*/ 1605520 h 4452903"/>
                <a:gd name="connsiteX14" fmla="*/ 2893396 w 5626339"/>
                <a:gd name="connsiteY14" fmla="*/ 1629054 h 4452903"/>
                <a:gd name="connsiteX15" fmla="*/ 3477522 w 5626339"/>
                <a:gd name="connsiteY15" fmla="*/ 2416964 h 4452903"/>
                <a:gd name="connsiteX16" fmla="*/ 3302503 w 5626339"/>
                <a:gd name="connsiteY16" fmla="*/ 1356939 h 4452903"/>
                <a:gd name="connsiteX17" fmla="*/ 3622476 w 5626339"/>
                <a:gd name="connsiteY17" fmla="*/ 2112 h 4452903"/>
                <a:gd name="connsiteX18" fmla="*/ 5539849 w 5626339"/>
                <a:gd name="connsiteY18" fmla="*/ 2749323 h 4452903"/>
                <a:gd name="connsiteX19" fmla="*/ 4794890 w 5626339"/>
                <a:gd name="connsiteY19" fmla="*/ 4451826 h 4452903"/>
                <a:gd name="connsiteX20" fmla="*/ 3452540 w 5626339"/>
                <a:gd name="connsiteY20" fmla="*/ 3221844 h 4452903"/>
                <a:gd name="connsiteX21" fmla="*/ 3484930 w 5626339"/>
                <a:gd name="connsiteY21" fmla="*/ 2591956 h 4452903"/>
                <a:gd name="connsiteX22" fmla="*/ 2844857 w 5626339"/>
                <a:gd name="connsiteY22" fmla="*/ 2000413 h 4452903"/>
                <a:gd name="connsiteX23" fmla="*/ 2813170 w 5626339"/>
                <a:gd name="connsiteY23" fmla="*/ 1920660 h 4452903"/>
                <a:gd name="connsiteX24" fmla="*/ 2781483 w 5626339"/>
                <a:gd name="connsiteY24" fmla="*/ 2000413 h 4452903"/>
                <a:gd name="connsiteX25" fmla="*/ 2141409 w 5626339"/>
                <a:gd name="connsiteY25" fmla="*/ 2591956 h 4452903"/>
                <a:gd name="connsiteX26" fmla="*/ 2173799 w 5626339"/>
                <a:gd name="connsiteY26" fmla="*/ 3221844 h 4452903"/>
                <a:gd name="connsiteX27" fmla="*/ 831449 w 5626339"/>
                <a:gd name="connsiteY27" fmla="*/ 4451826 h 4452903"/>
                <a:gd name="connsiteX28" fmla="*/ 86490 w 5626339"/>
                <a:gd name="connsiteY28" fmla="*/ 2749323 h 4452903"/>
                <a:gd name="connsiteX29" fmla="*/ 1948679 w 5626339"/>
                <a:gd name="connsiteY29" fmla="*/ 306 h 445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26339" h="4452903">
                  <a:moveTo>
                    <a:pt x="1948679" y="306"/>
                  </a:moveTo>
                  <a:cubicBezTo>
                    <a:pt x="1967487" y="-431"/>
                    <a:pt x="1985894" y="158"/>
                    <a:pt x="2003863" y="2112"/>
                  </a:cubicBezTo>
                  <a:cubicBezTo>
                    <a:pt x="2578886" y="64640"/>
                    <a:pt x="2323837" y="1356939"/>
                    <a:pt x="2323837" y="1356939"/>
                  </a:cubicBezTo>
                  <a:cubicBezTo>
                    <a:pt x="2323837" y="1356939"/>
                    <a:pt x="2183821" y="1804491"/>
                    <a:pt x="2148817" y="2416964"/>
                  </a:cubicBezTo>
                  <a:cubicBezTo>
                    <a:pt x="2463871" y="2268252"/>
                    <a:pt x="2683179" y="1972067"/>
                    <a:pt x="2733083" y="1629054"/>
                  </a:cubicBezTo>
                  <a:lnTo>
                    <a:pt x="2734715" y="1606463"/>
                  </a:lnTo>
                  <a:lnTo>
                    <a:pt x="2725010" y="1479475"/>
                  </a:lnTo>
                  <a:lnTo>
                    <a:pt x="2725010" y="377066"/>
                  </a:lnTo>
                  <a:cubicBezTo>
                    <a:pt x="2722541" y="331954"/>
                    <a:pt x="2757545" y="297123"/>
                    <a:pt x="2802571" y="297123"/>
                  </a:cubicBezTo>
                  <a:lnTo>
                    <a:pt x="2813174" y="299192"/>
                  </a:lnTo>
                  <a:lnTo>
                    <a:pt x="2823768" y="297123"/>
                  </a:lnTo>
                  <a:cubicBezTo>
                    <a:pt x="2868794" y="297123"/>
                    <a:pt x="2903798" y="331954"/>
                    <a:pt x="2901329" y="377066"/>
                  </a:cubicBezTo>
                  <a:lnTo>
                    <a:pt x="2901329" y="1479475"/>
                  </a:lnTo>
                  <a:lnTo>
                    <a:pt x="2891697" y="1605520"/>
                  </a:lnTo>
                  <a:lnTo>
                    <a:pt x="2893396" y="1629054"/>
                  </a:lnTo>
                  <a:cubicBezTo>
                    <a:pt x="2943272" y="1972067"/>
                    <a:pt x="3162469" y="2268252"/>
                    <a:pt x="3477522" y="2416964"/>
                  </a:cubicBezTo>
                  <a:cubicBezTo>
                    <a:pt x="3442519" y="1804491"/>
                    <a:pt x="3302503" y="1356939"/>
                    <a:pt x="3302503" y="1356939"/>
                  </a:cubicBezTo>
                  <a:cubicBezTo>
                    <a:pt x="3302503" y="1356939"/>
                    <a:pt x="3047453" y="64640"/>
                    <a:pt x="3622476" y="2112"/>
                  </a:cubicBezTo>
                  <a:cubicBezTo>
                    <a:pt x="4197500" y="-60415"/>
                    <a:pt x="5219876" y="1274478"/>
                    <a:pt x="5539849" y="2749323"/>
                  </a:cubicBezTo>
                  <a:cubicBezTo>
                    <a:pt x="5859823" y="4226686"/>
                    <a:pt x="5219876" y="4471759"/>
                    <a:pt x="4794890" y="4451826"/>
                  </a:cubicBezTo>
                  <a:cubicBezTo>
                    <a:pt x="4369905" y="4431683"/>
                    <a:pt x="3325016" y="4206753"/>
                    <a:pt x="3452540" y="3221844"/>
                  </a:cubicBezTo>
                  <a:cubicBezTo>
                    <a:pt x="3479992" y="3004468"/>
                    <a:pt x="3490013" y="2791917"/>
                    <a:pt x="3484930" y="2591956"/>
                  </a:cubicBezTo>
                  <a:cubicBezTo>
                    <a:pt x="3199070" y="2479439"/>
                    <a:pt x="2973692" y="2265370"/>
                    <a:pt x="2844857" y="2000413"/>
                  </a:cubicBezTo>
                  <a:lnTo>
                    <a:pt x="2813170" y="1920660"/>
                  </a:lnTo>
                  <a:lnTo>
                    <a:pt x="2781483" y="2000413"/>
                  </a:lnTo>
                  <a:cubicBezTo>
                    <a:pt x="2652648" y="2265370"/>
                    <a:pt x="2427269" y="2479439"/>
                    <a:pt x="2141409" y="2591956"/>
                  </a:cubicBezTo>
                  <a:cubicBezTo>
                    <a:pt x="2136326" y="2791917"/>
                    <a:pt x="2146348" y="3004468"/>
                    <a:pt x="2173799" y="3221844"/>
                  </a:cubicBezTo>
                  <a:cubicBezTo>
                    <a:pt x="2301324" y="4206753"/>
                    <a:pt x="1256434" y="4431683"/>
                    <a:pt x="831449" y="4451826"/>
                  </a:cubicBezTo>
                  <a:cubicBezTo>
                    <a:pt x="406463" y="4471759"/>
                    <a:pt x="-233484" y="4226686"/>
                    <a:pt x="86490" y="2749323"/>
                  </a:cubicBezTo>
                  <a:cubicBezTo>
                    <a:pt x="396464" y="1320567"/>
                    <a:pt x="1365627" y="23153"/>
                    <a:pt x="1948679" y="3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34662ACC-5C1C-F8AC-0A62-849A35161E68}"/>
                </a:ext>
              </a:extLst>
            </p:cNvPr>
            <p:cNvSpPr/>
            <p:nvPr/>
          </p:nvSpPr>
          <p:spPr>
            <a:xfrm>
              <a:off x="3657872" y="4438103"/>
              <a:ext cx="874934" cy="87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9" y="8850"/>
                  </a:moveTo>
                  <a:cubicBezTo>
                    <a:pt x="20613" y="8850"/>
                    <a:pt x="20427" y="9098"/>
                    <a:pt x="20242" y="9531"/>
                  </a:cubicBezTo>
                  <a:cubicBezTo>
                    <a:pt x="20119" y="9964"/>
                    <a:pt x="19749" y="10274"/>
                    <a:pt x="19255" y="10274"/>
                  </a:cubicBezTo>
                  <a:lnTo>
                    <a:pt x="17465" y="10274"/>
                  </a:lnTo>
                  <a:cubicBezTo>
                    <a:pt x="17342" y="8789"/>
                    <a:pt x="16786" y="7427"/>
                    <a:pt x="15799" y="6375"/>
                  </a:cubicBezTo>
                  <a:lnTo>
                    <a:pt x="16046" y="6127"/>
                  </a:lnTo>
                  <a:cubicBezTo>
                    <a:pt x="16293" y="5880"/>
                    <a:pt x="16725" y="5818"/>
                    <a:pt x="17033" y="6004"/>
                  </a:cubicBezTo>
                  <a:cubicBezTo>
                    <a:pt x="17342" y="6189"/>
                    <a:pt x="17650" y="6189"/>
                    <a:pt x="17774" y="6065"/>
                  </a:cubicBezTo>
                  <a:cubicBezTo>
                    <a:pt x="18021" y="5818"/>
                    <a:pt x="17712" y="5075"/>
                    <a:pt x="17095" y="4456"/>
                  </a:cubicBezTo>
                  <a:cubicBezTo>
                    <a:pt x="16478" y="3837"/>
                    <a:pt x="15737" y="3528"/>
                    <a:pt x="15490" y="3775"/>
                  </a:cubicBezTo>
                  <a:cubicBezTo>
                    <a:pt x="15367" y="3899"/>
                    <a:pt x="15367" y="4209"/>
                    <a:pt x="15552" y="4518"/>
                  </a:cubicBezTo>
                  <a:cubicBezTo>
                    <a:pt x="15737" y="4828"/>
                    <a:pt x="15675" y="5261"/>
                    <a:pt x="15429" y="5508"/>
                  </a:cubicBezTo>
                  <a:lnTo>
                    <a:pt x="15182" y="5756"/>
                  </a:lnTo>
                  <a:cubicBezTo>
                    <a:pt x="14133" y="4828"/>
                    <a:pt x="12775" y="4209"/>
                    <a:pt x="11294" y="4085"/>
                  </a:cubicBezTo>
                  <a:lnTo>
                    <a:pt x="11294" y="2352"/>
                  </a:lnTo>
                  <a:cubicBezTo>
                    <a:pt x="11294" y="1919"/>
                    <a:pt x="11602" y="1547"/>
                    <a:pt x="12034" y="1362"/>
                  </a:cubicBezTo>
                  <a:cubicBezTo>
                    <a:pt x="12466" y="1238"/>
                    <a:pt x="12713" y="990"/>
                    <a:pt x="12713" y="743"/>
                  </a:cubicBezTo>
                  <a:cubicBezTo>
                    <a:pt x="12713" y="309"/>
                    <a:pt x="11849" y="0"/>
                    <a:pt x="10800" y="0"/>
                  </a:cubicBezTo>
                  <a:cubicBezTo>
                    <a:pt x="9751" y="0"/>
                    <a:pt x="8887" y="371"/>
                    <a:pt x="8887" y="743"/>
                  </a:cubicBezTo>
                  <a:cubicBezTo>
                    <a:pt x="8887" y="990"/>
                    <a:pt x="9134" y="1176"/>
                    <a:pt x="9566" y="1362"/>
                  </a:cubicBezTo>
                  <a:cubicBezTo>
                    <a:pt x="9998" y="1485"/>
                    <a:pt x="10306" y="1857"/>
                    <a:pt x="10306" y="2352"/>
                  </a:cubicBezTo>
                  <a:lnTo>
                    <a:pt x="10306" y="4085"/>
                  </a:lnTo>
                  <a:cubicBezTo>
                    <a:pt x="8825" y="4209"/>
                    <a:pt x="7467" y="4828"/>
                    <a:pt x="6418" y="5756"/>
                  </a:cubicBezTo>
                  <a:lnTo>
                    <a:pt x="6171" y="5508"/>
                  </a:lnTo>
                  <a:cubicBezTo>
                    <a:pt x="5924" y="5261"/>
                    <a:pt x="5863" y="4828"/>
                    <a:pt x="6048" y="4518"/>
                  </a:cubicBezTo>
                  <a:cubicBezTo>
                    <a:pt x="6233" y="4209"/>
                    <a:pt x="6233" y="3899"/>
                    <a:pt x="6110" y="3775"/>
                  </a:cubicBezTo>
                  <a:cubicBezTo>
                    <a:pt x="5863" y="3528"/>
                    <a:pt x="5122" y="3837"/>
                    <a:pt x="4505" y="4456"/>
                  </a:cubicBezTo>
                  <a:cubicBezTo>
                    <a:pt x="3888" y="5075"/>
                    <a:pt x="3579" y="5818"/>
                    <a:pt x="3826" y="6065"/>
                  </a:cubicBezTo>
                  <a:cubicBezTo>
                    <a:pt x="3950" y="6189"/>
                    <a:pt x="4258" y="6189"/>
                    <a:pt x="4567" y="6004"/>
                  </a:cubicBezTo>
                  <a:cubicBezTo>
                    <a:pt x="4875" y="5818"/>
                    <a:pt x="5307" y="5880"/>
                    <a:pt x="5554" y="6127"/>
                  </a:cubicBezTo>
                  <a:lnTo>
                    <a:pt x="5801" y="6375"/>
                  </a:lnTo>
                  <a:cubicBezTo>
                    <a:pt x="4875" y="7427"/>
                    <a:pt x="4258" y="8788"/>
                    <a:pt x="4135" y="10274"/>
                  </a:cubicBezTo>
                  <a:lnTo>
                    <a:pt x="2345" y="10274"/>
                  </a:lnTo>
                  <a:cubicBezTo>
                    <a:pt x="1913" y="10274"/>
                    <a:pt x="1543" y="9964"/>
                    <a:pt x="1358" y="9531"/>
                  </a:cubicBezTo>
                  <a:cubicBezTo>
                    <a:pt x="1234" y="9098"/>
                    <a:pt x="987" y="8850"/>
                    <a:pt x="741" y="8850"/>
                  </a:cubicBezTo>
                  <a:cubicBezTo>
                    <a:pt x="309" y="8850"/>
                    <a:pt x="0" y="9717"/>
                    <a:pt x="0" y="10769"/>
                  </a:cubicBezTo>
                  <a:cubicBezTo>
                    <a:pt x="0" y="11821"/>
                    <a:pt x="370" y="12688"/>
                    <a:pt x="741" y="12688"/>
                  </a:cubicBezTo>
                  <a:cubicBezTo>
                    <a:pt x="987" y="12688"/>
                    <a:pt x="1173" y="12440"/>
                    <a:pt x="1358" y="12007"/>
                  </a:cubicBezTo>
                  <a:cubicBezTo>
                    <a:pt x="1481" y="11574"/>
                    <a:pt x="1851" y="11264"/>
                    <a:pt x="2345" y="11264"/>
                  </a:cubicBezTo>
                  <a:lnTo>
                    <a:pt x="4135" y="11264"/>
                  </a:lnTo>
                  <a:cubicBezTo>
                    <a:pt x="4258" y="12750"/>
                    <a:pt x="4875" y="14111"/>
                    <a:pt x="5801" y="15163"/>
                  </a:cubicBezTo>
                  <a:lnTo>
                    <a:pt x="5554" y="15411"/>
                  </a:lnTo>
                  <a:cubicBezTo>
                    <a:pt x="5307" y="15658"/>
                    <a:pt x="4875" y="15720"/>
                    <a:pt x="4567" y="15535"/>
                  </a:cubicBezTo>
                  <a:cubicBezTo>
                    <a:pt x="4258" y="15349"/>
                    <a:pt x="3950" y="15349"/>
                    <a:pt x="3826" y="15473"/>
                  </a:cubicBezTo>
                  <a:cubicBezTo>
                    <a:pt x="3579" y="15720"/>
                    <a:pt x="3888" y="16463"/>
                    <a:pt x="4505" y="17082"/>
                  </a:cubicBezTo>
                  <a:cubicBezTo>
                    <a:pt x="5122" y="17701"/>
                    <a:pt x="5863" y="18010"/>
                    <a:pt x="6110" y="17763"/>
                  </a:cubicBezTo>
                  <a:cubicBezTo>
                    <a:pt x="6233" y="17639"/>
                    <a:pt x="6233" y="17330"/>
                    <a:pt x="6048" y="17020"/>
                  </a:cubicBezTo>
                  <a:cubicBezTo>
                    <a:pt x="5863" y="16711"/>
                    <a:pt x="5925" y="16277"/>
                    <a:pt x="6171" y="16030"/>
                  </a:cubicBezTo>
                  <a:lnTo>
                    <a:pt x="6418" y="15782"/>
                  </a:lnTo>
                  <a:cubicBezTo>
                    <a:pt x="7467" y="16711"/>
                    <a:pt x="8825" y="17330"/>
                    <a:pt x="10306" y="17453"/>
                  </a:cubicBezTo>
                  <a:lnTo>
                    <a:pt x="10306" y="19248"/>
                  </a:lnTo>
                  <a:cubicBezTo>
                    <a:pt x="10306" y="19681"/>
                    <a:pt x="9998" y="20053"/>
                    <a:pt x="9566" y="20238"/>
                  </a:cubicBezTo>
                  <a:cubicBezTo>
                    <a:pt x="9134" y="20362"/>
                    <a:pt x="8887" y="20610"/>
                    <a:pt x="8887" y="20857"/>
                  </a:cubicBezTo>
                  <a:cubicBezTo>
                    <a:pt x="8887" y="21291"/>
                    <a:pt x="9751" y="21600"/>
                    <a:pt x="10800" y="21600"/>
                  </a:cubicBezTo>
                  <a:cubicBezTo>
                    <a:pt x="11849" y="21600"/>
                    <a:pt x="12713" y="21229"/>
                    <a:pt x="12713" y="20857"/>
                  </a:cubicBezTo>
                  <a:cubicBezTo>
                    <a:pt x="12713" y="20610"/>
                    <a:pt x="12466" y="20424"/>
                    <a:pt x="12034" y="20238"/>
                  </a:cubicBezTo>
                  <a:cubicBezTo>
                    <a:pt x="11602" y="20115"/>
                    <a:pt x="11294" y="19743"/>
                    <a:pt x="11294" y="19248"/>
                  </a:cubicBezTo>
                  <a:lnTo>
                    <a:pt x="11294" y="17453"/>
                  </a:lnTo>
                  <a:cubicBezTo>
                    <a:pt x="12775" y="17330"/>
                    <a:pt x="14133" y="16711"/>
                    <a:pt x="15182" y="15782"/>
                  </a:cubicBezTo>
                  <a:lnTo>
                    <a:pt x="15429" y="16030"/>
                  </a:lnTo>
                  <a:cubicBezTo>
                    <a:pt x="15676" y="16277"/>
                    <a:pt x="15737" y="16711"/>
                    <a:pt x="15552" y="17020"/>
                  </a:cubicBezTo>
                  <a:cubicBezTo>
                    <a:pt x="15367" y="17330"/>
                    <a:pt x="15367" y="17639"/>
                    <a:pt x="15490" y="17763"/>
                  </a:cubicBezTo>
                  <a:cubicBezTo>
                    <a:pt x="15737" y="18010"/>
                    <a:pt x="16478" y="17701"/>
                    <a:pt x="17095" y="17082"/>
                  </a:cubicBezTo>
                  <a:cubicBezTo>
                    <a:pt x="17712" y="16463"/>
                    <a:pt x="18021" y="15720"/>
                    <a:pt x="17774" y="15473"/>
                  </a:cubicBezTo>
                  <a:cubicBezTo>
                    <a:pt x="17650" y="15349"/>
                    <a:pt x="17342" y="15349"/>
                    <a:pt x="17033" y="15535"/>
                  </a:cubicBezTo>
                  <a:cubicBezTo>
                    <a:pt x="16725" y="15720"/>
                    <a:pt x="16293" y="15658"/>
                    <a:pt x="16046" y="15411"/>
                  </a:cubicBezTo>
                  <a:lnTo>
                    <a:pt x="15799" y="15163"/>
                  </a:lnTo>
                  <a:cubicBezTo>
                    <a:pt x="16725" y="14111"/>
                    <a:pt x="17342" y="12750"/>
                    <a:pt x="17465" y="11264"/>
                  </a:cubicBezTo>
                  <a:lnTo>
                    <a:pt x="19255" y="11264"/>
                  </a:lnTo>
                  <a:cubicBezTo>
                    <a:pt x="19687" y="11264"/>
                    <a:pt x="20057" y="11574"/>
                    <a:pt x="20242" y="12007"/>
                  </a:cubicBezTo>
                  <a:cubicBezTo>
                    <a:pt x="20366" y="12440"/>
                    <a:pt x="20613" y="12688"/>
                    <a:pt x="20859" y="12688"/>
                  </a:cubicBezTo>
                  <a:cubicBezTo>
                    <a:pt x="21291" y="12688"/>
                    <a:pt x="21600" y="11821"/>
                    <a:pt x="21600" y="10769"/>
                  </a:cubicBezTo>
                  <a:cubicBezTo>
                    <a:pt x="21600" y="9717"/>
                    <a:pt x="21230" y="8850"/>
                    <a:pt x="20859" y="88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E1B543A-9C59-C393-01C3-B2EEEE75D51B}"/>
                </a:ext>
              </a:extLst>
            </p:cNvPr>
            <p:cNvSpPr/>
            <p:nvPr/>
          </p:nvSpPr>
          <p:spPr>
            <a:xfrm>
              <a:off x="3932848" y="4713082"/>
              <a:ext cx="330954" cy="355950"/>
            </a:xfrm>
            <a:custGeom>
              <a:avLst/>
              <a:gdLst>
                <a:gd name="connsiteX0" fmla="*/ 16553 w 305137"/>
                <a:gd name="connsiteY0" fmla="*/ 230540 h 328183"/>
                <a:gd name="connsiteX1" fmla="*/ 70039 w 305137"/>
                <a:gd name="connsiteY1" fmla="*/ 258145 h 328183"/>
                <a:gd name="connsiteX2" fmla="*/ 92858 w 305137"/>
                <a:gd name="connsiteY2" fmla="*/ 323337 h 328183"/>
                <a:gd name="connsiteX3" fmla="*/ 27657 w 305137"/>
                <a:gd name="connsiteY3" fmla="*/ 300523 h 328183"/>
                <a:gd name="connsiteX4" fmla="*/ 4844 w 305137"/>
                <a:gd name="connsiteY4" fmla="*/ 235331 h 328183"/>
                <a:gd name="connsiteX5" fmla="*/ 16553 w 305137"/>
                <a:gd name="connsiteY5" fmla="*/ 230540 h 328183"/>
                <a:gd name="connsiteX6" fmla="*/ 288587 w 305137"/>
                <a:gd name="connsiteY6" fmla="*/ 230540 h 328183"/>
                <a:gd name="connsiteX7" fmla="*/ 300293 w 305137"/>
                <a:gd name="connsiteY7" fmla="*/ 235327 h 328183"/>
                <a:gd name="connsiteX8" fmla="*/ 277474 w 305137"/>
                <a:gd name="connsiteY8" fmla="*/ 300519 h 328183"/>
                <a:gd name="connsiteX9" fmla="*/ 212283 w 305137"/>
                <a:gd name="connsiteY9" fmla="*/ 323331 h 328183"/>
                <a:gd name="connsiteX10" fmla="*/ 235102 w 305137"/>
                <a:gd name="connsiteY10" fmla="*/ 258144 h 328183"/>
                <a:gd name="connsiteX11" fmla="*/ 288587 w 305137"/>
                <a:gd name="connsiteY11" fmla="*/ 230540 h 328183"/>
                <a:gd name="connsiteX12" fmla="*/ 142900 w 305137"/>
                <a:gd name="connsiteY12" fmla="*/ 115243 h 328183"/>
                <a:gd name="connsiteX13" fmla="*/ 193605 w 305137"/>
                <a:gd name="connsiteY13" fmla="*/ 165948 h 328183"/>
                <a:gd name="connsiteX14" fmla="*/ 142900 w 305137"/>
                <a:gd name="connsiteY14" fmla="*/ 216653 h 328183"/>
                <a:gd name="connsiteX15" fmla="*/ 92195 w 305137"/>
                <a:gd name="connsiteY15" fmla="*/ 165948 h 328183"/>
                <a:gd name="connsiteX16" fmla="*/ 142900 w 305137"/>
                <a:gd name="connsiteY16" fmla="*/ 115243 h 328183"/>
                <a:gd name="connsiteX17" fmla="*/ 223986 w 305137"/>
                <a:gd name="connsiteY17" fmla="*/ 59 h 328183"/>
                <a:gd name="connsiteX18" fmla="*/ 277478 w 305137"/>
                <a:gd name="connsiteY18" fmla="*/ 27667 h 328183"/>
                <a:gd name="connsiteX19" fmla="*/ 300291 w 305137"/>
                <a:gd name="connsiteY19" fmla="*/ 92850 h 328183"/>
                <a:gd name="connsiteX20" fmla="*/ 235096 w 305137"/>
                <a:gd name="connsiteY20" fmla="*/ 70038 h 328183"/>
                <a:gd name="connsiteX21" fmla="*/ 212277 w 305137"/>
                <a:gd name="connsiteY21" fmla="*/ 4849 h 328183"/>
                <a:gd name="connsiteX22" fmla="*/ 223986 w 305137"/>
                <a:gd name="connsiteY22" fmla="*/ 59 h 328183"/>
                <a:gd name="connsiteX23" fmla="*/ 81149 w 305137"/>
                <a:gd name="connsiteY23" fmla="*/ 57 h 328183"/>
                <a:gd name="connsiteX24" fmla="*/ 92855 w 305137"/>
                <a:gd name="connsiteY24" fmla="*/ 4844 h 328183"/>
                <a:gd name="connsiteX25" fmla="*/ 70036 w 305137"/>
                <a:gd name="connsiteY25" fmla="*/ 70035 h 328183"/>
                <a:gd name="connsiteX26" fmla="*/ 4844 w 305137"/>
                <a:gd name="connsiteY26" fmla="*/ 92854 h 328183"/>
                <a:gd name="connsiteX27" fmla="*/ 27663 w 305137"/>
                <a:gd name="connsiteY27" fmla="*/ 27663 h 328183"/>
                <a:gd name="connsiteX28" fmla="*/ 81149 w 305137"/>
                <a:gd name="connsiteY28" fmla="*/ 57 h 32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5137" h="328183">
                  <a:moveTo>
                    <a:pt x="16553" y="230540"/>
                  </a:moveTo>
                  <a:cubicBezTo>
                    <a:pt x="30839" y="229614"/>
                    <a:pt x="51812" y="239916"/>
                    <a:pt x="70039" y="258145"/>
                  </a:cubicBezTo>
                  <a:cubicBezTo>
                    <a:pt x="94343" y="282449"/>
                    <a:pt x="104556" y="311638"/>
                    <a:pt x="92858" y="323337"/>
                  </a:cubicBezTo>
                  <a:cubicBezTo>
                    <a:pt x="81149" y="335040"/>
                    <a:pt x="51966" y="324822"/>
                    <a:pt x="27657" y="300523"/>
                  </a:cubicBezTo>
                  <a:cubicBezTo>
                    <a:pt x="3359" y="276213"/>
                    <a:pt x="-6854" y="247029"/>
                    <a:pt x="4844" y="235331"/>
                  </a:cubicBezTo>
                  <a:cubicBezTo>
                    <a:pt x="7771" y="232405"/>
                    <a:pt x="11790" y="230849"/>
                    <a:pt x="16553" y="230540"/>
                  </a:cubicBezTo>
                  <a:close/>
                  <a:moveTo>
                    <a:pt x="288587" y="230540"/>
                  </a:moveTo>
                  <a:cubicBezTo>
                    <a:pt x="293349" y="230848"/>
                    <a:pt x="297367" y="232403"/>
                    <a:pt x="300293" y="235327"/>
                  </a:cubicBezTo>
                  <a:cubicBezTo>
                    <a:pt x="311991" y="247025"/>
                    <a:pt x="301778" y="276217"/>
                    <a:pt x="277474" y="300519"/>
                  </a:cubicBezTo>
                  <a:cubicBezTo>
                    <a:pt x="253170" y="324822"/>
                    <a:pt x="223986" y="335034"/>
                    <a:pt x="212283" y="323331"/>
                  </a:cubicBezTo>
                  <a:cubicBezTo>
                    <a:pt x="200579" y="311629"/>
                    <a:pt x="210797" y="282447"/>
                    <a:pt x="235102" y="258144"/>
                  </a:cubicBezTo>
                  <a:cubicBezTo>
                    <a:pt x="253330" y="239917"/>
                    <a:pt x="274303" y="229616"/>
                    <a:pt x="288587" y="230540"/>
                  </a:cubicBezTo>
                  <a:close/>
                  <a:moveTo>
                    <a:pt x="142900" y="115243"/>
                  </a:moveTo>
                  <a:cubicBezTo>
                    <a:pt x="170904" y="115243"/>
                    <a:pt x="193605" y="137944"/>
                    <a:pt x="193605" y="165948"/>
                  </a:cubicBezTo>
                  <a:cubicBezTo>
                    <a:pt x="193605" y="193952"/>
                    <a:pt x="170904" y="216653"/>
                    <a:pt x="142900" y="216653"/>
                  </a:cubicBezTo>
                  <a:cubicBezTo>
                    <a:pt x="114896" y="216653"/>
                    <a:pt x="92195" y="193952"/>
                    <a:pt x="92195" y="165948"/>
                  </a:cubicBezTo>
                  <a:cubicBezTo>
                    <a:pt x="92195" y="137944"/>
                    <a:pt x="114896" y="115243"/>
                    <a:pt x="142900" y="115243"/>
                  </a:cubicBezTo>
                  <a:close/>
                  <a:moveTo>
                    <a:pt x="223986" y="59"/>
                  </a:moveTo>
                  <a:cubicBezTo>
                    <a:pt x="238273" y="-867"/>
                    <a:pt x="259246" y="9435"/>
                    <a:pt x="277478" y="27667"/>
                  </a:cubicBezTo>
                  <a:cubicBezTo>
                    <a:pt x="301776" y="51965"/>
                    <a:pt x="311989" y="81153"/>
                    <a:pt x="300291" y="92850"/>
                  </a:cubicBezTo>
                  <a:cubicBezTo>
                    <a:pt x="288583" y="104553"/>
                    <a:pt x="259400" y="94341"/>
                    <a:pt x="235096" y="70038"/>
                  </a:cubicBezTo>
                  <a:cubicBezTo>
                    <a:pt x="210792" y="45734"/>
                    <a:pt x="200579" y="16547"/>
                    <a:pt x="212277" y="4849"/>
                  </a:cubicBezTo>
                  <a:cubicBezTo>
                    <a:pt x="215204" y="1924"/>
                    <a:pt x="219224" y="367"/>
                    <a:pt x="223986" y="59"/>
                  </a:cubicBezTo>
                  <a:close/>
                  <a:moveTo>
                    <a:pt x="81149" y="57"/>
                  </a:moveTo>
                  <a:cubicBezTo>
                    <a:pt x="85910" y="364"/>
                    <a:pt x="89929" y="1920"/>
                    <a:pt x="92855" y="4844"/>
                  </a:cubicBezTo>
                  <a:cubicBezTo>
                    <a:pt x="104558" y="16547"/>
                    <a:pt x="94340" y="45731"/>
                    <a:pt x="70036" y="70035"/>
                  </a:cubicBezTo>
                  <a:cubicBezTo>
                    <a:pt x="45731" y="94340"/>
                    <a:pt x="16548" y="104558"/>
                    <a:pt x="4844" y="92854"/>
                  </a:cubicBezTo>
                  <a:cubicBezTo>
                    <a:pt x="-6854" y="81151"/>
                    <a:pt x="3359" y="51967"/>
                    <a:pt x="27663" y="27663"/>
                  </a:cubicBezTo>
                  <a:cubicBezTo>
                    <a:pt x="45891" y="9435"/>
                    <a:pt x="66864" y="-867"/>
                    <a:pt x="81149" y="5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F2BC52BC-6679-5173-B6B5-FDEAAD96138F}"/>
                </a:ext>
              </a:extLst>
            </p:cNvPr>
            <p:cNvSpPr/>
            <p:nvPr/>
          </p:nvSpPr>
          <p:spPr>
            <a:xfrm>
              <a:off x="6782637" y="1913293"/>
              <a:ext cx="874934" cy="87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9" y="8850"/>
                  </a:moveTo>
                  <a:cubicBezTo>
                    <a:pt x="20613" y="8850"/>
                    <a:pt x="20427" y="9098"/>
                    <a:pt x="20242" y="9531"/>
                  </a:cubicBezTo>
                  <a:cubicBezTo>
                    <a:pt x="20119" y="9964"/>
                    <a:pt x="19749" y="10274"/>
                    <a:pt x="19255" y="10274"/>
                  </a:cubicBezTo>
                  <a:lnTo>
                    <a:pt x="17465" y="10274"/>
                  </a:lnTo>
                  <a:cubicBezTo>
                    <a:pt x="17342" y="8789"/>
                    <a:pt x="16786" y="7427"/>
                    <a:pt x="15799" y="6375"/>
                  </a:cubicBezTo>
                  <a:lnTo>
                    <a:pt x="16046" y="6127"/>
                  </a:lnTo>
                  <a:cubicBezTo>
                    <a:pt x="16293" y="5880"/>
                    <a:pt x="16725" y="5818"/>
                    <a:pt x="17033" y="6004"/>
                  </a:cubicBezTo>
                  <a:cubicBezTo>
                    <a:pt x="17342" y="6189"/>
                    <a:pt x="17650" y="6189"/>
                    <a:pt x="17774" y="6065"/>
                  </a:cubicBezTo>
                  <a:cubicBezTo>
                    <a:pt x="18021" y="5818"/>
                    <a:pt x="17712" y="5075"/>
                    <a:pt x="17095" y="4456"/>
                  </a:cubicBezTo>
                  <a:cubicBezTo>
                    <a:pt x="16478" y="3837"/>
                    <a:pt x="15737" y="3528"/>
                    <a:pt x="15490" y="3775"/>
                  </a:cubicBezTo>
                  <a:cubicBezTo>
                    <a:pt x="15367" y="3899"/>
                    <a:pt x="15367" y="4209"/>
                    <a:pt x="15552" y="4518"/>
                  </a:cubicBezTo>
                  <a:cubicBezTo>
                    <a:pt x="15737" y="4828"/>
                    <a:pt x="15675" y="5261"/>
                    <a:pt x="15429" y="5508"/>
                  </a:cubicBezTo>
                  <a:lnTo>
                    <a:pt x="15182" y="5756"/>
                  </a:lnTo>
                  <a:cubicBezTo>
                    <a:pt x="14133" y="4828"/>
                    <a:pt x="12775" y="4209"/>
                    <a:pt x="11294" y="4085"/>
                  </a:cubicBezTo>
                  <a:lnTo>
                    <a:pt x="11294" y="2352"/>
                  </a:lnTo>
                  <a:cubicBezTo>
                    <a:pt x="11294" y="1919"/>
                    <a:pt x="11602" y="1547"/>
                    <a:pt x="12034" y="1362"/>
                  </a:cubicBezTo>
                  <a:cubicBezTo>
                    <a:pt x="12466" y="1238"/>
                    <a:pt x="12713" y="990"/>
                    <a:pt x="12713" y="743"/>
                  </a:cubicBezTo>
                  <a:cubicBezTo>
                    <a:pt x="12713" y="309"/>
                    <a:pt x="11849" y="0"/>
                    <a:pt x="10800" y="0"/>
                  </a:cubicBezTo>
                  <a:cubicBezTo>
                    <a:pt x="9751" y="0"/>
                    <a:pt x="8887" y="371"/>
                    <a:pt x="8887" y="743"/>
                  </a:cubicBezTo>
                  <a:cubicBezTo>
                    <a:pt x="8887" y="990"/>
                    <a:pt x="9134" y="1176"/>
                    <a:pt x="9566" y="1362"/>
                  </a:cubicBezTo>
                  <a:cubicBezTo>
                    <a:pt x="9998" y="1485"/>
                    <a:pt x="10306" y="1857"/>
                    <a:pt x="10306" y="2352"/>
                  </a:cubicBezTo>
                  <a:lnTo>
                    <a:pt x="10306" y="4085"/>
                  </a:lnTo>
                  <a:cubicBezTo>
                    <a:pt x="8825" y="4209"/>
                    <a:pt x="7467" y="4828"/>
                    <a:pt x="6418" y="5756"/>
                  </a:cubicBezTo>
                  <a:lnTo>
                    <a:pt x="6171" y="5508"/>
                  </a:lnTo>
                  <a:cubicBezTo>
                    <a:pt x="5924" y="5261"/>
                    <a:pt x="5863" y="4828"/>
                    <a:pt x="6048" y="4518"/>
                  </a:cubicBezTo>
                  <a:cubicBezTo>
                    <a:pt x="6233" y="4209"/>
                    <a:pt x="6233" y="3899"/>
                    <a:pt x="6110" y="3775"/>
                  </a:cubicBezTo>
                  <a:cubicBezTo>
                    <a:pt x="5863" y="3528"/>
                    <a:pt x="5122" y="3837"/>
                    <a:pt x="4505" y="4456"/>
                  </a:cubicBezTo>
                  <a:cubicBezTo>
                    <a:pt x="3888" y="5075"/>
                    <a:pt x="3579" y="5818"/>
                    <a:pt x="3826" y="6065"/>
                  </a:cubicBezTo>
                  <a:cubicBezTo>
                    <a:pt x="3950" y="6189"/>
                    <a:pt x="4258" y="6189"/>
                    <a:pt x="4567" y="6004"/>
                  </a:cubicBezTo>
                  <a:cubicBezTo>
                    <a:pt x="4875" y="5818"/>
                    <a:pt x="5307" y="5880"/>
                    <a:pt x="5554" y="6127"/>
                  </a:cubicBezTo>
                  <a:lnTo>
                    <a:pt x="5801" y="6375"/>
                  </a:lnTo>
                  <a:cubicBezTo>
                    <a:pt x="4875" y="7427"/>
                    <a:pt x="4258" y="8788"/>
                    <a:pt x="4135" y="10274"/>
                  </a:cubicBezTo>
                  <a:lnTo>
                    <a:pt x="2345" y="10274"/>
                  </a:lnTo>
                  <a:cubicBezTo>
                    <a:pt x="1913" y="10274"/>
                    <a:pt x="1543" y="9964"/>
                    <a:pt x="1358" y="9531"/>
                  </a:cubicBezTo>
                  <a:cubicBezTo>
                    <a:pt x="1234" y="9098"/>
                    <a:pt x="987" y="8850"/>
                    <a:pt x="741" y="8850"/>
                  </a:cubicBezTo>
                  <a:cubicBezTo>
                    <a:pt x="309" y="8850"/>
                    <a:pt x="0" y="9717"/>
                    <a:pt x="0" y="10769"/>
                  </a:cubicBezTo>
                  <a:cubicBezTo>
                    <a:pt x="0" y="11821"/>
                    <a:pt x="370" y="12688"/>
                    <a:pt x="741" y="12688"/>
                  </a:cubicBezTo>
                  <a:cubicBezTo>
                    <a:pt x="987" y="12688"/>
                    <a:pt x="1173" y="12440"/>
                    <a:pt x="1358" y="12007"/>
                  </a:cubicBezTo>
                  <a:cubicBezTo>
                    <a:pt x="1481" y="11574"/>
                    <a:pt x="1851" y="11264"/>
                    <a:pt x="2345" y="11264"/>
                  </a:cubicBezTo>
                  <a:lnTo>
                    <a:pt x="4135" y="11264"/>
                  </a:lnTo>
                  <a:cubicBezTo>
                    <a:pt x="4258" y="12750"/>
                    <a:pt x="4875" y="14111"/>
                    <a:pt x="5801" y="15163"/>
                  </a:cubicBezTo>
                  <a:lnTo>
                    <a:pt x="5554" y="15411"/>
                  </a:lnTo>
                  <a:cubicBezTo>
                    <a:pt x="5307" y="15658"/>
                    <a:pt x="4875" y="15720"/>
                    <a:pt x="4567" y="15535"/>
                  </a:cubicBezTo>
                  <a:cubicBezTo>
                    <a:pt x="4258" y="15349"/>
                    <a:pt x="3950" y="15349"/>
                    <a:pt x="3826" y="15473"/>
                  </a:cubicBezTo>
                  <a:cubicBezTo>
                    <a:pt x="3579" y="15720"/>
                    <a:pt x="3888" y="16463"/>
                    <a:pt x="4505" y="17082"/>
                  </a:cubicBezTo>
                  <a:cubicBezTo>
                    <a:pt x="5122" y="17701"/>
                    <a:pt x="5863" y="18010"/>
                    <a:pt x="6110" y="17763"/>
                  </a:cubicBezTo>
                  <a:cubicBezTo>
                    <a:pt x="6233" y="17639"/>
                    <a:pt x="6233" y="17330"/>
                    <a:pt x="6048" y="17020"/>
                  </a:cubicBezTo>
                  <a:cubicBezTo>
                    <a:pt x="5863" y="16711"/>
                    <a:pt x="5925" y="16277"/>
                    <a:pt x="6171" y="16030"/>
                  </a:cubicBezTo>
                  <a:lnTo>
                    <a:pt x="6418" y="15782"/>
                  </a:lnTo>
                  <a:cubicBezTo>
                    <a:pt x="7467" y="16711"/>
                    <a:pt x="8825" y="17330"/>
                    <a:pt x="10306" y="17453"/>
                  </a:cubicBezTo>
                  <a:lnTo>
                    <a:pt x="10306" y="19248"/>
                  </a:lnTo>
                  <a:cubicBezTo>
                    <a:pt x="10306" y="19681"/>
                    <a:pt x="9998" y="20053"/>
                    <a:pt x="9566" y="20238"/>
                  </a:cubicBezTo>
                  <a:cubicBezTo>
                    <a:pt x="9134" y="20362"/>
                    <a:pt x="8887" y="20610"/>
                    <a:pt x="8887" y="20857"/>
                  </a:cubicBezTo>
                  <a:cubicBezTo>
                    <a:pt x="8887" y="21291"/>
                    <a:pt x="9751" y="21600"/>
                    <a:pt x="10800" y="21600"/>
                  </a:cubicBezTo>
                  <a:cubicBezTo>
                    <a:pt x="11849" y="21600"/>
                    <a:pt x="12713" y="21229"/>
                    <a:pt x="12713" y="20857"/>
                  </a:cubicBezTo>
                  <a:cubicBezTo>
                    <a:pt x="12713" y="20610"/>
                    <a:pt x="12466" y="20424"/>
                    <a:pt x="12034" y="20238"/>
                  </a:cubicBezTo>
                  <a:cubicBezTo>
                    <a:pt x="11602" y="20115"/>
                    <a:pt x="11294" y="19743"/>
                    <a:pt x="11294" y="19248"/>
                  </a:cubicBezTo>
                  <a:lnTo>
                    <a:pt x="11294" y="17453"/>
                  </a:lnTo>
                  <a:cubicBezTo>
                    <a:pt x="12775" y="17330"/>
                    <a:pt x="14133" y="16711"/>
                    <a:pt x="15182" y="15782"/>
                  </a:cubicBezTo>
                  <a:lnTo>
                    <a:pt x="15429" y="16030"/>
                  </a:lnTo>
                  <a:cubicBezTo>
                    <a:pt x="15676" y="16277"/>
                    <a:pt x="15737" y="16711"/>
                    <a:pt x="15552" y="17020"/>
                  </a:cubicBezTo>
                  <a:cubicBezTo>
                    <a:pt x="15367" y="17330"/>
                    <a:pt x="15367" y="17639"/>
                    <a:pt x="15490" y="17763"/>
                  </a:cubicBezTo>
                  <a:cubicBezTo>
                    <a:pt x="15737" y="18010"/>
                    <a:pt x="16478" y="17701"/>
                    <a:pt x="17095" y="17082"/>
                  </a:cubicBezTo>
                  <a:cubicBezTo>
                    <a:pt x="17712" y="16463"/>
                    <a:pt x="18021" y="15720"/>
                    <a:pt x="17774" y="15473"/>
                  </a:cubicBezTo>
                  <a:cubicBezTo>
                    <a:pt x="17650" y="15349"/>
                    <a:pt x="17342" y="15349"/>
                    <a:pt x="17033" y="15535"/>
                  </a:cubicBezTo>
                  <a:cubicBezTo>
                    <a:pt x="16725" y="15720"/>
                    <a:pt x="16293" y="15658"/>
                    <a:pt x="16046" y="15411"/>
                  </a:cubicBezTo>
                  <a:lnTo>
                    <a:pt x="15799" y="15163"/>
                  </a:lnTo>
                  <a:cubicBezTo>
                    <a:pt x="16725" y="14111"/>
                    <a:pt x="17342" y="12750"/>
                    <a:pt x="17465" y="11264"/>
                  </a:cubicBezTo>
                  <a:lnTo>
                    <a:pt x="19255" y="11264"/>
                  </a:lnTo>
                  <a:cubicBezTo>
                    <a:pt x="19687" y="11264"/>
                    <a:pt x="20057" y="11574"/>
                    <a:pt x="20242" y="12007"/>
                  </a:cubicBezTo>
                  <a:cubicBezTo>
                    <a:pt x="20366" y="12440"/>
                    <a:pt x="20613" y="12688"/>
                    <a:pt x="20859" y="12688"/>
                  </a:cubicBezTo>
                  <a:cubicBezTo>
                    <a:pt x="21291" y="12688"/>
                    <a:pt x="21600" y="11821"/>
                    <a:pt x="21600" y="10769"/>
                  </a:cubicBezTo>
                  <a:cubicBezTo>
                    <a:pt x="21600" y="9717"/>
                    <a:pt x="21291" y="8850"/>
                    <a:pt x="20859" y="88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27010D7-CDE6-41A2-9EC7-DC1B25C18580}"/>
                </a:ext>
              </a:extLst>
            </p:cNvPr>
            <p:cNvSpPr/>
            <p:nvPr/>
          </p:nvSpPr>
          <p:spPr>
            <a:xfrm>
              <a:off x="7057616" y="2163272"/>
              <a:ext cx="330956" cy="355958"/>
            </a:xfrm>
            <a:custGeom>
              <a:avLst/>
              <a:gdLst>
                <a:gd name="connsiteX0" fmla="*/ 288585 w 305139"/>
                <a:gd name="connsiteY0" fmla="*/ 230544 h 328191"/>
                <a:gd name="connsiteX1" fmla="*/ 300292 w 305139"/>
                <a:gd name="connsiteY1" fmla="*/ 235334 h 328191"/>
                <a:gd name="connsiteX2" fmla="*/ 277472 w 305139"/>
                <a:gd name="connsiteY2" fmla="*/ 300524 h 328191"/>
                <a:gd name="connsiteX3" fmla="*/ 212282 w 305139"/>
                <a:gd name="connsiteY3" fmla="*/ 323344 h 328191"/>
                <a:gd name="connsiteX4" fmla="*/ 235097 w 305139"/>
                <a:gd name="connsiteY4" fmla="*/ 258149 h 328191"/>
                <a:gd name="connsiteX5" fmla="*/ 272420 w 305139"/>
                <a:gd name="connsiteY5" fmla="*/ 233240 h 328191"/>
                <a:gd name="connsiteX6" fmla="*/ 288585 w 305139"/>
                <a:gd name="connsiteY6" fmla="*/ 230544 h 328191"/>
                <a:gd name="connsiteX7" fmla="*/ 16554 w 305139"/>
                <a:gd name="connsiteY7" fmla="*/ 230544 h 328191"/>
                <a:gd name="connsiteX8" fmla="*/ 70038 w 305139"/>
                <a:gd name="connsiteY8" fmla="*/ 258145 h 328191"/>
                <a:gd name="connsiteX9" fmla="*/ 92857 w 305139"/>
                <a:gd name="connsiteY9" fmla="*/ 323337 h 328191"/>
                <a:gd name="connsiteX10" fmla="*/ 27661 w 305139"/>
                <a:gd name="connsiteY10" fmla="*/ 300525 h 328191"/>
                <a:gd name="connsiteX11" fmla="*/ 4848 w 305139"/>
                <a:gd name="connsiteY11" fmla="*/ 235333 h 328191"/>
                <a:gd name="connsiteX12" fmla="*/ 16554 w 305139"/>
                <a:gd name="connsiteY12" fmla="*/ 230544 h 328191"/>
                <a:gd name="connsiteX13" fmla="*/ 165945 w 305139"/>
                <a:gd name="connsiteY13" fmla="*/ 115244 h 328191"/>
                <a:gd name="connsiteX14" fmla="*/ 216650 w 305139"/>
                <a:gd name="connsiteY14" fmla="*/ 165949 h 328191"/>
                <a:gd name="connsiteX15" fmla="*/ 165945 w 305139"/>
                <a:gd name="connsiteY15" fmla="*/ 216654 h 328191"/>
                <a:gd name="connsiteX16" fmla="*/ 115240 w 305139"/>
                <a:gd name="connsiteY16" fmla="*/ 165949 h 328191"/>
                <a:gd name="connsiteX17" fmla="*/ 165945 w 305139"/>
                <a:gd name="connsiteY17" fmla="*/ 115244 h 328191"/>
                <a:gd name="connsiteX18" fmla="*/ 81151 w 305139"/>
                <a:gd name="connsiteY18" fmla="*/ 63 h 328191"/>
                <a:gd name="connsiteX19" fmla="*/ 92856 w 305139"/>
                <a:gd name="connsiteY19" fmla="*/ 4852 h 328191"/>
                <a:gd name="connsiteX20" fmla="*/ 70043 w 305139"/>
                <a:gd name="connsiteY20" fmla="*/ 70042 h 328191"/>
                <a:gd name="connsiteX21" fmla="*/ 4846 w 305139"/>
                <a:gd name="connsiteY21" fmla="*/ 92861 h 328191"/>
                <a:gd name="connsiteX22" fmla="*/ 27665 w 305139"/>
                <a:gd name="connsiteY22" fmla="*/ 27665 h 328191"/>
                <a:gd name="connsiteX23" fmla="*/ 81151 w 305139"/>
                <a:gd name="connsiteY23" fmla="*/ 63 h 328191"/>
                <a:gd name="connsiteX24" fmla="*/ 223980 w 305139"/>
                <a:gd name="connsiteY24" fmla="*/ 57 h 328191"/>
                <a:gd name="connsiteX25" fmla="*/ 277471 w 305139"/>
                <a:gd name="connsiteY25" fmla="*/ 27659 h 328191"/>
                <a:gd name="connsiteX26" fmla="*/ 300285 w 305139"/>
                <a:gd name="connsiteY26" fmla="*/ 92855 h 328191"/>
                <a:gd name="connsiteX27" fmla="*/ 235088 w 305139"/>
                <a:gd name="connsiteY27" fmla="*/ 70042 h 328191"/>
                <a:gd name="connsiteX28" fmla="*/ 212275 w 305139"/>
                <a:gd name="connsiteY28" fmla="*/ 4845 h 328191"/>
                <a:gd name="connsiteX29" fmla="*/ 223980 w 305139"/>
                <a:gd name="connsiteY29" fmla="*/ 57 h 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5139" h="328191">
                  <a:moveTo>
                    <a:pt x="288585" y="230544"/>
                  </a:moveTo>
                  <a:cubicBezTo>
                    <a:pt x="293347" y="230852"/>
                    <a:pt x="297366" y="232408"/>
                    <a:pt x="300292" y="235334"/>
                  </a:cubicBezTo>
                  <a:cubicBezTo>
                    <a:pt x="311996" y="247038"/>
                    <a:pt x="301777" y="276223"/>
                    <a:pt x="277472" y="300524"/>
                  </a:cubicBezTo>
                  <a:cubicBezTo>
                    <a:pt x="253171" y="324829"/>
                    <a:pt x="223986" y="335048"/>
                    <a:pt x="212282" y="323344"/>
                  </a:cubicBezTo>
                  <a:cubicBezTo>
                    <a:pt x="200578" y="311640"/>
                    <a:pt x="210796" y="282454"/>
                    <a:pt x="235097" y="258149"/>
                  </a:cubicBezTo>
                  <a:cubicBezTo>
                    <a:pt x="247249" y="245999"/>
                    <a:pt x="260622" y="237369"/>
                    <a:pt x="272420" y="233240"/>
                  </a:cubicBezTo>
                  <a:cubicBezTo>
                    <a:pt x="278318" y="231175"/>
                    <a:pt x="283823" y="230236"/>
                    <a:pt x="288585" y="230544"/>
                  </a:cubicBezTo>
                  <a:close/>
                  <a:moveTo>
                    <a:pt x="16554" y="230544"/>
                  </a:moveTo>
                  <a:cubicBezTo>
                    <a:pt x="30838" y="229619"/>
                    <a:pt x="51810" y="239922"/>
                    <a:pt x="70038" y="258145"/>
                  </a:cubicBezTo>
                  <a:cubicBezTo>
                    <a:pt x="94342" y="282458"/>
                    <a:pt x="104555" y="311640"/>
                    <a:pt x="92857" y="323337"/>
                  </a:cubicBezTo>
                  <a:cubicBezTo>
                    <a:pt x="81153" y="335035"/>
                    <a:pt x="51970" y="324828"/>
                    <a:pt x="27661" y="300525"/>
                  </a:cubicBezTo>
                  <a:cubicBezTo>
                    <a:pt x="3363" y="276223"/>
                    <a:pt x="-6855" y="247036"/>
                    <a:pt x="4848" y="235333"/>
                  </a:cubicBezTo>
                  <a:cubicBezTo>
                    <a:pt x="7774" y="232408"/>
                    <a:pt x="11792" y="230852"/>
                    <a:pt x="16554" y="230544"/>
                  </a:cubicBezTo>
                  <a:close/>
                  <a:moveTo>
                    <a:pt x="165945" y="115244"/>
                  </a:moveTo>
                  <a:cubicBezTo>
                    <a:pt x="193949" y="115244"/>
                    <a:pt x="216650" y="137945"/>
                    <a:pt x="216650" y="165949"/>
                  </a:cubicBezTo>
                  <a:cubicBezTo>
                    <a:pt x="216650" y="193953"/>
                    <a:pt x="193949" y="216654"/>
                    <a:pt x="165945" y="216654"/>
                  </a:cubicBezTo>
                  <a:cubicBezTo>
                    <a:pt x="137941" y="216654"/>
                    <a:pt x="115240" y="193953"/>
                    <a:pt x="115240" y="165949"/>
                  </a:cubicBezTo>
                  <a:cubicBezTo>
                    <a:pt x="115240" y="137945"/>
                    <a:pt x="137941" y="115244"/>
                    <a:pt x="165945" y="115244"/>
                  </a:cubicBezTo>
                  <a:close/>
                  <a:moveTo>
                    <a:pt x="81151" y="63"/>
                  </a:moveTo>
                  <a:cubicBezTo>
                    <a:pt x="85912" y="371"/>
                    <a:pt x="89931" y="1927"/>
                    <a:pt x="92856" y="4852"/>
                  </a:cubicBezTo>
                  <a:cubicBezTo>
                    <a:pt x="104555" y="16555"/>
                    <a:pt x="94342" y="45739"/>
                    <a:pt x="70043" y="70042"/>
                  </a:cubicBezTo>
                  <a:cubicBezTo>
                    <a:pt x="45733" y="94346"/>
                    <a:pt x="16550" y="104559"/>
                    <a:pt x="4846" y="92861"/>
                  </a:cubicBezTo>
                  <a:cubicBezTo>
                    <a:pt x="-6857" y="81157"/>
                    <a:pt x="3361" y="51974"/>
                    <a:pt x="27665" y="27665"/>
                  </a:cubicBezTo>
                  <a:cubicBezTo>
                    <a:pt x="45893" y="9442"/>
                    <a:pt x="66866" y="-862"/>
                    <a:pt x="81151" y="63"/>
                  </a:cubicBezTo>
                  <a:close/>
                  <a:moveTo>
                    <a:pt x="223980" y="57"/>
                  </a:moveTo>
                  <a:cubicBezTo>
                    <a:pt x="238265" y="-866"/>
                    <a:pt x="259239" y="9434"/>
                    <a:pt x="277471" y="27659"/>
                  </a:cubicBezTo>
                  <a:cubicBezTo>
                    <a:pt x="301770" y="51968"/>
                    <a:pt x="311988" y="81152"/>
                    <a:pt x="300285" y="92855"/>
                  </a:cubicBezTo>
                  <a:cubicBezTo>
                    <a:pt x="288581" y="104559"/>
                    <a:pt x="259398" y="94341"/>
                    <a:pt x="235088" y="70042"/>
                  </a:cubicBezTo>
                  <a:cubicBezTo>
                    <a:pt x="210789" y="45732"/>
                    <a:pt x="200576" y="16549"/>
                    <a:pt x="212275" y="4845"/>
                  </a:cubicBezTo>
                  <a:cubicBezTo>
                    <a:pt x="215201" y="1921"/>
                    <a:pt x="219219" y="365"/>
                    <a:pt x="223980" y="5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C24C737B-8BBE-826D-23A3-D8A9A1457EF9}"/>
                </a:ext>
              </a:extLst>
            </p:cNvPr>
            <p:cNvSpPr/>
            <p:nvPr/>
          </p:nvSpPr>
          <p:spPr>
            <a:xfrm>
              <a:off x="7107612" y="4113128"/>
              <a:ext cx="875208" cy="87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20800" y="8850"/>
                  </a:moveTo>
                  <a:cubicBezTo>
                    <a:pt x="20554" y="8850"/>
                    <a:pt x="20369" y="9098"/>
                    <a:pt x="20185" y="9531"/>
                  </a:cubicBezTo>
                  <a:cubicBezTo>
                    <a:pt x="20062" y="9964"/>
                    <a:pt x="19692" y="10274"/>
                    <a:pt x="19200" y="10274"/>
                  </a:cubicBezTo>
                  <a:lnTo>
                    <a:pt x="17415" y="10274"/>
                  </a:lnTo>
                  <a:cubicBezTo>
                    <a:pt x="17292" y="8789"/>
                    <a:pt x="16739" y="7427"/>
                    <a:pt x="15754" y="6375"/>
                  </a:cubicBezTo>
                  <a:lnTo>
                    <a:pt x="16000" y="6127"/>
                  </a:lnTo>
                  <a:cubicBezTo>
                    <a:pt x="16246" y="5880"/>
                    <a:pt x="16677" y="5818"/>
                    <a:pt x="16985" y="6004"/>
                  </a:cubicBezTo>
                  <a:cubicBezTo>
                    <a:pt x="17292" y="6189"/>
                    <a:pt x="17600" y="6189"/>
                    <a:pt x="17723" y="6065"/>
                  </a:cubicBezTo>
                  <a:cubicBezTo>
                    <a:pt x="17969" y="5818"/>
                    <a:pt x="17662" y="5075"/>
                    <a:pt x="17046" y="4456"/>
                  </a:cubicBezTo>
                  <a:cubicBezTo>
                    <a:pt x="16431" y="3837"/>
                    <a:pt x="15692" y="3528"/>
                    <a:pt x="15446" y="3775"/>
                  </a:cubicBezTo>
                  <a:cubicBezTo>
                    <a:pt x="15323" y="3899"/>
                    <a:pt x="15323" y="4209"/>
                    <a:pt x="15508" y="4518"/>
                  </a:cubicBezTo>
                  <a:cubicBezTo>
                    <a:pt x="15692" y="4828"/>
                    <a:pt x="15631" y="5261"/>
                    <a:pt x="15385" y="5508"/>
                  </a:cubicBezTo>
                  <a:lnTo>
                    <a:pt x="15139" y="5756"/>
                  </a:lnTo>
                  <a:cubicBezTo>
                    <a:pt x="14092" y="4828"/>
                    <a:pt x="12739" y="4209"/>
                    <a:pt x="11262" y="4085"/>
                  </a:cubicBezTo>
                  <a:lnTo>
                    <a:pt x="11262" y="2352"/>
                  </a:lnTo>
                  <a:cubicBezTo>
                    <a:pt x="11262" y="1919"/>
                    <a:pt x="11569" y="1547"/>
                    <a:pt x="12000" y="1362"/>
                  </a:cubicBezTo>
                  <a:cubicBezTo>
                    <a:pt x="12431" y="1238"/>
                    <a:pt x="12677" y="990"/>
                    <a:pt x="12677" y="743"/>
                  </a:cubicBezTo>
                  <a:cubicBezTo>
                    <a:pt x="12677" y="309"/>
                    <a:pt x="11815" y="0"/>
                    <a:pt x="10769" y="0"/>
                  </a:cubicBezTo>
                  <a:cubicBezTo>
                    <a:pt x="9723" y="0"/>
                    <a:pt x="8862" y="371"/>
                    <a:pt x="8862" y="743"/>
                  </a:cubicBezTo>
                  <a:cubicBezTo>
                    <a:pt x="8862" y="990"/>
                    <a:pt x="9108" y="1176"/>
                    <a:pt x="9538" y="1362"/>
                  </a:cubicBezTo>
                  <a:cubicBezTo>
                    <a:pt x="9969" y="1485"/>
                    <a:pt x="10277" y="1857"/>
                    <a:pt x="10277" y="2352"/>
                  </a:cubicBezTo>
                  <a:lnTo>
                    <a:pt x="10277" y="4085"/>
                  </a:lnTo>
                  <a:cubicBezTo>
                    <a:pt x="8800" y="4209"/>
                    <a:pt x="7446" y="4828"/>
                    <a:pt x="6400" y="5756"/>
                  </a:cubicBezTo>
                  <a:lnTo>
                    <a:pt x="6154" y="5508"/>
                  </a:lnTo>
                  <a:cubicBezTo>
                    <a:pt x="5908" y="5261"/>
                    <a:pt x="5846" y="4828"/>
                    <a:pt x="6031" y="4518"/>
                  </a:cubicBezTo>
                  <a:cubicBezTo>
                    <a:pt x="6215" y="4209"/>
                    <a:pt x="6215" y="3899"/>
                    <a:pt x="6092" y="3775"/>
                  </a:cubicBezTo>
                  <a:cubicBezTo>
                    <a:pt x="5846" y="3528"/>
                    <a:pt x="5108" y="3837"/>
                    <a:pt x="4492" y="4456"/>
                  </a:cubicBezTo>
                  <a:cubicBezTo>
                    <a:pt x="3877" y="5075"/>
                    <a:pt x="3569" y="5818"/>
                    <a:pt x="3815" y="6065"/>
                  </a:cubicBezTo>
                  <a:cubicBezTo>
                    <a:pt x="3938" y="6189"/>
                    <a:pt x="4246" y="6189"/>
                    <a:pt x="4554" y="6004"/>
                  </a:cubicBezTo>
                  <a:cubicBezTo>
                    <a:pt x="4861" y="5818"/>
                    <a:pt x="5292" y="5880"/>
                    <a:pt x="5538" y="6127"/>
                  </a:cubicBezTo>
                  <a:lnTo>
                    <a:pt x="5785" y="6375"/>
                  </a:lnTo>
                  <a:cubicBezTo>
                    <a:pt x="4861" y="7427"/>
                    <a:pt x="4246" y="8788"/>
                    <a:pt x="4123" y="10274"/>
                  </a:cubicBezTo>
                  <a:lnTo>
                    <a:pt x="2338" y="10274"/>
                  </a:lnTo>
                  <a:cubicBezTo>
                    <a:pt x="1908" y="10274"/>
                    <a:pt x="1538" y="9964"/>
                    <a:pt x="1354" y="9531"/>
                  </a:cubicBezTo>
                  <a:cubicBezTo>
                    <a:pt x="1231" y="9098"/>
                    <a:pt x="985" y="8850"/>
                    <a:pt x="738" y="8850"/>
                  </a:cubicBezTo>
                  <a:cubicBezTo>
                    <a:pt x="308" y="8850"/>
                    <a:pt x="0" y="9717"/>
                    <a:pt x="0" y="10769"/>
                  </a:cubicBezTo>
                  <a:cubicBezTo>
                    <a:pt x="0" y="11821"/>
                    <a:pt x="369" y="12688"/>
                    <a:pt x="738" y="12688"/>
                  </a:cubicBezTo>
                  <a:cubicBezTo>
                    <a:pt x="985" y="12688"/>
                    <a:pt x="1169" y="12440"/>
                    <a:pt x="1354" y="12007"/>
                  </a:cubicBezTo>
                  <a:cubicBezTo>
                    <a:pt x="1477" y="11574"/>
                    <a:pt x="1846" y="11264"/>
                    <a:pt x="2338" y="11264"/>
                  </a:cubicBezTo>
                  <a:lnTo>
                    <a:pt x="4123" y="11264"/>
                  </a:lnTo>
                  <a:cubicBezTo>
                    <a:pt x="4246" y="12750"/>
                    <a:pt x="4861" y="14111"/>
                    <a:pt x="5785" y="15163"/>
                  </a:cubicBezTo>
                  <a:lnTo>
                    <a:pt x="5538" y="15411"/>
                  </a:lnTo>
                  <a:cubicBezTo>
                    <a:pt x="5292" y="15658"/>
                    <a:pt x="4861" y="15720"/>
                    <a:pt x="4554" y="15535"/>
                  </a:cubicBezTo>
                  <a:cubicBezTo>
                    <a:pt x="4246" y="15349"/>
                    <a:pt x="3938" y="15349"/>
                    <a:pt x="3815" y="15473"/>
                  </a:cubicBezTo>
                  <a:cubicBezTo>
                    <a:pt x="3569" y="15720"/>
                    <a:pt x="3877" y="16463"/>
                    <a:pt x="4492" y="17082"/>
                  </a:cubicBezTo>
                  <a:cubicBezTo>
                    <a:pt x="5108" y="17701"/>
                    <a:pt x="5846" y="18010"/>
                    <a:pt x="6092" y="17763"/>
                  </a:cubicBezTo>
                  <a:cubicBezTo>
                    <a:pt x="6215" y="17639"/>
                    <a:pt x="6215" y="17330"/>
                    <a:pt x="6031" y="17020"/>
                  </a:cubicBezTo>
                  <a:cubicBezTo>
                    <a:pt x="5846" y="16711"/>
                    <a:pt x="5908" y="16277"/>
                    <a:pt x="6154" y="16030"/>
                  </a:cubicBezTo>
                  <a:lnTo>
                    <a:pt x="6400" y="15782"/>
                  </a:lnTo>
                  <a:cubicBezTo>
                    <a:pt x="7446" y="16711"/>
                    <a:pt x="8800" y="17330"/>
                    <a:pt x="10277" y="17453"/>
                  </a:cubicBezTo>
                  <a:lnTo>
                    <a:pt x="10277" y="19248"/>
                  </a:lnTo>
                  <a:cubicBezTo>
                    <a:pt x="10277" y="19681"/>
                    <a:pt x="9969" y="20053"/>
                    <a:pt x="9538" y="20238"/>
                  </a:cubicBezTo>
                  <a:cubicBezTo>
                    <a:pt x="9108" y="20362"/>
                    <a:pt x="8862" y="20610"/>
                    <a:pt x="8862" y="20857"/>
                  </a:cubicBezTo>
                  <a:cubicBezTo>
                    <a:pt x="8862" y="21291"/>
                    <a:pt x="9723" y="21600"/>
                    <a:pt x="10769" y="21600"/>
                  </a:cubicBezTo>
                  <a:cubicBezTo>
                    <a:pt x="11815" y="21600"/>
                    <a:pt x="12677" y="21229"/>
                    <a:pt x="12677" y="20857"/>
                  </a:cubicBezTo>
                  <a:cubicBezTo>
                    <a:pt x="12677" y="20610"/>
                    <a:pt x="12431" y="20424"/>
                    <a:pt x="12000" y="20238"/>
                  </a:cubicBezTo>
                  <a:cubicBezTo>
                    <a:pt x="11569" y="20115"/>
                    <a:pt x="11262" y="19743"/>
                    <a:pt x="11262" y="19248"/>
                  </a:cubicBezTo>
                  <a:lnTo>
                    <a:pt x="11262" y="17453"/>
                  </a:lnTo>
                  <a:cubicBezTo>
                    <a:pt x="12739" y="17330"/>
                    <a:pt x="14092" y="16711"/>
                    <a:pt x="15139" y="15782"/>
                  </a:cubicBezTo>
                  <a:lnTo>
                    <a:pt x="15385" y="16030"/>
                  </a:lnTo>
                  <a:cubicBezTo>
                    <a:pt x="15631" y="16277"/>
                    <a:pt x="15692" y="16711"/>
                    <a:pt x="15508" y="17020"/>
                  </a:cubicBezTo>
                  <a:cubicBezTo>
                    <a:pt x="15323" y="17330"/>
                    <a:pt x="15323" y="17639"/>
                    <a:pt x="15446" y="17763"/>
                  </a:cubicBezTo>
                  <a:cubicBezTo>
                    <a:pt x="15692" y="18010"/>
                    <a:pt x="16431" y="17701"/>
                    <a:pt x="17046" y="17082"/>
                  </a:cubicBezTo>
                  <a:cubicBezTo>
                    <a:pt x="17662" y="16463"/>
                    <a:pt x="17969" y="15720"/>
                    <a:pt x="17723" y="15473"/>
                  </a:cubicBezTo>
                  <a:cubicBezTo>
                    <a:pt x="17600" y="15349"/>
                    <a:pt x="17292" y="15349"/>
                    <a:pt x="16985" y="15535"/>
                  </a:cubicBezTo>
                  <a:cubicBezTo>
                    <a:pt x="16677" y="15720"/>
                    <a:pt x="16246" y="15658"/>
                    <a:pt x="16000" y="15411"/>
                  </a:cubicBezTo>
                  <a:lnTo>
                    <a:pt x="15754" y="15163"/>
                  </a:lnTo>
                  <a:cubicBezTo>
                    <a:pt x="16677" y="14111"/>
                    <a:pt x="17292" y="12750"/>
                    <a:pt x="17415" y="11264"/>
                  </a:cubicBezTo>
                  <a:lnTo>
                    <a:pt x="19200" y="11264"/>
                  </a:lnTo>
                  <a:cubicBezTo>
                    <a:pt x="19631" y="11264"/>
                    <a:pt x="20000" y="11574"/>
                    <a:pt x="20185" y="12007"/>
                  </a:cubicBezTo>
                  <a:cubicBezTo>
                    <a:pt x="20308" y="12440"/>
                    <a:pt x="20554" y="12688"/>
                    <a:pt x="20800" y="12688"/>
                  </a:cubicBezTo>
                  <a:cubicBezTo>
                    <a:pt x="21231" y="12688"/>
                    <a:pt x="21538" y="11821"/>
                    <a:pt x="21538" y="10769"/>
                  </a:cubicBezTo>
                  <a:cubicBezTo>
                    <a:pt x="21600" y="9717"/>
                    <a:pt x="21231" y="8850"/>
                    <a:pt x="20800" y="88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E0ED56-BCAB-9F5A-658E-4DC232A01AC9}"/>
                </a:ext>
              </a:extLst>
            </p:cNvPr>
            <p:cNvSpPr/>
            <p:nvPr/>
          </p:nvSpPr>
          <p:spPr>
            <a:xfrm>
              <a:off x="7382591" y="4388106"/>
              <a:ext cx="330957" cy="330951"/>
            </a:xfrm>
            <a:custGeom>
              <a:avLst/>
              <a:gdLst>
                <a:gd name="connsiteX0" fmla="*/ 288586 w 305140"/>
                <a:gd name="connsiteY0" fmla="*/ 207492 h 305134"/>
                <a:gd name="connsiteX1" fmla="*/ 300293 w 305140"/>
                <a:gd name="connsiteY1" fmla="*/ 212283 h 305134"/>
                <a:gd name="connsiteX2" fmla="*/ 277473 w 305140"/>
                <a:gd name="connsiteY2" fmla="*/ 277471 h 305134"/>
                <a:gd name="connsiteX3" fmla="*/ 212283 w 305140"/>
                <a:gd name="connsiteY3" fmla="*/ 300284 h 305134"/>
                <a:gd name="connsiteX4" fmla="*/ 235098 w 305140"/>
                <a:gd name="connsiteY4" fmla="*/ 235100 h 305134"/>
                <a:gd name="connsiteX5" fmla="*/ 288586 w 305140"/>
                <a:gd name="connsiteY5" fmla="*/ 207492 h 305134"/>
                <a:gd name="connsiteX6" fmla="*/ 16553 w 305140"/>
                <a:gd name="connsiteY6" fmla="*/ 207492 h 305134"/>
                <a:gd name="connsiteX7" fmla="*/ 70044 w 305140"/>
                <a:gd name="connsiteY7" fmla="*/ 235098 h 305134"/>
                <a:gd name="connsiteX8" fmla="*/ 92858 w 305140"/>
                <a:gd name="connsiteY8" fmla="*/ 300288 h 305134"/>
                <a:gd name="connsiteX9" fmla="*/ 27666 w 305140"/>
                <a:gd name="connsiteY9" fmla="*/ 277475 h 305134"/>
                <a:gd name="connsiteX10" fmla="*/ 4847 w 305140"/>
                <a:gd name="connsiteY10" fmla="*/ 212279 h 305134"/>
                <a:gd name="connsiteX11" fmla="*/ 16553 w 305140"/>
                <a:gd name="connsiteY11" fmla="*/ 207492 h 305134"/>
                <a:gd name="connsiteX12" fmla="*/ 142898 w 305140"/>
                <a:gd name="connsiteY12" fmla="*/ 92195 h 305134"/>
                <a:gd name="connsiteX13" fmla="*/ 193603 w 305140"/>
                <a:gd name="connsiteY13" fmla="*/ 142900 h 305134"/>
                <a:gd name="connsiteX14" fmla="*/ 142898 w 305140"/>
                <a:gd name="connsiteY14" fmla="*/ 193605 h 305134"/>
                <a:gd name="connsiteX15" fmla="*/ 92193 w 305140"/>
                <a:gd name="connsiteY15" fmla="*/ 142900 h 305134"/>
                <a:gd name="connsiteX16" fmla="*/ 142898 w 305140"/>
                <a:gd name="connsiteY16" fmla="*/ 92195 h 305134"/>
                <a:gd name="connsiteX17" fmla="*/ 223983 w 305140"/>
                <a:gd name="connsiteY17" fmla="*/ 58 h 305134"/>
                <a:gd name="connsiteX18" fmla="*/ 277473 w 305140"/>
                <a:gd name="connsiteY18" fmla="*/ 27658 h 305134"/>
                <a:gd name="connsiteX19" fmla="*/ 300286 w 305140"/>
                <a:gd name="connsiteY19" fmla="*/ 92850 h 305134"/>
                <a:gd name="connsiteX20" fmla="*/ 235096 w 305140"/>
                <a:gd name="connsiteY20" fmla="*/ 70038 h 305134"/>
                <a:gd name="connsiteX21" fmla="*/ 212277 w 305140"/>
                <a:gd name="connsiteY21" fmla="*/ 4846 h 305134"/>
                <a:gd name="connsiteX22" fmla="*/ 223983 w 305140"/>
                <a:gd name="connsiteY22" fmla="*/ 58 h 305134"/>
                <a:gd name="connsiteX23" fmla="*/ 81147 w 305140"/>
                <a:gd name="connsiteY23" fmla="*/ 57 h 305134"/>
                <a:gd name="connsiteX24" fmla="*/ 92853 w 305140"/>
                <a:gd name="connsiteY24" fmla="*/ 4844 h 305134"/>
                <a:gd name="connsiteX25" fmla="*/ 70039 w 305140"/>
                <a:gd name="connsiteY25" fmla="*/ 70041 h 305134"/>
                <a:gd name="connsiteX26" fmla="*/ 4844 w 305140"/>
                <a:gd name="connsiteY26" fmla="*/ 92855 h 305134"/>
                <a:gd name="connsiteX27" fmla="*/ 27662 w 305140"/>
                <a:gd name="connsiteY27" fmla="*/ 27668 h 305134"/>
                <a:gd name="connsiteX28" fmla="*/ 81147 w 305140"/>
                <a:gd name="connsiteY28" fmla="*/ 57 h 30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5140" h="305134">
                  <a:moveTo>
                    <a:pt x="288586" y="207492"/>
                  </a:moveTo>
                  <a:cubicBezTo>
                    <a:pt x="293348" y="207801"/>
                    <a:pt x="297367" y="209357"/>
                    <a:pt x="300293" y="212283"/>
                  </a:cubicBezTo>
                  <a:cubicBezTo>
                    <a:pt x="311997" y="223980"/>
                    <a:pt x="301778" y="253168"/>
                    <a:pt x="277473" y="277471"/>
                  </a:cubicBezTo>
                  <a:cubicBezTo>
                    <a:pt x="253172" y="301775"/>
                    <a:pt x="223987" y="311987"/>
                    <a:pt x="212283" y="300284"/>
                  </a:cubicBezTo>
                  <a:cubicBezTo>
                    <a:pt x="200579" y="288581"/>
                    <a:pt x="210797" y="259399"/>
                    <a:pt x="235098" y="235100"/>
                  </a:cubicBezTo>
                  <a:cubicBezTo>
                    <a:pt x="253327" y="216869"/>
                    <a:pt x="274301" y="206567"/>
                    <a:pt x="288586" y="207492"/>
                  </a:cubicBezTo>
                  <a:close/>
                  <a:moveTo>
                    <a:pt x="16553" y="207492"/>
                  </a:moveTo>
                  <a:cubicBezTo>
                    <a:pt x="30838" y="206568"/>
                    <a:pt x="51812" y="216870"/>
                    <a:pt x="70044" y="235098"/>
                  </a:cubicBezTo>
                  <a:cubicBezTo>
                    <a:pt x="94343" y="259402"/>
                    <a:pt x="104556" y="288585"/>
                    <a:pt x="92858" y="300288"/>
                  </a:cubicBezTo>
                  <a:cubicBezTo>
                    <a:pt x="81154" y="311991"/>
                    <a:pt x="51970" y="301773"/>
                    <a:pt x="27666" y="277475"/>
                  </a:cubicBezTo>
                  <a:cubicBezTo>
                    <a:pt x="3362" y="253166"/>
                    <a:pt x="-6856" y="223983"/>
                    <a:pt x="4847" y="212279"/>
                  </a:cubicBezTo>
                  <a:cubicBezTo>
                    <a:pt x="7773" y="209355"/>
                    <a:pt x="11792" y="207800"/>
                    <a:pt x="16553" y="207492"/>
                  </a:cubicBezTo>
                  <a:close/>
                  <a:moveTo>
                    <a:pt x="142898" y="92195"/>
                  </a:moveTo>
                  <a:cubicBezTo>
                    <a:pt x="170902" y="92195"/>
                    <a:pt x="193603" y="114896"/>
                    <a:pt x="193603" y="142900"/>
                  </a:cubicBezTo>
                  <a:cubicBezTo>
                    <a:pt x="193603" y="170904"/>
                    <a:pt x="170902" y="193605"/>
                    <a:pt x="142898" y="193605"/>
                  </a:cubicBezTo>
                  <a:cubicBezTo>
                    <a:pt x="114894" y="193605"/>
                    <a:pt x="92193" y="170904"/>
                    <a:pt x="92193" y="142900"/>
                  </a:cubicBezTo>
                  <a:cubicBezTo>
                    <a:pt x="92193" y="114896"/>
                    <a:pt x="114894" y="92195"/>
                    <a:pt x="142898" y="92195"/>
                  </a:cubicBezTo>
                  <a:close/>
                  <a:moveTo>
                    <a:pt x="223983" y="58"/>
                  </a:moveTo>
                  <a:cubicBezTo>
                    <a:pt x="238268" y="-867"/>
                    <a:pt x="259241" y="9431"/>
                    <a:pt x="277473" y="27658"/>
                  </a:cubicBezTo>
                  <a:cubicBezTo>
                    <a:pt x="301771" y="51960"/>
                    <a:pt x="311989" y="81147"/>
                    <a:pt x="300286" y="92850"/>
                  </a:cubicBezTo>
                  <a:cubicBezTo>
                    <a:pt x="288583" y="104553"/>
                    <a:pt x="259400" y="94335"/>
                    <a:pt x="235096" y="70038"/>
                  </a:cubicBezTo>
                  <a:cubicBezTo>
                    <a:pt x="210792" y="45725"/>
                    <a:pt x="200579" y="16543"/>
                    <a:pt x="212277" y="4846"/>
                  </a:cubicBezTo>
                  <a:cubicBezTo>
                    <a:pt x="215203" y="1921"/>
                    <a:pt x="219221" y="366"/>
                    <a:pt x="223983" y="58"/>
                  </a:cubicBezTo>
                  <a:close/>
                  <a:moveTo>
                    <a:pt x="81147" y="57"/>
                  </a:moveTo>
                  <a:cubicBezTo>
                    <a:pt x="85908" y="364"/>
                    <a:pt x="89927" y="1920"/>
                    <a:pt x="92853" y="4844"/>
                  </a:cubicBezTo>
                  <a:cubicBezTo>
                    <a:pt x="104556" y="16547"/>
                    <a:pt x="94338" y="45736"/>
                    <a:pt x="70039" y="70041"/>
                  </a:cubicBezTo>
                  <a:cubicBezTo>
                    <a:pt x="45730" y="94345"/>
                    <a:pt x="16547" y="104558"/>
                    <a:pt x="4844" y="92855"/>
                  </a:cubicBezTo>
                  <a:cubicBezTo>
                    <a:pt x="-6854" y="81151"/>
                    <a:pt x="3359" y="51967"/>
                    <a:pt x="27662" y="27668"/>
                  </a:cubicBezTo>
                  <a:cubicBezTo>
                    <a:pt x="45890" y="9436"/>
                    <a:pt x="66863" y="-867"/>
                    <a:pt x="81147" y="5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CCD6760F-238C-43B6-FF82-024418DD5FCD}"/>
                </a:ext>
              </a:extLst>
            </p:cNvPr>
            <p:cNvSpPr/>
            <p:nvPr/>
          </p:nvSpPr>
          <p:spPr>
            <a:xfrm>
              <a:off x="4032842" y="2663237"/>
              <a:ext cx="875212" cy="87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20800" y="8850"/>
                  </a:moveTo>
                  <a:cubicBezTo>
                    <a:pt x="20554" y="8850"/>
                    <a:pt x="20369" y="9098"/>
                    <a:pt x="20185" y="9531"/>
                  </a:cubicBezTo>
                  <a:cubicBezTo>
                    <a:pt x="20062" y="9964"/>
                    <a:pt x="19692" y="10274"/>
                    <a:pt x="19200" y="10274"/>
                  </a:cubicBezTo>
                  <a:lnTo>
                    <a:pt x="17415" y="10274"/>
                  </a:lnTo>
                  <a:cubicBezTo>
                    <a:pt x="17292" y="8789"/>
                    <a:pt x="16738" y="7427"/>
                    <a:pt x="15754" y="6375"/>
                  </a:cubicBezTo>
                  <a:lnTo>
                    <a:pt x="16000" y="6127"/>
                  </a:lnTo>
                  <a:cubicBezTo>
                    <a:pt x="16246" y="5880"/>
                    <a:pt x="16677" y="5818"/>
                    <a:pt x="16985" y="6004"/>
                  </a:cubicBezTo>
                  <a:cubicBezTo>
                    <a:pt x="17292" y="6189"/>
                    <a:pt x="17600" y="6189"/>
                    <a:pt x="17723" y="6065"/>
                  </a:cubicBezTo>
                  <a:cubicBezTo>
                    <a:pt x="17969" y="5818"/>
                    <a:pt x="17662" y="5075"/>
                    <a:pt x="17046" y="4456"/>
                  </a:cubicBezTo>
                  <a:cubicBezTo>
                    <a:pt x="16431" y="3837"/>
                    <a:pt x="15692" y="3528"/>
                    <a:pt x="15446" y="3775"/>
                  </a:cubicBezTo>
                  <a:cubicBezTo>
                    <a:pt x="15323" y="3899"/>
                    <a:pt x="15323" y="4209"/>
                    <a:pt x="15508" y="4518"/>
                  </a:cubicBezTo>
                  <a:cubicBezTo>
                    <a:pt x="15692" y="4828"/>
                    <a:pt x="15631" y="5261"/>
                    <a:pt x="15385" y="5508"/>
                  </a:cubicBezTo>
                  <a:lnTo>
                    <a:pt x="15138" y="5756"/>
                  </a:lnTo>
                  <a:cubicBezTo>
                    <a:pt x="14092" y="4828"/>
                    <a:pt x="12738" y="4209"/>
                    <a:pt x="11262" y="4085"/>
                  </a:cubicBezTo>
                  <a:lnTo>
                    <a:pt x="11262" y="2352"/>
                  </a:lnTo>
                  <a:cubicBezTo>
                    <a:pt x="11262" y="1919"/>
                    <a:pt x="11569" y="1547"/>
                    <a:pt x="12000" y="1362"/>
                  </a:cubicBezTo>
                  <a:cubicBezTo>
                    <a:pt x="12431" y="1238"/>
                    <a:pt x="12677" y="990"/>
                    <a:pt x="12677" y="743"/>
                  </a:cubicBezTo>
                  <a:cubicBezTo>
                    <a:pt x="12677" y="309"/>
                    <a:pt x="11815" y="0"/>
                    <a:pt x="10769" y="0"/>
                  </a:cubicBezTo>
                  <a:cubicBezTo>
                    <a:pt x="9723" y="0"/>
                    <a:pt x="8862" y="371"/>
                    <a:pt x="8862" y="743"/>
                  </a:cubicBezTo>
                  <a:cubicBezTo>
                    <a:pt x="8862" y="990"/>
                    <a:pt x="9108" y="1176"/>
                    <a:pt x="9538" y="1362"/>
                  </a:cubicBezTo>
                  <a:cubicBezTo>
                    <a:pt x="9969" y="1485"/>
                    <a:pt x="10277" y="1857"/>
                    <a:pt x="10277" y="2352"/>
                  </a:cubicBezTo>
                  <a:lnTo>
                    <a:pt x="10277" y="4085"/>
                  </a:lnTo>
                  <a:cubicBezTo>
                    <a:pt x="8800" y="4209"/>
                    <a:pt x="7446" y="4828"/>
                    <a:pt x="6400" y="5756"/>
                  </a:cubicBezTo>
                  <a:lnTo>
                    <a:pt x="6154" y="5508"/>
                  </a:lnTo>
                  <a:cubicBezTo>
                    <a:pt x="5908" y="5261"/>
                    <a:pt x="5846" y="4828"/>
                    <a:pt x="6031" y="4518"/>
                  </a:cubicBezTo>
                  <a:cubicBezTo>
                    <a:pt x="6215" y="4209"/>
                    <a:pt x="6215" y="3899"/>
                    <a:pt x="6092" y="3775"/>
                  </a:cubicBezTo>
                  <a:cubicBezTo>
                    <a:pt x="5846" y="3528"/>
                    <a:pt x="5108" y="3837"/>
                    <a:pt x="4492" y="4456"/>
                  </a:cubicBezTo>
                  <a:cubicBezTo>
                    <a:pt x="3877" y="5075"/>
                    <a:pt x="3569" y="5818"/>
                    <a:pt x="3815" y="6065"/>
                  </a:cubicBezTo>
                  <a:cubicBezTo>
                    <a:pt x="3938" y="6189"/>
                    <a:pt x="4246" y="6189"/>
                    <a:pt x="4554" y="6004"/>
                  </a:cubicBezTo>
                  <a:cubicBezTo>
                    <a:pt x="4861" y="5818"/>
                    <a:pt x="5292" y="5880"/>
                    <a:pt x="5538" y="6127"/>
                  </a:cubicBezTo>
                  <a:lnTo>
                    <a:pt x="5785" y="6375"/>
                  </a:lnTo>
                  <a:cubicBezTo>
                    <a:pt x="4861" y="7427"/>
                    <a:pt x="4246" y="8788"/>
                    <a:pt x="4123" y="10274"/>
                  </a:cubicBezTo>
                  <a:lnTo>
                    <a:pt x="2338" y="10274"/>
                  </a:lnTo>
                  <a:cubicBezTo>
                    <a:pt x="1908" y="10274"/>
                    <a:pt x="1538" y="9964"/>
                    <a:pt x="1354" y="9531"/>
                  </a:cubicBezTo>
                  <a:cubicBezTo>
                    <a:pt x="1231" y="9098"/>
                    <a:pt x="985" y="8850"/>
                    <a:pt x="738" y="8850"/>
                  </a:cubicBezTo>
                  <a:cubicBezTo>
                    <a:pt x="308" y="8850"/>
                    <a:pt x="0" y="9717"/>
                    <a:pt x="0" y="10769"/>
                  </a:cubicBezTo>
                  <a:cubicBezTo>
                    <a:pt x="0" y="11821"/>
                    <a:pt x="369" y="12688"/>
                    <a:pt x="738" y="12688"/>
                  </a:cubicBezTo>
                  <a:cubicBezTo>
                    <a:pt x="985" y="12688"/>
                    <a:pt x="1169" y="12440"/>
                    <a:pt x="1354" y="12007"/>
                  </a:cubicBezTo>
                  <a:cubicBezTo>
                    <a:pt x="1477" y="11574"/>
                    <a:pt x="1846" y="11264"/>
                    <a:pt x="2338" y="11264"/>
                  </a:cubicBezTo>
                  <a:lnTo>
                    <a:pt x="4123" y="11264"/>
                  </a:lnTo>
                  <a:cubicBezTo>
                    <a:pt x="4246" y="12750"/>
                    <a:pt x="4861" y="14111"/>
                    <a:pt x="5785" y="15163"/>
                  </a:cubicBezTo>
                  <a:lnTo>
                    <a:pt x="5538" y="15411"/>
                  </a:lnTo>
                  <a:cubicBezTo>
                    <a:pt x="5292" y="15658"/>
                    <a:pt x="4861" y="15720"/>
                    <a:pt x="4554" y="15535"/>
                  </a:cubicBezTo>
                  <a:cubicBezTo>
                    <a:pt x="4246" y="15349"/>
                    <a:pt x="3938" y="15349"/>
                    <a:pt x="3815" y="15473"/>
                  </a:cubicBezTo>
                  <a:cubicBezTo>
                    <a:pt x="3569" y="15720"/>
                    <a:pt x="3877" y="16463"/>
                    <a:pt x="4492" y="17082"/>
                  </a:cubicBezTo>
                  <a:cubicBezTo>
                    <a:pt x="5108" y="17701"/>
                    <a:pt x="5846" y="18010"/>
                    <a:pt x="6092" y="17763"/>
                  </a:cubicBezTo>
                  <a:cubicBezTo>
                    <a:pt x="6215" y="17639"/>
                    <a:pt x="6215" y="17330"/>
                    <a:pt x="6031" y="17020"/>
                  </a:cubicBezTo>
                  <a:cubicBezTo>
                    <a:pt x="5846" y="16711"/>
                    <a:pt x="5908" y="16277"/>
                    <a:pt x="6154" y="16030"/>
                  </a:cubicBezTo>
                  <a:lnTo>
                    <a:pt x="6400" y="15782"/>
                  </a:lnTo>
                  <a:cubicBezTo>
                    <a:pt x="7446" y="16711"/>
                    <a:pt x="8800" y="17330"/>
                    <a:pt x="10277" y="17453"/>
                  </a:cubicBezTo>
                  <a:lnTo>
                    <a:pt x="10277" y="19248"/>
                  </a:lnTo>
                  <a:cubicBezTo>
                    <a:pt x="10277" y="19681"/>
                    <a:pt x="9969" y="20053"/>
                    <a:pt x="9538" y="20238"/>
                  </a:cubicBezTo>
                  <a:cubicBezTo>
                    <a:pt x="9108" y="20362"/>
                    <a:pt x="8862" y="20610"/>
                    <a:pt x="8862" y="20857"/>
                  </a:cubicBezTo>
                  <a:cubicBezTo>
                    <a:pt x="8862" y="21291"/>
                    <a:pt x="9723" y="21600"/>
                    <a:pt x="10769" y="21600"/>
                  </a:cubicBezTo>
                  <a:cubicBezTo>
                    <a:pt x="11815" y="21600"/>
                    <a:pt x="12677" y="21229"/>
                    <a:pt x="12677" y="20857"/>
                  </a:cubicBezTo>
                  <a:cubicBezTo>
                    <a:pt x="12677" y="20610"/>
                    <a:pt x="12431" y="20424"/>
                    <a:pt x="12000" y="20238"/>
                  </a:cubicBezTo>
                  <a:cubicBezTo>
                    <a:pt x="11569" y="20115"/>
                    <a:pt x="11262" y="19743"/>
                    <a:pt x="11262" y="19248"/>
                  </a:cubicBezTo>
                  <a:lnTo>
                    <a:pt x="11262" y="17453"/>
                  </a:lnTo>
                  <a:cubicBezTo>
                    <a:pt x="12738" y="17330"/>
                    <a:pt x="14092" y="16711"/>
                    <a:pt x="15138" y="15782"/>
                  </a:cubicBezTo>
                  <a:lnTo>
                    <a:pt x="15385" y="16030"/>
                  </a:lnTo>
                  <a:cubicBezTo>
                    <a:pt x="15631" y="16277"/>
                    <a:pt x="15692" y="16711"/>
                    <a:pt x="15508" y="17020"/>
                  </a:cubicBezTo>
                  <a:cubicBezTo>
                    <a:pt x="15323" y="17330"/>
                    <a:pt x="15323" y="17639"/>
                    <a:pt x="15446" y="17763"/>
                  </a:cubicBezTo>
                  <a:cubicBezTo>
                    <a:pt x="15692" y="18010"/>
                    <a:pt x="16431" y="17701"/>
                    <a:pt x="17046" y="17082"/>
                  </a:cubicBezTo>
                  <a:cubicBezTo>
                    <a:pt x="17662" y="16463"/>
                    <a:pt x="17969" y="15720"/>
                    <a:pt x="17723" y="15473"/>
                  </a:cubicBezTo>
                  <a:cubicBezTo>
                    <a:pt x="17600" y="15349"/>
                    <a:pt x="17292" y="15349"/>
                    <a:pt x="16985" y="15535"/>
                  </a:cubicBezTo>
                  <a:cubicBezTo>
                    <a:pt x="16677" y="15720"/>
                    <a:pt x="16246" y="15658"/>
                    <a:pt x="16000" y="15411"/>
                  </a:cubicBezTo>
                  <a:lnTo>
                    <a:pt x="15754" y="15163"/>
                  </a:lnTo>
                  <a:cubicBezTo>
                    <a:pt x="16677" y="14111"/>
                    <a:pt x="17292" y="12750"/>
                    <a:pt x="17415" y="11264"/>
                  </a:cubicBezTo>
                  <a:lnTo>
                    <a:pt x="19200" y="11264"/>
                  </a:lnTo>
                  <a:cubicBezTo>
                    <a:pt x="19631" y="11264"/>
                    <a:pt x="20000" y="11574"/>
                    <a:pt x="20185" y="12007"/>
                  </a:cubicBezTo>
                  <a:cubicBezTo>
                    <a:pt x="20308" y="12440"/>
                    <a:pt x="20554" y="12688"/>
                    <a:pt x="20800" y="12688"/>
                  </a:cubicBezTo>
                  <a:cubicBezTo>
                    <a:pt x="21231" y="12688"/>
                    <a:pt x="21538" y="11821"/>
                    <a:pt x="21538" y="10769"/>
                  </a:cubicBezTo>
                  <a:cubicBezTo>
                    <a:pt x="21600" y="9717"/>
                    <a:pt x="21231" y="8850"/>
                    <a:pt x="20800" y="88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3E16154-F3E5-975B-4678-6090130380FE}"/>
                </a:ext>
              </a:extLst>
            </p:cNvPr>
            <p:cNvSpPr/>
            <p:nvPr/>
          </p:nvSpPr>
          <p:spPr>
            <a:xfrm>
              <a:off x="4307819" y="2938215"/>
              <a:ext cx="330951" cy="330952"/>
            </a:xfrm>
            <a:custGeom>
              <a:avLst/>
              <a:gdLst>
                <a:gd name="connsiteX0" fmla="*/ 288582 w 305134"/>
                <a:gd name="connsiteY0" fmla="*/ 207492 h 305135"/>
                <a:gd name="connsiteX1" fmla="*/ 300288 w 305134"/>
                <a:gd name="connsiteY1" fmla="*/ 212283 h 305135"/>
                <a:gd name="connsiteX2" fmla="*/ 277469 w 305134"/>
                <a:gd name="connsiteY2" fmla="*/ 277470 h 305135"/>
                <a:gd name="connsiteX3" fmla="*/ 212278 w 305134"/>
                <a:gd name="connsiteY3" fmla="*/ 300289 h 305135"/>
                <a:gd name="connsiteX4" fmla="*/ 235091 w 305134"/>
                <a:gd name="connsiteY4" fmla="*/ 235097 h 305135"/>
                <a:gd name="connsiteX5" fmla="*/ 272417 w 305134"/>
                <a:gd name="connsiteY5" fmla="*/ 210187 h 305135"/>
                <a:gd name="connsiteX6" fmla="*/ 288582 w 305134"/>
                <a:gd name="connsiteY6" fmla="*/ 207492 h 305135"/>
                <a:gd name="connsiteX7" fmla="*/ 16552 w 305134"/>
                <a:gd name="connsiteY7" fmla="*/ 207492 h 305135"/>
                <a:gd name="connsiteX8" fmla="*/ 70041 w 305134"/>
                <a:gd name="connsiteY8" fmla="*/ 235096 h 305135"/>
                <a:gd name="connsiteX9" fmla="*/ 92854 w 305134"/>
                <a:gd name="connsiteY9" fmla="*/ 300283 h 305135"/>
                <a:gd name="connsiteX10" fmla="*/ 27664 w 305134"/>
                <a:gd name="connsiteY10" fmla="*/ 277471 h 305135"/>
                <a:gd name="connsiteX11" fmla="*/ 4846 w 305134"/>
                <a:gd name="connsiteY11" fmla="*/ 212279 h 305135"/>
                <a:gd name="connsiteX12" fmla="*/ 16552 w 305134"/>
                <a:gd name="connsiteY12" fmla="*/ 207492 h 305135"/>
                <a:gd name="connsiteX13" fmla="*/ 165949 w 305134"/>
                <a:gd name="connsiteY13" fmla="*/ 92196 h 305135"/>
                <a:gd name="connsiteX14" fmla="*/ 216654 w 305134"/>
                <a:gd name="connsiteY14" fmla="*/ 142901 h 305135"/>
                <a:gd name="connsiteX15" fmla="*/ 165949 w 305134"/>
                <a:gd name="connsiteY15" fmla="*/ 193606 h 305135"/>
                <a:gd name="connsiteX16" fmla="*/ 115244 w 305134"/>
                <a:gd name="connsiteY16" fmla="*/ 142901 h 305135"/>
                <a:gd name="connsiteX17" fmla="*/ 165949 w 305134"/>
                <a:gd name="connsiteY17" fmla="*/ 92196 h 305135"/>
                <a:gd name="connsiteX18" fmla="*/ 223988 w 305134"/>
                <a:gd name="connsiteY18" fmla="*/ 59 h 305135"/>
                <a:gd name="connsiteX19" fmla="*/ 277473 w 305134"/>
                <a:gd name="connsiteY19" fmla="*/ 27667 h 305135"/>
                <a:gd name="connsiteX20" fmla="*/ 300286 w 305134"/>
                <a:gd name="connsiteY20" fmla="*/ 92851 h 305135"/>
                <a:gd name="connsiteX21" fmla="*/ 235097 w 305134"/>
                <a:gd name="connsiteY21" fmla="*/ 70038 h 305135"/>
                <a:gd name="connsiteX22" fmla="*/ 212285 w 305134"/>
                <a:gd name="connsiteY22" fmla="*/ 4849 h 305135"/>
                <a:gd name="connsiteX23" fmla="*/ 223988 w 305134"/>
                <a:gd name="connsiteY23" fmla="*/ 59 h 305135"/>
                <a:gd name="connsiteX24" fmla="*/ 81149 w 305134"/>
                <a:gd name="connsiteY24" fmla="*/ 57 h 305135"/>
                <a:gd name="connsiteX25" fmla="*/ 92858 w 305134"/>
                <a:gd name="connsiteY25" fmla="*/ 4844 h 305135"/>
                <a:gd name="connsiteX26" fmla="*/ 70039 w 305134"/>
                <a:gd name="connsiteY26" fmla="*/ 70039 h 305135"/>
                <a:gd name="connsiteX27" fmla="*/ 4844 w 305134"/>
                <a:gd name="connsiteY27" fmla="*/ 92858 h 305135"/>
                <a:gd name="connsiteX28" fmla="*/ 27657 w 305134"/>
                <a:gd name="connsiteY28" fmla="*/ 27657 h 305135"/>
                <a:gd name="connsiteX29" fmla="*/ 81149 w 305134"/>
                <a:gd name="connsiteY29" fmla="*/ 57 h 30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5134" h="305135">
                  <a:moveTo>
                    <a:pt x="288582" y="207492"/>
                  </a:moveTo>
                  <a:cubicBezTo>
                    <a:pt x="293344" y="207801"/>
                    <a:pt x="297362" y="209357"/>
                    <a:pt x="300288" y="212283"/>
                  </a:cubicBezTo>
                  <a:cubicBezTo>
                    <a:pt x="311991" y="223981"/>
                    <a:pt x="301773" y="253170"/>
                    <a:pt x="277469" y="277470"/>
                  </a:cubicBezTo>
                  <a:cubicBezTo>
                    <a:pt x="253165" y="301774"/>
                    <a:pt x="223981" y="311992"/>
                    <a:pt x="212278" y="300289"/>
                  </a:cubicBezTo>
                  <a:cubicBezTo>
                    <a:pt x="200579" y="288590"/>
                    <a:pt x="210792" y="259401"/>
                    <a:pt x="235091" y="235097"/>
                  </a:cubicBezTo>
                  <a:cubicBezTo>
                    <a:pt x="247246" y="222944"/>
                    <a:pt x="260619" y="214315"/>
                    <a:pt x="272417" y="210187"/>
                  </a:cubicBezTo>
                  <a:cubicBezTo>
                    <a:pt x="278316" y="208122"/>
                    <a:pt x="283820" y="207183"/>
                    <a:pt x="288582" y="207492"/>
                  </a:cubicBezTo>
                  <a:close/>
                  <a:moveTo>
                    <a:pt x="16552" y="207492"/>
                  </a:moveTo>
                  <a:cubicBezTo>
                    <a:pt x="30838" y="206568"/>
                    <a:pt x="51813" y="216869"/>
                    <a:pt x="70041" y="235096"/>
                  </a:cubicBezTo>
                  <a:cubicBezTo>
                    <a:pt x="94345" y="259399"/>
                    <a:pt x="104558" y="288580"/>
                    <a:pt x="92854" y="300283"/>
                  </a:cubicBezTo>
                  <a:cubicBezTo>
                    <a:pt x="81151" y="311986"/>
                    <a:pt x="51968" y="301774"/>
                    <a:pt x="27664" y="277471"/>
                  </a:cubicBezTo>
                  <a:cubicBezTo>
                    <a:pt x="3361" y="253168"/>
                    <a:pt x="-6852" y="223987"/>
                    <a:pt x="4846" y="212279"/>
                  </a:cubicBezTo>
                  <a:cubicBezTo>
                    <a:pt x="7772" y="209355"/>
                    <a:pt x="11790" y="207800"/>
                    <a:pt x="16552" y="207492"/>
                  </a:cubicBezTo>
                  <a:close/>
                  <a:moveTo>
                    <a:pt x="165949" y="92196"/>
                  </a:moveTo>
                  <a:cubicBezTo>
                    <a:pt x="193953" y="92196"/>
                    <a:pt x="216654" y="114897"/>
                    <a:pt x="216654" y="142901"/>
                  </a:cubicBezTo>
                  <a:cubicBezTo>
                    <a:pt x="216654" y="170905"/>
                    <a:pt x="193953" y="193606"/>
                    <a:pt x="165949" y="193606"/>
                  </a:cubicBezTo>
                  <a:cubicBezTo>
                    <a:pt x="137945" y="193606"/>
                    <a:pt x="115244" y="170905"/>
                    <a:pt x="115244" y="142901"/>
                  </a:cubicBezTo>
                  <a:cubicBezTo>
                    <a:pt x="115244" y="114897"/>
                    <a:pt x="137945" y="92196"/>
                    <a:pt x="165949" y="92196"/>
                  </a:cubicBezTo>
                  <a:close/>
                  <a:moveTo>
                    <a:pt x="223988" y="59"/>
                  </a:moveTo>
                  <a:cubicBezTo>
                    <a:pt x="238271" y="-867"/>
                    <a:pt x="259246" y="9436"/>
                    <a:pt x="277473" y="27667"/>
                  </a:cubicBezTo>
                  <a:cubicBezTo>
                    <a:pt x="301777" y="51965"/>
                    <a:pt x="311989" y="81153"/>
                    <a:pt x="300286" y="92851"/>
                  </a:cubicBezTo>
                  <a:cubicBezTo>
                    <a:pt x="288588" y="104554"/>
                    <a:pt x="259401" y="94341"/>
                    <a:pt x="235097" y="70038"/>
                  </a:cubicBezTo>
                  <a:cubicBezTo>
                    <a:pt x="210794" y="45735"/>
                    <a:pt x="200582" y="16547"/>
                    <a:pt x="212285" y="4849"/>
                  </a:cubicBezTo>
                  <a:cubicBezTo>
                    <a:pt x="215209" y="1923"/>
                    <a:pt x="219227" y="367"/>
                    <a:pt x="223988" y="59"/>
                  </a:cubicBezTo>
                  <a:close/>
                  <a:moveTo>
                    <a:pt x="81149" y="57"/>
                  </a:moveTo>
                  <a:cubicBezTo>
                    <a:pt x="85911" y="365"/>
                    <a:pt x="89931" y="1920"/>
                    <a:pt x="92858" y="4844"/>
                  </a:cubicBezTo>
                  <a:cubicBezTo>
                    <a:pt x="104556" y="16552"/>
                    <a:pt x="94343" y="45736"/>
                    <a:pt x="70039" y="70039"/>
                  </a:cubicBezTo>
                  <a:cubicBezTo>
                    <a:pt x="45735" y="94343"/>
                    <a:pt x="16552" y="104556"/>
                    <a:pt x="4844" y="92858"/>
                  </a:cubicBezTo>
                  <a:cubicBezTo>
                    <a:pt x="-6854" y="81149"/>
                    <a:pt x="3359" y="51966"/>
                    <a:pt x="27657" y="27657"/>
                  </a:cubicBezTo>
                  <a:cubicBezTo>
                    <a:pt x="45889" y="9433"/>
                    <a:pt x="66862" y="-867"/>
                    <a:pt x="81149" y="5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41F1BCD4-697A-B58E-6120-33714E20D922}"/>
                </a:ext>
              </a:extLst>
            </p:cNvPr>
            <p:cNvSpPr/>
            <p:nvPr/>
          </p:nvSpPr>
          <p:spPr>
            <a:xfrm>
              <a:off x="7157608" y="3338186"/>
              <a:ext cx="509960" cy="50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9" y="8894"/>
                  </a:moveTo>
                  <a:cubicBezTo>
                    <a:pt x="20647" y="8894"/>
                    <a:pt x="20435" y="9212"/>
                    <a:pt x="20223" y="9635"/>
                  </a:cubicBezTo>
                  <a:cubicBezTo>
                    <a:pt x="20118" y="10059"/>
                    <a:pt x="19694" y="10376"/>
                    <a:pt x="19271" y="10376"/>
                  </a:cubicBezTo>
                  <a:lnTo>
                    <a:pt x="17471" y="10376"/>
                  </a:lnTo>
                  <a:cubicBezTo>
                    <a:pt x="17365" y="8894"/>
                    <a:pt x="16729" y="7518"/>
                    <a:pt x="15776" y="6459"/>
                  </a:cubicBezTo>
                  <a:lnTo>
                    <a:pt x="15988" y="6247"/>
                  </a:lnTo>
                  <a:cubicBezTo>
                    <a:pt x="16200" y="6035"/>
                    <a:pt x="16623" y="5929"/>
                    <a:pt x="16941" y="6141"/>
                  </a:cubicBezTo>
                  <a:cubicBezTo>
                    <a:pt x="17259" y="6353"/>
                    <a:pt x="17576" y="6353"/>
                    <a:pt x="17682" y="6247"/>
                  </a:cubicBezTo>
                  <a:cubicBezTo>
                    <a:pt x="17894" y="6035"/>
                    <a:pt x="17576" y="5294"/>
                    <a:pt x="16941" y="4659"/>
                  </a:cubicBezTo>
                  <a:cubicBezTo>
                    <a:pt x="16306" y="4024"/>
                    <a:pt x="15565" y="3706"/>
                    <a:pt x="15353" y="3918"/>
                  </a:cubicBezTo>
                  <a:cubicBezTo>
                    <a:pt x="15247" y="4024"/>
                    <a:pt x="15247" y="4341"/>
                    <a:pt x="15459" y="4659"/>
                  </a:cubicBezTo>
                  <a:cubicBezTo>
                    <a:pt x="15670" y="4977"/>
                    <a:pt x="15565" y="5400"/>
                    <a:pt x="15353" y="5612"/>
                  </a:cubicBezTo>
                  <a:lnTo>
                    <a:pt x="15141" y="5823"/>
                  </a:lnTo>
                  <a:cubicBezTo>
                    <a:pt x="14082" y="4871"/>
                    <a:pt x="12706" y="4235"/>
                    <a:pt x="11224" y="4129"/>
                  </a:cubicBezTo>
                  <a:lnTo>
                    <a:pt x="11224" y="2329"/>
                  </a:lnTo>
                  <a:cubicBezTo>
                    <a:pt x="11224" y="1906"/>
                    <a:pt x="11541" y="1482"/>
                    <a:pt x="11965" y="1376"/>
                  </a:cubicBezTo>
                  <a:cubicBezTo>
                    <a:pt x="12388" y="1271"/>
                    <a:pt x="12706" y="1059"/>
                    <a:pt x="12706" y="741"/>
                  </a:cubicBezTo>
                  <a:cubicBezTo>
                    <a:pt x="12706" y="318"/>
                    <a:pt x="11859" y="0"/>
                    <a:pt x="10800" y="0"/>
                  </a:cubicBezTo>
                  <a:cubicBezTo>
                    <a:pt x="9741" y="0"/>
                    <a:pt x="8894" y="318"/>
                    <a:pt x="8894" y="741"/>
                  </a:cubicBezTo>
                  <a:cubicBezTo>
                    <a:pt x="8894" y="953"/>
                    <a:pt x="9212" y="1165"/>
                    <a:pt x="9635" y="1376"/>
                  </a:cubicBezTo>
                  <a:cubicBezTo>
                    <a:pt x="10059" y="1482"/>
                    <a:pt x="10376" y="1906"/>
                    <a:pt x="10376" y="2329"/>
                  </a:cubicBezTo>
                  <a:lnTo>
                    <a:pt x="10376" y="4129"/>
                  </a:lnTo>
                  <a:cubicBezTo>
                    <a:pt x="8894" y="4235"/>
                    <a:pt x="7517" y="4870"/>
                    <a:pt x="6459" y="5823"/>
                  </a:cubicBezTo>
                  <a:lnTo>
                    <a:pt x="6247" y="5612"/>
                  </a:lnTo>
                  <a:cubicBezTo>
                    <a:pt x="6035" y="5400"/>
                    <a:pt x="5929" y="4976"/>
                    <a:pt x="6141" y="4659"/>
                  </a:cubicBezTo>
                  <a:cubicBezTo>
                    <a:pt x="6353" y="4341"/>
                    <a:pt x="6353" y="4024"/>
                    <a:pt x="6247" y="3918"/>
                  </a:cubicBezTo>
                  <a:cubicBezTo>
                    <a:pt x="6035" y="3706"/>
                    <a:pt x="5294" y="4024"/>
                    <a:pt x="4659" y="4659"/>
                  </a:cubicBezTo>
                  <a:cubicBezTo>
                    <a:pt x="4023" y="5294"/>
                    <a:pt x="3706" y="6035"/>
                    <a:pt x="3918" y="6247"/>
                  </a:cubicBezTo>
                  <a:cubicBezTo>
                    <a:pt x="4023" y="6353"/>
                    <a:pt x="4341" y="6353"/>
                    <a:pt x="4659" y="6141"/>
                  </a:cubicBezTo>
                  <a:cubicBezTo>
                    <a:pt x="4976" y="5929"/>
                    <a:pt x="5400" y="6035"/>
                    <a:pt x="5612" y="6247"/>
                  </a:cubicBezTo>
                  <a:lnTo>
                    <a:pt x="5823" y="6459"/>
                  </a:lnTo>
                  <a:cubicBezTo>
                    <a:pt x="4870" y="7518"/>
                    <a:pt x="4235" y="8894"/>
                    <a:pt x="4129" y="10376"/>
                  </a:cubicBezTo>
                  <a:lnTo>
                    <a:pt x="2329" y="10376"/>
                  </a:lnTo>
                  <a:cubicBezTo>
                    <a:pt x="1906" y="10376"/>
                    <a:pt x="1482" y="10059"/>
                    <a:pt x="1376" y="9635"/>
                  </a:cubicBezTo>
                  <a:cubicBezTo>
                    <a:pt x="1271" y="9212"/>
                    <a:pt x="1059" y="8894"/>
                    <a:pt x="741" y="8894"/>
                  </a:cubicBezTo>
                  <a:cubicBezTo>
                    <a:pt x="318" y="8894"/>
                    <a:pt x="0" y="9741"/>
                    <a:pt x="0" y="10800"/>
                  </a:cubicBezTo>
                  <a:cubicBezTo>
                    <a:pt x="0" y="11859"/>
                    <a:pt x="318" y="12706"/>
                    <a:pt x="741" y="12706"/>
                  </a:cubicBezTo>
                  <a:cubicBezTo>
                    <a:pt x="953" y="12706"/>
                    <a:pt x="1165" y="12388"/>
                    <a:pt x="1376" y="11965"/>
                  </a:cubicBezTo>
                  <a:cubicBezTo>
                    <a:pt x="1482" y="11541"/>
                    <a:pt x="1906" y="11224"/>
                    <a:pt x="2329" y="11224"/>
                  </a:cubicBezTo>
                  <a:lnTo>
                    <a:pt x="4129" y="11224"/>
                  </a:lnTo>
                  <a:cubicBezTo>
                    <a:pt x="4235" y="12706"/>
                    <a:pt x="4870" y="14082"/>
                    <a:pt x="5823" y="15141"/>
                  </a:cubicBezTo>
                  <a:lnTo>
                    <a:pt x="5612" y="15353"/>
                  </a:lnTo>
                  <a:cubicBezTo>
                    <a:pt x="5400" y="15565"/>
                    <a:pt x="4976" y="15671"/>
                    <a:pt x="4659" y="15459"/>
                  </a:cubicBezTo>
                  <a:cubicBezTo>
                    <a:pt x="4341" y="15247"/>
                    <a:pt x="4023" y="15247"/>
                    <a:pt x="3918" y="15353"/>
                  </a:cubicBezTo>
                  <a:cubicBezTo>
                    <a:pt x="3706" y="15565"/>
                    <a:pt x="4023" y="16306"/>
                    <a:pt x="4659" y="16941"/>
                  </a:cubicBezTo>
                  <a:cubicBezTo>
                    <a:pt x="5294" y="17576"/>
                    <a:pt x="6035" y="17894"/>
                    <a:pt x="6247" y="17682"/>
                  </a:cubicBezTo>
                  <a:cubicBezTo>
                    <a:pt x="6353" y="17576"/>
                    <a:pt x="6353" y="17259"/>
                    <a:pt x="6141" y="16941"/>
                  </a:cubicBezTo>
                  <a:cubicBezTo>
                    <a:pt x="5929" y="16623"/>
                    <a:pt x="6035" y="16200"/>
                    <a:pt x="6247" y="15988"/>
                  </a:cubicBezTo>
                  <a:lnTo>
                    <a:pt x="6459" y="15777"/>
                  </a:lnTo>
                  <a:cubicBezTo>
                    <a:pt x="7517" y="16729"/>
                    <a:pt x="8894" y="17365"/>
                    <a:pt x="10376" y="17471"/>
                  </a:cubicBezTo>
                  <a:lnTo>
                    <a:pt x="10376" y="19271"/>
                  </a:lnTo>
                  <a:cubicBezTo>
                    <a:pt x="10376" y="19694"/>
                    <a:pt x="10059" y="20118"/>
                    <a:pt x="9635" y="20224"/>
                  </a:cubicBezTo>
                  <a:cubicBezTo>
                    <a:pt x="9212" y="20329"/>
                    <a:pt x="8894" y="20541"/>
                    <a:pt x="8894" y="20859"/>
                  </a:cubicBezTo>
                  <a:cubicBezTo>
                    <a:pt x="8894" y="21282"/>
                    <a:pt x="9741" y="21600"/>
                    <a:pt x="10800" y="21600"/>
                  </a:cubicBezTo>
                  <a:cubicBezTo>
                    <a:pt x="11859" y="21600"/>
                    <a:pt x="12706" y="21282"/>
                    <a:pt x="12706" y="20859"/>
                  </a:cubicBezTo>
                  <a:cubicBezTo>
                    <a:pt x="12706" y="20647"/>
                    <a:pt x="12388" y="20435"/>
                    <a:pt x="11965" y="20224"/>
                  </a:cubicBezTo>
                  <a:cubicBezTo>
                    <a:pt x="11541" y="20118"/>
                    <a:pt x="11224" y="19694"/>
                    <a:pt x="11224" y="19271"/>
                  </a:cubicBezTo>
                  <a:lnTo>
                    <a:pt x="11224" y="17471"/>
                  </a:lnTo>
                  <a:cubicBezTo>
                    <a:pt x="12706" y="17365"/>
                    <a:pt x="14082" y="16730"/>
                    <a:pt x="15141" y="15777"/>
                  </a:cubicBezTo>
                  <a:lnTo>
                    <a:pt x="15353" y="15988"/>
                  </a:lnTo>
                  <a:cubicBezTo>
                    <a:pt x="15565" y="16200"/>
                    <a:pt x="15671" y="16624"/>
                    <a:pt x="15459" y="16941"/>
                  </a:cubicBezTo>
                  <a:cubicBezTo>
                    <a:pt x="15247" y="17259"/>
                    <a:pt x="15247" y="17576"/>
                    <a:pt x="15353" y="17682"/>
                  </a:cubicBezTo>
                  <a:cubicBezTo>
                    <a:pt x="15565" y="17894"/>
                    <a:pt x="16306" y="17576"/>
                    <a:pt x="16941" y="16941"/>
                  </a:cubicBezTo>
                  <a:cubicBezTo>
                    <a:pt x="17576" y="16306"/>
                    <a:pt x="17894" y="15565"/>
                    <a:pt x="17682" y="15353"/>
                  </a:cubicBezTo>
                  <a:cubicBezTo>
                    <a:pt x="17576" y="15247"/>
                    <a:pt x="17259" y="15247"/>
                    <a:pt x="16941" y="15459"/>
                  </a:cubicBezTo>
                  <a:cubicBezTo>
                    <a:pt x="16623" y="15671"/>
                    <a:pt x="16200" y="15565"/>
                    <a:pt x="15988" y="15353"/>
                  </a:cubicBezTo>
                  <a:lnTo>
                    <a:pt x="15776" y="15141"/>
                  </a:lnTo>
                  <a:cubicBezTo>
                    <a:pt x="16729" y="14082"/>
                    <a:pt x="17365" y="12706"/>
                    <a:pt x="17471" y="11224"/>
                  </a:cubicBezTo>
                  <a:lnTo>
                    <a:pt x="19271" y="11224"/>
                  </a:lnTo>
                  <a:cubicBezTo>
                    <a:pt x="19694" y="11224"/>
                    <a:pt x="20118" y="11541"/>
                    <a:pt x="20223" y="11965"/>
                  </a:cubicBezTo>
                  <a:cubicBezTo>
                    <a:pt x="20329" y="12388"/>
                    <a:pt x="20541" y="12706"/>
                    <a:pt x="20859" y="12706"/>
                  </a:cubicBezTo>
                  <a:cubicBezTo>
                    <a:pt x="21282" y="12706"/>
                    <a:pt x="21600" y="11859"/>
                    <a:pt x="21600" y="10800"/>
                  </a:cubicBezTo>
                  <a:cubicBezTo>
                    <a:pt x="21600" y="9741"/>
                    <a:pt x="21282" y="8894"/>
                    <a:pt x="20859" y="889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920D89F-200B-9122-31C4-E1A7E5A3B3D9}"/>
                </a:ext>
              </a:extLst>
            </p:cNvPr>
            <p:cNvSpPr/>
            <p:nvPr/>
          </p:nvSpPr>
          <p:spPr>
            <a:xfrm>
              <a:off x="7332595" y="3488175"/>
              <a:ext cx="188247" cy="213247"/>
            </a:xfrm>
            <a:custGeom>
              <a:avLst/>
              <a:gdLst>
                <a:gd name="connsiteX0" fmla="*/ 153619 w 173562"/>
                <a:gd name="connsiteY0" fmla="*/ 139793 h 196612"/>
                <a:gd name="connsiteX1" fmla="*/ 170477 w 173562"/>
                <a:gd name="connsiteY1" fmla="*/ 141377 h 196612"/>
                <a:gd name="connsiteX2" fmla="*/ 157439 w 173562"/>
                <a:gd name="connsiteY2" fmla="*/ 180493 h 196612"/>
                <a:gd name="connsiteX3" fmla="*/ 118326 w 173562"/>
                <a:gd name="connsiteY3" fmla="*/ 193530 h 196612"/>
                <a:gd name="connsiteX4" fmla="*/ 131357 w 173562"/>
                <a:gd name="connsiteY4" fmla="*/ 154414 h 196612"/>
                <a:gd name="connsiteX5" fmla="*/ 153619 w 173562"/>
                <a:gd name="connsiteY5" fmla="*/ 139793 h 196612"/>
                <a:gd name="connsiteX6" fmla="*/ 19941 w 173562"/>
                <a:gd name="connsiteY6" fmla="*/ 139790 h 196612"/>
                <a:gd name="connsiteX7" fmla="*/ 42205 w 173562"/>
                <a:gd name="connsiteY7" fmla="*/ 154412 h 196612"/>
                <a:gd name="connsiteX8" fmla="*/ 55237 w 173562"/>
                <a:gd name="connsiteY8" fmla="*/ 193527 h 196612"/>
                <a:gd name="connsiteX9" fmla="*/ 16123 w 173562"/>
                <a:gd name="connsiteY9" fmla="*/ 180491 h 196612"/>
                <a:gd name="connsiteX10" fmla="*/ 3085 w 173562"/>
                <a:gd name="connsiteY10" fmla="*/ 141369 h 196612"/>
                <a:gd name="connsiteX11" fmla="*/ 19941 w 173562"/>
                <a:gd name="connsiteY11" fmla="*/ 139790 h 196612"/>
                <a:gd name="connsiteX12" fmla="*/ 76061 w 173562"/>
                <a:gd name="connsiteY12" fmla="*/ 69145 h 196612"/>
                <a:gd name="connsiteX13" fmla="*/ 106026 w 173562"/>
                <a:gd name="connsiteY13" fmla="*/ 99110 h 196612"/>
                <a:gd name="connsiteX14" fmla="*/ 76061 w 173562"/>
                <a:gd name="connsiteY14" fmla="*/ 129075 h 196612"/>
                <a:gd name="connsiteX15" fmla="*/ 46096 w 173562"/>
                <a:gd name="connsiteY15" fmla="*/ 99110 h 196612"/>
                <a:gd name="connsiteX16" fmla="*/ 76061 w 173562"/>
                <a:gd name="connsiteY16" fmla="*/ 69145 h 196612"/>
                <a:gd name="connsiteX17" fmla="*/ 135179 w 173562"/>
                <a:gd name="connsiteY17" fmla="*/ 1504 h 196612"/>
                <a:gd name="connsiteX18" fmla="*/ 157439 w 173562"/>
                <a:gd name="connsiteY18" fmla="*/ 16127 h 196612"/>
                <a:gd name="connsiteX19" fmla="*/ 170476 w 173562"/>
                <a:gd name="connsiteY19" fmla="*/ 55245 h 196612"/>
                <a:gd name="connsiteX20" fmla="*/ 131359 w 173562"/>
                <a:gd name="connsiteY20" fmla="*/ 42202 h 196612"/>
                <a:gd name="connsiteX21" fmla="*/ 118322 w 173562"/>
                <a:gd name="connsiteY21" fmla="*/ 3083 h 196612"/>
                <a:gd name="connsiteX22" fmla="*/ 135179 w 173562"/>
                <a:gd name="connsiteY22" fmla="*/ 1504 h 196612"/>
                <a:gd name="connsiteX23" fmla="*/ 38379 w 173562"/>
                <a:gd name="connsiteY23" fmla="*/ 1501 h 196612"/>
                <a:gd name="connsiteX24" fmla="*/ 55237 w 173562"/>
                <a:gd name="connsiteY24" fmla="*/ 3086 h 196612"/>
                <a:gd name="connsiteX25" fmla="*/ 42193 w 173562"/>
                <a:gd name="connsiteY25" fmla="*/ 42198 h 196612"/>
                <a:gd name="connsiteX26" fmla="*/ 3087 w 173562"/>
                <a:gd name="connsiteY26" fmla="*/ 55235 h 196612"/>
                <a:gd name="connsiteX27" fmla="*/ 16118 w 173562"/>
                <a:gd name="connsiteY27" fmla="*/ 16124 h 196612"/>
                <a:gd name="connsiteX28" fmla="*/ 38379 w 173562"/>
                <a:gd name="connsiteY28" fmla="*/ 1501 h 19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562" h="196612">
                  <a:moveTo>
                    <a:pt x="153619" y="139793"/>
                  </a:moveTo>
                  <a:cubicBezTo>
                    <a:pt x="160698" y="137433"/>
                    <a:pt x="166876" y="137775"/>
                    <a:pt x="170477" y="141377"/>
                  </a:cubicBezTo>
                  <a:cubicBezTo>
                    <a:pt x="177681" y="148575"/>
                    <a:pt x="171839" y="166086"/>
                    <a:pt x="157439" y="180493"/>
                  </a:cubicBezTo>
                  <a:cubicBezTo>
                    <a:pt x="143039" y="194892"/>
                    <a:pt x="125527" y="200728"/>
                    <a:pt x="118326" y="193530"/>
                  </a:cubicBezTo>
                  <a:cubicBezTo>
                    <a:pt x="111121" y="186326"/>
                    <a:pt x="116964" y="168809"/>
                    <a:pt x="131357" y="154414"/>
                  </a:cubicBezTo>
                  <a:cubicBezTo>
                    <a:pt x="138560" y="147212"/>
                    <a:pt x="146540" y="142152"/>
                    <a:pt x="153619" y="139793"/>
                  </a:cubicBezTo>
                  <a:close/>
                  <a:moveTo>
                    <a:pt x="19941" y="139790"/>
                  </a:moveTo>
                  <a:cubicBezTo>
                    <a:pt x="27021" y="142150"/>
                    <a:pt x="35002" y="147210"/>
                    <a:pt x="42205" y="154412"/>
                  </a:cubicBezTo>
                  <a:cubicBezTo>
                    <a:pt x="56599" y="168807"/>
                    <a:pt x="62441" y="186329"/>
                    <a:pt x="55237" y="193527"/>
                  </a:cubicBezTo>
                  <a:cubicBezTo>
                    <a:pt x="48035" y="200724"/>
                    <a:pt x="30523" y="194889"/>
                    <a:pt x="16123" y="180491"/>
                  </a:cubicBezTo>
                  <a:cubicBezTo>
                    <a:pt x="1723" y="166089"/>
                    <a:pt x="-4119" y="148573"/>
                    <a:pt x="3085" y="141369"/>
                  </a:cubicBezTo>
                  <a:cubicBezTo>
                    <a:pt x="6683" y="137770"/>
                    <a:pt x="12861" y="137430"/>
                    <a:pt x="19941" y="139790"/>
                  </a:cubicBezTo>
                  <a:close/>
                  <a:moveTo>
                    <a:pt x="76061" y="69145"/>
                  </a:moveTo>
                  <a:cubicBezTo>
                    <a:pt x="92610" y="69145"/>
                    <a:pt x="106026" y="82561"/>
                    <a:pt x="106026" y="99110"/>
                  </a:cubicBezTo>
                  <a:cubicBezTo>
                    <a:pt x="106026" y="115659"/>
                    <a:pt x="92610" y="129075"/>
                    <a:pt x="76061" y="129075"/>
                  </a:cubicBezTo>
                  <a:cubicBezTo>
                    <a:pt x="59512" y="129075"/>
                    <a:pt x="46096" y="115659"/>
                    <a:pt x="46096" y="99110"/>
                  </a:cubicBezTo>
                  <a:cubicBezTo>
                    <a:pt x="46096" y="82561"/>
                    <a:pt x="59512" y="69145"/>
                    <a:pt x="76061" y="69145"/>
                  </a:cubicBezTo>
                  <a:close/>
                  <a:moveTo>
                    <a:pt x="135179" y="1504"/>
                  </a:moveTo>
                  <a:cubicBezTo>
                    <a:pt x="142259" y="3864"/>
                    <a:pt x="150239" y="8924"/>
                    <a:pt x="157439" y="16127"/>
                  </a:cubicBezTo>
                  <a:cubicBezTo>
                    <a:pt x="171838" y="30520"/>
                    <a:pt x="177680" y="48044"/>
                    <a:pt x="170476" y="55245"/>
                  </a:cubicBezTo>
                  <a:cubicBezTo>
                    <a:pt x="163275" y="62444"/>
                    <a:pt x="145764" y="56601"/>
                    <a:pt x="131359" y="42202"/>
                  </a:cubicBezTo>
                  <a:cubicBezTo>
                    <a:pt x="116966" y="27802"/>
                    <a:pt x="111124" y="10285"/>
                    <a:pt x="118322" y="3083"/>
                  </a:cubicBezTo>
                  <a:cubicBezTo>
                    <a:pt x="121919" y="-516"/>
                    <a:pt x="128099" y="-856"/>
                    <a:pt x="135179" y="1504"/>
                  </a:cubicBezTo>
                  <a:close/>
                  <a:moveTo>
                    <a:pt x="38379" y="1501"/>
                  </a:moveTo>
                  <a:cubicBezTo>
                    <a:pt x="45458" y="-858"/>
                    <a:pt x="51636" y="-516"/>
                    <a:pt x="55237" y="3086"/>
                  </a:cubicBezTo>
                  <a:cubicBezTo>
                    <a:pt x="62441" y="10288"/>
                    <a:pt x="56599" y="27793"/>
                    <a:pt x="42193" y="42198"/>
                  </a:cubicBezTo>
                  <a:cubicBezTo>
                    <a:pt x="27800" y="56597"/>
                    <a:pt x="10288" y="62440"/>
                    <a:pt x="3087" y="55235"/>
                  </a:cubicBezTo>
                  <a:cubicBezTo>
                    <a:pt x="-4117" y="48034"/>
                    <a:pt x="1725" y="30523"/>
                    <a:pt x="16118" y="16124"/>
                  </a:cubicBezTo>
                  <a:cubicBezTo>
                    <a:pt x="23321" y="8921"/>
                    <a:pt x="31300" y="3861"/>
                    <a:pt x="38379" y="150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A6AE7A49-62B3-709F-6402-85C01A8B16BE}"/>
                </a:ext>
              </a:extLst>
            </p:cNvPr>
            <p:cNvSpPr/>
            <p:nvPr/>
          </p:nvSpPr>
          <p:spPr>
            <a:xfrm>
              <a:off x="4707793" y="1763305"/>
              <a:ext cx="509960" cy="50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9" y="8894"/>
                  </a:moveTo>
                  <a:cubicBezTo>
                    <a:pt x="20647" y="8894"/>
                    <a:pt x="20435" y="9212"/>
                    <a:pt x="20223" y="9635"/>
                  </a:cubicBezTo>
                  <a:cubicBezTo>
                    <a:pt x="20118" y="10059"/>
                    <a:pt x="19694" y="10376"/>
                    <a:pt x="19271" y="10376"/>
                  </a:cubicBezTo>
                  <a:lnTo>
                    <a:pt x="17471" y="10376"/>
                  </a:lnTo>
                  <a:cubicBezTo>
                    <a:pt x="17365" y="8894"/>
                    <a:pt x="16729" y="7518"/>
                    <a:pt x="15776" y="6459"/>
                  </a:cubicBezTo>
                  <a:lnTo>
                    <a:pt x="15988" y="6247"/>
                  </a:lnTo>
                  <a:cubicBezTo>
                    <a:pt x="16200" y="6035"/>
                    <a:pt x="16623" y="5929"/>
                    <a:pt x="16941" y="6141"/>
                  </a:cubicBezTo>
                  <a:cubicBezTo>
                    <a:pt x="17259" y="6353"/>
                    <a:pt x="17576" y="6353"/>
                    <a:pt x="17682" y="6247"/>
                  </a:cubicBezTo>
                  <a:cubicBezTo>
                    <a:pt x="17894" y="6035"/>
                    <a:pt x="17576" y="5294"/>
                    <a:pt x="16941" y="4659"/>
                  </a:cubicBezTo>
                  <a:cubicBezTo>
                    <a:pt x="16306" y="4024"/>
                    <a:pt x="15565" y="3706"/>
                    <a:pt x="15353" y="3918"/>
                  </a:cubicBezTo>
                  <a:cubicBezTo>
                    <a:pt x="15247" y="4024"/>
                    <a:pt x="15247" y="4341"/>
                    <a:pt x="15459" y="4659"/>
                  </a:cubicBezTo>
                  <a:cubicBezTo>
                    <a:pt x="15670" y="4977"/>
                    <a:pt x="15565" y="5400"/>
                    <a:pt x="15353" y="5612"/>
                  </a:cubicBezTo>
                  <a:lnTo>
                    <a:pt x="15141" y="5823"/>
                  </a:lnTo>
                  <a:cubicBezTo>
                    <a:pt x="14082" y="4871"/>
                    <a:pt x="12706" y="4235"/>
                    <a:pt x="11224" y="4129"/>
                  </a:cubicBezTo>
                  <a:lnTo>
                    <a:pt x="11224" y="2329"/>
                  </a:lnTo>
                  <a:cubicBezTo>
                    <a:pt x="11224" y="1906"/>
                    <a:pt x="11541" y="1482"/>
                    <a:pt x="11965" y="1376"/>
                  </a:cubicBezTo>
                  <a:cubicBezTo>
                    <a:pt x="12388" y="1271"/>
                    <a:pt x="12706" y="1059"/>
                    <a:pt x="12706" y="741"/>
                  </a:cubicBezTo>
                  <a:cubicBezTo>
                    <a:pt x="12706" y="318"/>
                    <a:pt x="11859" y="0"/>
                    <a:pt x="10800" y="0"/>
                  </a:cubicBezTo>
                  <a:cubicBezTo>
                    <a:pt x="9741" y="0"/>
                    <a:pt x="8894" y="318"/>
                    <a:pt x="8894" y="741"/>
                  </a:cubicBezTo>
                  <a:cubicBezTo>
                    <a:pt x="8894" y="953"/>
                    <a:pt x="9212" y="1165"/>
                    <a:pt x="9635" y="1376"/>
                  </a:cubicBezTo>
                  <a:cubicBezTo>
                    <a:pt x="10059" y="1482"/>
                    <a:pt x="10376" y="1906"/>
                    <a:pt x="10376" y="2329"/>
                  </a:cubicBezTo>
                  <a:lnTo>
                    <a:pt x="10376" y="4129"/>
                  </a:lnTo>
                  <a:cubicBezTo>
                    <a:pt x="8894" y="4235"/>
                    <a:pt x="7517" y="4870"/>
                    <a:pt x="6459" y="5823"/>
                  </a:cubicBezTo>
                  <a:lnTo>
                    <a:pt x="6247" y="5612"/>
                  </a:lnTo>
                  <a:cubicBezTo>
                    <a:pt x="6035" y="5400"/>
                    <a:pt x="5929" y="4976"/>
                    <a:pt x="6141" y="4659"/>
                  </a:cubicBezTo>
                  <a:cubicBezTo>
                    <a:pt x="6353" y="4341"/>
                    <a:pt x="6353" y="4024"/>
                    <a:pt x="6247" y="3918"/>
                  </a:cubicBezTo>
                  <a:cubicBezTo>
                    <a:pt x="6035" y="3706"/>
                    <a:pt x="5294" y="4024"/>
                    <a:pt x="4659" y="4659"/>
                  </a:cubicBezTo>
                  <a:cubicBezTo>
                    <a:pt x="4023" y="5294"/>
                    <a:pt x="3706" y="6035"/>
                    <a:pt x="3918" y="6247"/>
                  </a:cubicBezTo>
                  <a:cubicBezTo>
                    <a:pt x="4023" y="6353"/>
                    <a:pt x="4341" y="6353"/>
                    <a:pt x="4659" y="6141"/>
                  </a:cubicBezTo>
                  <a:cubicBezTo>
                    <a:pt x="4976" y="5929"/>
                    <a:pt x="5400" y="6035"/>
                    <a:pt x="5612" y="6247"/>
                  </a:cubicBezTo>
                  <a:lnTo>
                    <a:pt x="5823" y="6459"/>
                  </a:lnTo>
                  <a:cubicBezTo>
                    <a:pt x="4870" y="7518"/>
                    <a:pt x="4235" y="8894"/>
                    <a:pt x="4129" y="10376"/>
                  </a:cubicBezTo>
                  <a:lnTo>
                    <a:pt x="2329" y="10376"/>
                  </a:lnTo>
                  <a:cubicBezTo>
                    <a:pt x="1906" y="10376"/>
                    <a:pt x="1482" y="10059"/>
                    <a:pt x="1376" y="9635"/>
                  </a:cubicBezTo>
                  <a:cubicBezTo>
                    <a:pt x="1271" y="9212"/>
                    <a:pt x="1059" y="8894"/>
                    <a:pt x="741" y="8894"/>
                  </a:cubicBezTo>
                  <a:cubicBezTo>
                    <a:pt x="318" y="8894"/>
                    <a:pt x="0" y="9741"/>
                    <a:pt x="0" y="10800"/>
                  </a:cubicBezTo>
                  <a:cubicBezTo>
                    <a:pt x="0" y="11859"/>
                    <a:pt x="318" y="12706"/>
                    <a:pt x="741" y="12706"/>
                  </a:cubicBezTo>
                  <a:cubicBezTo>
                    <a:pt x="953" y="12706"/>
                    <a:pt x="1165" y="12388"/>
                    <a:pt x="1376" y="11965"/>
                  </a:cubicBezTo>
                  <a:cubicBezTo>
                    <a:pt x="1482" y="11541"/>
                    <a:pt x="1906" y="11224"/>
                    <a:pt x="2329" y="11224"/>
                  </a:cubicBezTo>
                  <a:lnTo>
                    <a:pt x="4129" y="11224"/>
                  </a:lnTo>
                  <a:cubicBezTo>
                    <a:pt x="4235" y="12706"/>
                    <a:pt x="4870" y="14082"/>
                    <a:pt x="5823" y="15141"/>
                  </a:cubicBezTo>
                  <a:lnTo>
                    <a:pt x="5612" y="15353"/>
                  </a:lnTo>
                  <a:cubicBezTo>
                    <a:pt x="5400" y="15565"/>
                    <a:pt x="4976" y="15671"/>
                    <a:pt x="4659" y="15459"/>
                  </a:cubicBezTo>
                  <a:cubicBezTo>
                    <a:pt x="4341" y="15247"/>
                    <a:pt x="4023" y="15247"/>
                    <a:pt x="3918" y="15353"/>
                  </a:cubicBezTo>
                  <a:cubicBezTo>
                    <a:pt x="3706" y="15565"/>
                    <a:pt x="4023" y="16306"/>
                    <a:pt x="4659" y="16941"/>
                  </a:cubicBezTo>
                  <a:cubicBezTo>
                    <a:pt x="5294" y="17576"/>
                    <a:pt x="6035" y="17894"/>
                    <a:pt x="6247" y="17682"/>
                  </a:cubicBezTo>
                  <a:cubicBezTo>
                    <a:pt x="6353" y="17576"/>
                    <a:pt x="6353" y="17259"/>
                    <a:pt x="6141" y="16941"/>
                  </a:cubicBezTo>
                  <a:cubicBezTo>
                    <a:pt x="5929" y="16623"/>
                    <a:pt x="6035" y="16200"/>
                    <a:pt x="6247" y="15988"/>
                  </a:cubicBezTo>
                  <a:lnTo>
                    <a:pt x="6459" y="15777"/>
                  </a:lnTo>
                  <a:cubicBezTo>
                    <a:pt x="7517" y="16729"/>
                    <a:pt x="8894" y="17365"/>
                    <a:pt x="10376" y="17471"/>
                  </a:cubicBezTo>
                  <a:lnTo>
                    <a:pt x="10376" y="19271"/>
                  </a:lnTo>
                  <a:cubicBezTo>
                    <a:pt x="10376" y="19694"/>
                    <a:pt x="10059" y="20118"/>
                    <a:pt x="9635" y="20224"/>
                  </a:cubicBezTo>
                  <a:cubicBezTo>
                    <a:pt x="9212" y="20329"/>
                    <a:pt x="8894" y="20541"/>
                    <a:pt x="8894" y="20859"/>
                  </a:cubicBezTo>
                  <a:cubicBezTo>
                    <a:pt x="8894" y="21282"/>
                    <a:pt x="9741" y="21600"/>
                    <a:pt x="10800" y="21600"/>
                  </a:cubicBezTo>
                  <a:cubicBezTo>
                    <a:pt x="11859" y="21600"/>
                    <a:pt x="12706" y="21282"/>
                    <a:pt x="12706" y="20859"/>
                  </a:cubicBezTo>
                  <a:cubicBezTo>
                    <a:pt x="12706" y="20647"/>
                    <a:pt x="12388" y="20435"/>
                    <a:pt x="11965" y="20224"/>
                  </a:cubicBezTo>
                  <a:cubicBezTo>
                    <a:pt x="11541" y="20118"/>
                    <a:pt x="11224" y="19694"/>
                    <a:pt x="11224" y="19271"/>
                  </a:cubicBezTo>
                  <a:lnTo>
                    <a:pt x="11224" y="17471"/>
                  </a:lnTo>
                  <a:cubicBezTo>
                    <a:pt x="12706" y="17365"/>
                    <a:pt x="14082" y="16730"/>
                    <a:pt x="15141" y="15777"/>
                  </a:cubicBezTo>
                  <a:lnTo>
                    <a:pt x="15353" y="15988"/>
                  </a:lnTo>
                  <a:cubicBezTo>
                    <a:pt x="15565" y="16200"/>
                    <a:pt x="15671" y="16624"/>
                    <a:pt x="15459" y="16941"/>
                  </a:cubicBezTo>
                  <a:cubicBezTo>
                    <a:pt x="15247" y="17259"/>
                    <a:pt x="15247" y="17576"/>
                    <a:pt x="15353" y="17682"/>
                  </a:cubicBezTo>
                  <a:cubicBezTo>
                    <a:pt x="15565" y="17894"/>
                    <a:pt x="16306" y="17576"/>
                    <a:pt x="16941" y="16941"/>
                  </a:cubicBezTo>
                  <a:cubicBezTo>
                    <a:pt x="17576" y="16306"/>
                    <a:pt x="17894" y="15565"/>
                    <a:pt x="17682" y="15353"/>
                  </a:cubicBezTo>
                  <a:cubicBezTo>
                    <a:pt x="17576" y="15247"/>
                    <a:pt x="17259" y="15247"/>
                    <a:pt x="16941" y="15459"/>
                  </a:cubicBezTo>
                  <a:cubicBezTo>
                    <a:pt x="16623" y="15671"/>
                    <a:pt x="16200" y="15565"/>
                    <a:pt x="15988" y="15353"/>
                  </a:cubicBezTo>
                  <a:lnTo>
                    <a:pt x="15776" y="15141"/>
                  </a:lnTo>
                  <a:cubicBezTo>
                    <a:pt x="16729" y="14082"/>
                    <a:pt x="17365" y="12706"/>
                    <a:pt x="17471" y="11224"/>
                  </a:cubicBezTo>
                  <a:lnTo>
                    <a:pt x="19271" y="11224"/>
                  </a:lnTo>
                  <a:cubicBezTo>
                    <a:pt x="19694" y="11224"/>
                    <a:pt x="20118" y="11541"/>
                    <a:pt x="20223" y="11965"/>
                  </a:cubicBezTo>
                  <a:cubicBezTo>
                    <a:pt x="20329" y="12388"/>
                    <a:pt x="20541" y="12706"/>
                    <a:pt x="20859" y="12706"/>
                  </a:cubicBezTo>
                  <a:cubicBezTo>
                    <a:pt x="21282" y="12706"/>
                    <a:pt x="21600" y="11859"/>
                    <a:pt x="21600" y="10800"/>
                  </a:cubicBezTo>
                  <a:cubicBezTo>
                    <a:pt x="21600" y="9741"/>
                    <a:pt x="21282" y="8894"/>
                    <a:pt x="20859" y="889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81366D-FCDC-D95B-A46C-725E372EE5CC}"/>
                </a:ext>
              </a:extLst>
            </p:cNvPr>
            <p:cNvSpPr/>
            <p:nvPr/>
          </p:nvSpPr>
          <p:spPr>
            <a:xfrm>
              <a:off x="4857779" y="1938290"/>
              <a:ext cx="213247" cy="188247"/>
            </a:xfrm>
            <a:custGeom>
              <a:avLst/>
              <a:gdLst>
                <a:gd name="connsiteX0" fmla="*/ 153620 w 196612"/>
                <a:gd name="connsiteY0" fmla="*/ 116744 h 173562"/>
                <a:gd name="connsiteX1" fmla="*/ 170477 w 196612"/>
                <a:gd name="connsiteY1" fmla="*/ 118323 h 173562"/>
                <a:gd name="connsiteX2" fmla="*/ 157446 w 196612"/>
                <a:gd name="connsiteY2" fmla="*/ 157443 h 173562"/>
                <a:gd name="connsiteX3" fmla="*/ 118328 w 196612"/>
                <a:gd name="connsiteY3" fmla="*/ 170473 h 173562"/>
                <a:gd name="connsiteX4" fmla="*/ 131365 w 196612"/>
                <a:gd name="connsiteY4" fmla="*/ 131365 h 173562"/>
                <a:gd name="connsiteX5" fmla="*/ 153620 w 196612"/>
                <a:gd name="connsiteY5" fmla="*/ 116744 h 173562"/>
                <a:gd name="connsiteX6" fmla="*/ 19944 w 196612"/>
                <a:gd name="connsiteY6" fmla="*/ 116743 h 173562"/>
                <a:gd name="connsiteX7" fmla="*/ 42199 w 196612"/>
                <a:gd name="connsiteY7" fmla="*/ 131365 h 173562"/>
                <a:gd name="connsiteX8" fmla="*/ 55237 w 196612"/>
                <a:gd name="connsiteY8" fmla="*/ 170480 h 173562"/>
                <a:gd name="connsiteX9" fmla="*/ 16124 w 196612"/>
                <a:gd name="connsiteY9" fmla="*/ 157444 h 173562"/>
                <a:gd name="connsiteX10" fmla="*/ 3086 w 196612"/>
                <a:gd name="connsiteY10" fmla="*/ 118322 h 173562"/>
                <a:gd name="connsiteX11" fmla="*/ 19944 w 196612"/>
                <a:gd name="connsiteY11" fmla="*/ 116743 h 173562"/>
                <a:gd name="connsiteX12" fmla="*/ 99110 w 196612"/>
                <a:gd name="connsiteY12" fmla="*/ 46098 h 173562"/>
                <a:gd name="connsiteX13" fmla="*/ 129075 w 196612"/>
                <a:gd name="connsiteY13" fmla="*/ 76063 h 173562"/>
                <a:gd name="connsiteX14" fmla="*/ 99110 w 196612"/>
                <a:gd name="connsiteY14" fmla="*/ 106028 h 173562"/>
                <a:gd name="connsiteX15" fmla="*/ 69145 w 196612"/>
                <a:gd name="connsiteY15" fmla="*/ 76063 h 173562"/>
                <a:gd name="connsiteX16" fmla="*/ 99110 w 196612"/>
                <a:gd name="connsiteY16" fmla="*/ 46098 h 173562"/>
                <a:gd name="connsiteX17" fmla="*/ 38378 w 196612"/>
                <a:gd name="connsiteY17" fmla="*/ 1504 h 173562"/>
                <a:gd name="connsiteX18" fmla="*/ 55235 w 196612"/>
                <a:gd name="connsiteY18" fmla="*/ 3089 h 173562"/>
                <a:gd name="connsiteX19" fmla="*/ 42198 w 196612"/>
                <a:gd name="connsiteY19" fmla="*/ 42203 h 173562"/>
                <a:gd name="connsiteX20" fmla="*/ 3086 w 196612"/>
                <a:gd name="connsiteY20" fmla="*/ 55239 h 173562"/>
                <a:gd name="connsiteX21" fmla="*/ 16117 w 196612"/>
                <a:gd name="connsiteY21" fmla="*/ 16125 h 173562"/>
                <a:gd name="connsiteX22" fmla="*/ 38378 w 196612"/>
                <a:gd name="connsiteY22" fmla="*/ 1504 h 173562"/>
                <a:gd name="connsiteX23" fmla="*/ 158231 w 196612"/>
                <a:gd name="connsiteY23" fmla="*/ 1504 h 173562"/>
                <a:gd name="connsiteX24" fmla="*/ 180489 w 196612"/>
                <a:gd name="connsiteY24" fmla="*/ 16123 h 173562"/>
                <a:gd name="connsiteX25" fmla="*/ 193527 w 196612"/>
                <a:gd name="connsiteY25" fmla="*/ 55237 h 173562"/>
                <a:gd name="connsiteX26" fmla="*/ 154414 w 196612"/>
                <a:gd name="connsiteY26" fmla="*/ 42201 h 173562"/>
                <a:gd name="connsiteX27" fmla="*/ 141376 w 196612"/>
                <a:gd name="connsiteY27" fmla="*/ 3081 h 173562"/>
                <a:gd name="connsiteX28" fmla="*/ 158231 w 196612"/>
                <a:gd name="connsiteY28" fmla="*/ 1504 h 17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6612" h="173562">
                  <a:moveTo>
                    <a:pt x="153620" y="116744"/>
                  </a:moveTo>
                  <a:cubicBezTo>
                    <a:pt x="160698" y="114384"/>
                    <a:pt x="166876" y="114724"/>
                    <a:pt x="170477" y="118323"/>
                  </a:cubicBezTo>
                  <a:cubicBezTo>
                    <a:pt x="177681" y="125527"/>
                    <a:pt x="171845" y="143042"/>
                    <a:pt x="157446" y="157443"/>
                  </a:cubicBezTo>
                  <a:cubicBezTo>
                    <a:pt x="143040" y="171847"/>
                    <a:pt x="125529" y="177676"/>
                    <a:pt x="118328" y="170473"/>
                  </a:cubicBezTo>
                  <a:cubicBezTo>
                    <a:pt x="111124" y="163276"/>
                    <a:pt x="116966" y="145766"/>
                    <a:pt x="131365" y="131365"/>
                  </a:cubicBezTo>
                  <a:cubicBezTo>
                    <a:pt x="138565" y="124163"/>
                    <a:pt x="146542" y="119103"/>
                    <a:pt x="153620" y="116744"/>
                  </a:cubicBezTo>
                  <a:close/>
                  <a:moveTo>
                    <a:pt x="19944" y="116743"/>
                  </a:moveTo>
                  <a:cubicBezTo>
                    <a:pt x="27022" y="119103"/>
                    <a:pt x="35000" y="124163"/>
                    <a:pt x="42199" y="131365"/>
                  </a:cubicBezTo>
                  <a:cubicBezTo>
                    <a:pt x="56599" y="145760"/>
                    <a:pt x="62442" y="163282"/>
                    <a:pt x="55237" y="170480"/>
                  </a:cubicBezTo>
                  <a:cubicBezTo>
                    <a:pt x="48042" y="177677"/>
                    <a:pt x="30524" y="171842"/>
                    <a:pt x="16124" y="157444"/>
                  </a:cubicBezTo>
                  <a:cubicBezTo>
                    <a:pt x="1724" y="143042"/>
                    <a:pt x="-4118" y="125526"/>
                    <a:pt x="3086" y="118322"/>
                  </a:cubicBezTo>
                  <a:cubicBezTo>
                    <a:pt x="6687" y="114723"/>
                    <a:pt x="12865" y="114383"/>
                    <a:pt x="19944" y="116743"/>
                  </a:cubicBezTo>
                  <a:close/>
                  <a:moveTo>
                    <a:pt x="99110" y="46098"/>
                  </a:moveTo>
                  <a:cubicBezTo>
                    <a:pt x="115659" y="46098"/>
                    <a:pt x="129075" y="59514"/>
                    <a:pt x="129075" y="76063"/>
                  </a:cubicBezTo>
                  <a:cubicBezTo>
                    <a:pt x="129075" y="92612"/>
                    <a:pt x="115659" y="106028"/>
                    <a:pt x="99110" y="106028"/>
                  </a:cubicBezTo>
                  <a:cubicBezTo>
                    <a:pt x="82561" y="106028"/>
                    <a:pt x="69145" y="92612"/>
                    <a:pt x="69145" y="76063"/>
                  </a:cubicBezTo>
                  <a:cubicBezTo>
                    <a:pt x="69145" y="59514"/>
                    <a:pt x="82561" y="46098"/>
                    <a:pt x="99110" y="46098"/>
                  </a:cubicBezTo>
                  <a:close/>
                  <a:moveTo>
                    <a:pt x="38378" y="1504"/>
                  </a:moveTo>
                  <a:cubicBezTo>
                    <a:pt x="45457" y="-855"/>
                    <a:pt x="51635" y="-513"/>
                    <a:pt x="55235" y="3089"/>
                  </a:cubicBezTo>
                  <a:cubicBezTo>
                    <a:pt x="62439" y="10286"/>
                    <a:pt x="56597" y="27802"/>
                    <a:pt x="42198" y="42203"/>
                  </a:cubicBezTo>
                  <a:cubicBezTo>
                    <a:pt x="27799" y="56607"/>
                    <a:pt x="10287" y="62436"/>
                    <a:pt x="3086" y="55239"/>
                  </a:cubicBezTo>
                  <a:cubicBezTo>
                    <a:pt x="-4118" y="48035"/>
                    <a:pt x="1718" y="30526"/>
                    <a:pt x="16117" y="16125"/>
                  </a:cubicBezTo>
                  <a:cubicBezTo>
                    <a:pt x="23320" y="8923"/>
                    <a:pt x="31299" y="3863"/>
                    <a:pt x="38378" y="1504"/>
                  </a:cubicBezTo>
                  <a:close/>
                  <a:moveTo>
                    <a:pt x="158231" y="1504"/>
                  </a:moveTo>
                  <a:cubicBezTo>
                    <a:pt x="165310" y="3864"/>
                    <a:pt x="173289" y="8924"/>
                    <a:pt x="180489" y="16123"/>
                  </a:cubicBezTo>
                  <a:cubicBezTo>
                    <a:pt x="194889" y="30524"/>
                    <a:pt x="200731" y="48040"/>
                    <a:pt x="193527" y="55237"/>
                  </a:cubicBezTo>
                  <a:cubicBezTo>
                    <a:pt x="186325" y="62434"/>
                    <a:pt x="168813" y="56599"/>
                    <a:pt x="154414" y="42201"/>
                  </a:cubicBezTo>
                  <a:cubicBezTo>
                    <a:pt x="140014" y="27800"/>
                    <a:pt x="134171" y="10284"/>
                    <a:pt x="141376" y="3081"/>
                  </a:cubicBezTo>
                  <a:cubicBezTo>
                    <a:pt x="144973" y="-518"/>
                    <a:pt x="151152" y="-857"/>
                    <a:pt x="158231" y="1504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5D3BE1B1-98C2-3678-B7F2-666F328E959D}"/>
                </a:ext>
              </a:extLst>
            </p:cNvPr>
            <p:cNvSpPr/>
            <p:nvPr/>
          </p:nvSpPr>
          <p:spPr>
            <a:xfrm>
              <a:off x="8207530" y="4688085"/>
              <a:ext cx="509960" cy="50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9" y="8894"/>
                  </a:moveTo>
                  <a:cubicBezTo>
                    <a:pt x="20647" y="8894"/>
                    <a:pt x="20435" y="9212"/>
                    <a:pt x="20224" y="9635"/>
                  </a:cubicBezTo>
                  <a:cubicBezTo>
                    <a:pt x="20118" y="10059"/>
                    <a:pt x="19694" y="10376"/>
                    <a:pt x="19271" y="10376"/>
                  </a:cubicBezTo>
                  <a:lnTo>
                    <a:pt x="17471" y="10376"/>
                  </a:lnTo>
                  <a:cubicBezTo>
                    <a:pt x="17365" y="8894"/>
                    <a:pt x="16730" y="7518"/>
                    <a:pt x="15777" y="6459"/>
                  </a:cubicBezTo>
                  <a:lnTo>
                    <a:pt x="15988" y="6247"/>
                  </a:lnTo>
                  <a:cubicBezTo>
                    <a:pt x="16200" y="6035"/>
                    <a:pt x="16624" y="5929"/>
                    <a:pt x="16941" y="6141"/>
                  </a:cubicBezTo>
                  <a:cubicBezTo>
                    <a:pt x="17259" y="6353"/>
                    <a:pt x="17577" y="6353"/>
                    <a:pt x="17682" y="6247"/>
                  </a:cubicBezTo>
                  <a:cubicBezTo>
                    <a:pt x="17894" y="6035"/>
                    <a:pt x="17577" y="5294"/>
                    <a:pt x="16941" y="4659"/>
                  </a:cubicBezTo>
                  <a:cubicBezTo>
                    <a:pt x="16306" y="4024"/>
                    <a:pt x="15565" y="3706"/>
                    <a:pt x="15353" y="3918"/>
                  </a:cubicBezTo>
                  <a:cubicBezTo>
                    <a:pt x="15247" y="4024"/>
                    <a:pt x="15247" y="4341"/>
                    <a:pt x="15459" y="4659"/>
                  </a:cubicBezTo>
                  <a:cubicBezTo>
                    <a:pt x="15671" y="4977"/>
                    <a:pt x="15565" y="5400"/>
                    <a:pt x="15353" y="5612"/>
                  </a:cubicBezTo>
                  <a:lnTo>
                    <a:pt x="15141" y="5823"/>
                  </a:lnTo>
                  <a:cubicBezTo>
                    <a:pt x="14082" y="4871"/>
                    <a:pt x="12706" y="4235"/>
                    <a:pt x="11224" y="4129"/>
                  </a:cubicBezTo>
                  <a:lnTo>
                    <a:pt x="11224" y="2329"/>
                  </a:lnTo>
                  <a:cubicBezTo>
                    <a:pt x="11224" y="1906"/>
                    <a:pt x="11541" y="1482"/>
                    <a:pt x="11965" y="1376"/>
                  </a:cubicBezTo>
                  <a:cubicBezTo>
                    <a:pt x="12388" y="1271"/>
                    <a:pt x="12706" y="1059"/>
                    <a:pt x="12706" y="741"/>
                  </a:cubicBezTo>
                  <a:cubicBezTo>
                    <a:pt x="12706" y="318"/>
                    <a:pt x="11859" y="0"/>
                    <a:pt x="10800" y="0"/>
                  </a:cubicBezTo>
                  <a:cubicBezTo>
                    <a:pt x="9741" y="0"/>
                    <a:pt x="8894" y="318"/>
                    <a:pt x="8894" y="741"/>
                  </a:cubicBezTo>
                  <a:cubicBezTo>
                    <a:pt x="8894" y="953"/>
                    <a:pt x="9212" y="1165"/>
                    <a:pt x="9635" y="1376"/>
                  </a:cubicBezTo>
                  <a:cubicBezTo>
                    <a:pt x="10059" y="1482"/>
                    <a:pt x="10376" y="1906"/>
                    <a:pt x="10376" y="2329"/>
                  </a:cubicBezTo>
                  <a:lnTo>
                    <a:pt x="10376" y="4129"/>
                  </a:lnTo>
                  <a:cubicBezTo>
                    <a:pt x="8894" y="4235"/>
                    <a:pt x="7518" y="4870"/>
                    <a:pt x="6459" y="5823"/>
                  </a:cubicBezTo>
                  <a:lnTo>
                    <a:pt x="6247" y="5612"/>
                  </a:lnTo>
                  <a:cubicBezTo>
                    <a:pt x="6035" y="5400"/>
                    <a:pt x="5929" y="4976"/>
                    <a:pt x="6141" y="4659"/>
                  </a:cubicBezTo>
                  <a:cubicBezTo>
                    <a:pt x="6353" y="4341"/>
                    <a:pt x="6353" y="4024"/>
                    <a:pt x="6247" y="3918"/>
                  </a:cubicBezTo>
                  <a:cubicBezTo>
                    <a:pt x="6035" y="3706"/>
                    <a:pt x="5294" y="4024"/>
                    <a:pt x="4659" y="4659"/>
                  </a:cubicBezTo>
                  <a:cubicBezTo>
                    <a:pt x="4023" y="5294"/>
                    <a:pt x="3706" y="6035"/>
                    <a:pt x="3918" y="6247"/>
                  </a:cubicBezTo>
                  <a:cubicBezTo>
                    <a:pt x="4023" y="6353"/>
                    <a:pt x="4341" y="6353"/>
                    <a:pt x="4659" y="6141"/>
                  </a:cubicBezTo>
                  <a:cubicBezTo>
                    <a:pt x="4976" y="5929"/>
                    <a:pt x="5400" y="6035"/>
                    <a:pt x="5612" y="6247"/>
                  </a:cubicBezTo>
                  <a:lnTo>
                    <a:pt x="5823" y="6459"/>
                  </a:lnTo>
                  <a:cubicBezTo>
                    <a:pt x="4870" y="7518"/>
                    <a:pt x="4235" y="8894"/>
                    <a:pt x="4129" y="10376"/>
                  </a:cubicBezTo>
                  <a:lnTo>
                    <a:pt x="2329" y="10376"/>
                  </a:lnTo>
                  <a:cubicBezTo>
                    <a:pt x="1906" y="10376"/>
                    <a:pt x="1482" y="10059"/>
                    <a:pt x="1376" y="9635"/>
                  </a:cubicBezTo>
                  <a:cubicBezTo>
                    <a:pt x="1271" y="9212"/>
                    <a:pt x="1059" y="8894"/>
                    <a:pt x="741" y="8894"/>
                  </a:cubicBezTo>
                  <a:cubicBezTo>
                    <a:pt x="318" y="8894"/>
                    <a:pt x="0" y="9741"/>
                    <a:pt x="0" y="10800"/>
                  </a:cubicBezTo>
                  <a:cubicBezTo>
                    <a:pt x="0" y="11859"/>
                    <a:pt x="318" y="12706"/>
                    <a:pt x="741" y="12706"/>
                  </a:cubicBezTo>
                  <a:cubicBezTo>
                    <a:pt x="953" y="12706"/>
                    <a:pt x="1165" y="12388"/>
                    <a:pt x="1376" y="11965"/>
                  </a:cubicBezTo>
                  <a:cubicBezTo>
                    <a:pt x="1482" y="11541"/>
                    <a:pt x="1906" y="11224"/>
                    <a:pt x="2329" y="11224"/>
                  </a:cubicBezTo>
                  <a:lnTo>
                    <a:pt x="4129" y="11224"/>
                  </a:lnTo>
                  <a:cubicBezTo>
                    <a:pt x="4235" y="12706"/>
                    <a:pt x="4870" y="14082"/>
                    <a:pt x="5823" y="15141"/>
                  </a:cubicBezTo>
                  <a:lnTo>
                    <a:pt x="5612" y="15353"/>
                  </a:lnTo>
                  <a:cubicBezTo>
                    <a:pt x="5400" y="15565"/>
                    <a:pt x="4976" y="15671"/>
                    <a:pt x="4659" y="15459"/>
                  </a:cubicBezTo>
                  <a:cubicBezTo>
                    <a:pt x="4341" y="15247"/>
                    <a:pt x="4023" y="15247"/>
                    <a:pt x="3918" y="15353"/>
                  </a:cubicBezTo>
                  <a:cubicBezTo>
                    <a:pt x="3706" y="15565"/>
                    <a:pt x="4023" y="16306"/>
                    <a:pt x="4659" y="16941"/>
                  </a:cubicBezTo>
                  <a:cubicBezTo>
                    <a:pt x="5294" y="17576"/>
                    <a:pt x="6035" y="17894"/>
                    <a:pt x="6247" y="17682"/>
                  </a:cubicBezTo>
                  <a:cubicBezTo>
                    <a:pt x="6353" y="17576"/>
                    <a:pt x="6353" y="17259"/>
                    <a:pt x="6141" y="16941"/>
                  </a:cubicBezTo>
                  <a:cubicBezTo>
                    <a:pt x="5929" y="16623"/>
                    <a:pt x="6035" y="16200"/>
                    <a:pt x="6247" y="15988"/>
                  </a:cubicBezTo>
                  <a:lnTo>
                    <a:pt x="6459" y="15777"/>
                  </a:lnTo>
                  <a:cubicBezTo>
                    <a:pt x="7518" y="16729"/>
                    <a:pt x="8894" y="17365"/>
                    <a:pt x="10376" y="17471"/>
                  </a:cubicBezTo>
                  <a:lnTo>
                    <a:pt x="10376" y="19271"/>
                  </a:lnTo>
                  <a:cubicBezTo>
                    <a:pt x="10376" y="19694"/>
                    <a:pt x="10059" y="20118"/>
                    <a:pt x="9635" y="20224"/>
                  </a:cubicBezTo>
                  <a:cubicBezTo>
                    <a:pt x="9212" y="20329"/>
                    <a:pt x="8894" y="20541"/>
                    <a:pt x="8894" y="20859"/>
                  </a:cubicBezTo>
                  <a:cubicBezTo>
                    <a:pt x="8894" y="21282"/>
                    <a:pt x="9741" y="21600"/>
                    <a:pt x="10800" y="21600"/>
                  </a:cubicBezTo>
                  <a:cubicBezTo>
                    <a:pt x="11859" y="21600"/>
                    <a:pt x="12706" y="21282"/>
                    <a:pt x="12706" y="20859"/>
                  </a:cubicBezTo>
                  <a:cubicBezTo>
                    <a:pt x="12706" y="20647"/>
                    <a:pt x="12388" y="20435"/>
                    <a:pt x="11965" y="20224"/>
                  </a:cubicBezTo>
                  <a:cubicBezTo>
                    <a:pt x="11541" y="20118"/>
                    <a:pt x="11224" y="19694"/>
                    <a:pt x="11224" y="19271"/>
                  </a:cubicBezTo>
                  <a:lnTo>
                    <a:pt x="11224" y="17471"/>
                  </a:lnTo>
                  <a:cubicBezTo>
                    <a:pt x="12706" y="17365"/>
                    <a:pt x="14082" y="16730"/>
                    <a:pt x="15141" y="15777"/>
                  </a:cubicBezTo>
                  <a:lnTo>
                    <a:pt x="15353" y="15988"/>
                  </a:lnTo>
                  <a:cubicBezTo>
                    <a:pt x="15565" y="16200"/>
                    <a:pt x="15671" y="16624"/>
                    <a:pt x="15459" y="16941"/>
                  </a:cubicBezTo>
                  <a:cubicBezTo>
                    <a:pt x="15247" y="17259"/>
                    <a:pt x="15247" y="17576"/>
                    <a:pt x="15353" y="17682"/>
                  </a:cubicBezTo>
                  <a:cubicBezTo>
                    <a:pt x="15565" y="17894"/>
                    <a:pt x="16306" y="17576"/>
                    <a:pt x="16941" y="16941"/>
                  </a:cubicBezTo>
                  <a:cubicBezTo>
                    <a:pt x="17577" y="16306"/>
                    <a:pt x="17894" y="15565"/>
                    <a:pt x="17682" y="15353"/>
                  </a:cubicBezTo>
                  <a:cubicBezTo>
                    <a:pt x="17577" y="15247"/>
                    <a:pt x="17259" y="15247"/>
                    <a:pt x="16941" y="15459"/>
                  </a:cubicBezTo>
                  <a:cubicBezTo>
                    <a:pt x="16624" y="15671"/>
                    <a:pt x="16200" y="15565"/>
                    <a:pt x="15988" y="15353"/>
                  </a:cubicBezTo>
                  <a:lnTo>
                    <a:pt x="15777" y="15141"/>
                  </a:lnTo>
                  <a:cubicBezTo>
                    <a:pt x="16730" y="14082"/>
                    <a:pt x="17365" y="12706"/>
                    <a:pt x="17471" y="11224"/>
                  </a:cubicBezTo>
                  <a:lnTo>
                    <a:pt x="19271" y="11224"/>
                  </a:lnTo>
                  <a:cubicBezTo>
                    <a:pt x="19694" y="11224"/>
                    <a:pt x="20118" y="11541"/>
                    <a:pt x="20224" y="11965"/>
                  </a:cubicBezTo>
                  <a:cubicBezTo>
                    <a:pt x="20329" y="12388"/>
                    <a:pt x="20541" y="12706"/>
                    <a:pt x="20859" y="12706"/>
                  </a:cubicBezTo>
                  <a:cubicBezTo>
                    <a:pt x="21282" y="12706"/>
                    <a:pt x="21600" y="11859"/>
                    <a:pt x="21600" y="10800"/>
                  </a:cubicBezTo>
                  <a:cubicBezTo>
                    <a:pt x="21600" y="9741"/>
                    <a:pt x="21282" y="8894"/>
                    <a:pt x="20859" y="889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87C7C3-7803-A011-F82D-6DB70A86627F}"/>
                </a:ext>
              </a:extLst>
            </p:cNvPr>
            <p:cNvSpPr/>
            <p:nvPr/>
          </p:nvSpPr>
          <p:spPr>
            <a:xfrm>
              <a:off x="8357518" y="4838075"/>
              <a:ext cx="213246" cy="213245"/>
            </a:xfrm>
            <a:custGeom>
              <a:avLst/>
              <a:gdLst>
                <a:gd name="connsiteX0" fmla="*/ 19943 w 196611"/>
                <a:gd name="connsiteY0" fmla="*/ 139790 h 196610"/>
                <a:gd name="connsiteX1" fmla="*/ 42198 w 196611"/>
                <a:gd name="connsiteY1" fmla="*/ 154407 h 196610"/>
                <a:gd name="connsiteX2" fmla="*/ 55236 w 196611"/>
                <a:gd name="connsiteY2" fmla="*/ 193528 h 196610"/>
                <a:gd name="connsiteX3" fmla="*/ 16117 w 196611"/>
                <a:gd name="connsiteY3" fmla="*/ 180486 h 196610"/>
                <a:gd name="connsiteX4" fmla="*/ 3085 w 196611"/>
                <a:gd name="connsiteY4" fmla="*/ 141370 h 196610"/>
                <a:gd name="connsiteX5" fmla="*/ 19943 w 196611"/>
                <a:gd name="connsiteY5" fmla="*/ 139790 h 196610"/>
                <a:gd name="connsiteX6" fmla="*/ 176666 w 196611"/>
                <a:gd name="connsiteY6" fmla="*/ 139788 h 196610"/>
                <a:gd name="connsiteX7" fmla="*/ 193524 w 196611"/>
                <a:gd name="connsiteY7" fmla="*/ 141374 h 196610"/>
                <a:gd name="connsiteX8" fmla="*/ 180486 w 196611"/>
                <a:gd name="connsiteY8" fmla="*/ 180485 h 196610"/>
                <a:gd name="connsiteX9" fmla="*/ 141375 w 196611"/>
                <a:gd name="connsiteY9" fmla="*/ 193523 h 196610"/>
                <a:gd name="connsiteX10" fmla="*/ 154406 w 196611"/>
                <a:gd name="connsiteY10" fmla="*/ 154405 h 196610"/>
                <a:gd name="connsiteX11" fmla="*/ 176666 w 196611"/>
                <a:gd name="connsiteY11" fmla="*/ 139788 h 196610"/>
                <a:gd name="connsiteX12" fmla="*/ 99109 w 196611"/>
                <a:gd name="connsiteY12" fmla="*/ 69144 h 196610"/>
                <a:gd name="connsiteX13" fmla="*/ 129074 w 196611"/>
                <a:gd name="connsiteY13" fmla="*/ 99109 h 196610"/>
                <a:gd name="connsiteX14" fmla="*/ 99109 w 196611"/>
                <a:gd name="connsiteY14" fmla="*/ 129074 h 196610"/>
                <a:gd name="connsiteX15" fmla="*/ 69144 w 196611"/>
                <a:gd name="connsiteY15" fmla="*/ 99109 h 196610"/>
                <a:gd name="connsiteX16" fmla="*/ 99109 w 196611"/>
                <a:gd name="connsiteY16" fmla="*/ 69144 h 196610"/>
                <a:gd name="connsiteX17" fmla="*/ 158230 w 196611"/>
                <a:gd name="connsiteY17" fmla="*/ 1503 h 196610"/>
                <a:gd name="connsiteX18" fmla="*/ 180488 w 196611"/>
                <a:gd name="connsiteY18" fmla="*/ 16129 h 196610"/>
                <a:gd name="connsiteX19" fmla="*/ 193526 w 196611"/>
                <a:gd name="connsiteY19" fmla="*/ 55240 h 196610"/>
                <a:gd name="connsiteX20" fmla="*/ 154413 w 196611"/>
                <a:gd name="connsiteY20" fmla="*/ 42203 h 196610"/>
                <a:gd name="connsiteX21" fmla="*/ 141375 w 196611"/>
                <a:gd name="connsiteY21" fmla="*/ 3085 h 196610"/>
                <a:gd name="connsiteX22" fmla="*/ 158230 w 196611"/>
                <a:gd name="connsiteY22" fmla="*/ 1503 h 196610"/>
                <a:gd name="connsiteX23" fmla="*/ 38381 w 196611"/>
                <a:gd name="connsiteY23" fmla="*/ 1503 h 196610"/>
                <a:gd name="connsiteX24" fmla="*/ 55234 w 196611"/>
                <a:gd name="connsiteY24" fmla="*/ 3085 h 196610"/>
                <a:gd name="connsiteX25" fmla="*/ 42203 w 196611"/>
                <a:gd name="connsiteY25" fmla="*/ 42198 h 196610"/>
                <a:gd name="connsiteX26" fmla="*/ 3085 w 196611"/>
                <a:gd name="connsiteY26" fmla="*/ 55236 h 196610"/>
                <a:gd name="connsiteX27" fmla="*/ 16129 w 196611"/>
                <a:gd name="connsiteY27" fmla="*/ 16123 h 196610"/>
                <a:gd name="connsiteX28" fmla="*/ 38381 w 196611"/>
                <a:gd name="connsiteY28" fmla="*/ 1503 h 19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6611" h="196610">
                  <a:moveTo>
                    <a:pt x="19943" y="139790"/>
                  </a:moveTo>
                  <a:cubicBezTo>
                    <a:pt x="27021" y="142149"/>
                    <a:pt x="34999" y="147208"/>
                    <a:pt x="42198" y="154407"/>
                  </a:cubicBezTo>
                  <a:cubicBezTo>
                    <a:pt x="56598" y="168808"/>
                    <a:pt x="62441" y="186324"/>
                    <a:pt x="55236" y="193528"/>
                  </a:cubicBezTo>
                  <a:cubicBezTo>
                    <a:pt x="48041" y="200726"/>
                    <a:pt x="30523" y="194890"/>
                    <a:pt x="16117" y="180486"/>
                  </a:cubicBezTo>
                  <a:cubicBezTo>
                    <a:pt x="1723" y="166091"/>
                    <a:pt x="-4119" y="148568"/>
                    <a:pt x="3085" y="141370"/>
                  </a:cubicBezTo>
                  <a:cubicBezTo>
                    <a:pt x="6686" y="137772"/>
                    <a:pt x="12864" y="137431"/>
                    <a:pt x="19943" y="139790"/>
                  </a:cubicBezTo>
                  <a:close/>
                  <a:moveTo>
                    <a:pt x="176666" y="139788"/>
                  </a:moveTo>
                  <a:cubicBezTo>
                    <a:pt x="183745" y="137430"/>
                    <a:pt x="189923" y="137772"/>
                    <a:pt x="193524" y="141374"/>
                  </a:cubicBezTo>
                  <a:cubicBezTo>
                    <a:pt x="200728" y="148575"/>
                    <a:pt x="194886" y="166086"/>
                    <a:pt x="180486" y="180485"/>
                  </a:cubicBezTo>
                  <a:cubicBezTo>
                    <a:pt x="166087" y="194885"/>
                    <a:pt x="148576" y="200727"/>
                    <a:pt x="141375" y="193523"/>
                  </a:cubicBezTo>
                  <a:cubicBezTo>
                    <a:pt x="134171" y="186322"/>
                    <a:pt x="140007" y="168810"/>
                    <a:pt x="154406" y="154405"/>
                  </a:cubicBezTo>
                  <a:cubicBezTo>
                    <a:pt x="161608" y="147205"/>
                    <a:pt x="169588" y="142146"/>
                    <a:pt x="176666" y="139788"/>
                  </a:cubicBezTo>
                  <a:close/>
                  <a:moveTo>
                    <a:pt x="99109" y="69144"/>
                  </a:moveTo>
                  <a:cubicBezTo>
                    <a:pt x="115658" y="69144"/>
                    <a:pt x="129074" y="82560"/>
                    <a:pt x="129074" y="99109"/>
                  </a:cubicBezTo>
                  <a:cubicBezTo>
                    <a:pt x="129074" y="115658"/>
                    <a:pt x="115658" y="129074"/>
                    <a:pt x="99109" y="129074"/>
                  </a:cubicBezTo>
                  <a:cubicBezTo>
                    <a:pt x="82560" y="129074"/>
                    <a:pt x="69144" y="115658"/>
                    <a:pt x="69144" y="99109"/>
                  </a:cubicBezTo>
                  <a:cubicBezTo>
                    <a:pt x="69144" y="82560"/>
                    <a:pt x="82560" y="69144"/>
                    <a:pt x="99109" y="69144"/>
                  </a:cubicBezTo>
                  <a:close/>
                  <a:moveTo>
                    <a:pt x="158230" y="1503"/>
                  </a:moveTo>
                  <a:cubicBezTo>
                    <a:pt x="165309" y="3864"/>
                    <a:pt x="173288" y="8926"/>
                    <a:pt x="180488" y="16129"/>
                  </a:cubicBezTo>
                  <a:cubicBezTo>
                    <a:pt x="194888" y="30522"/>
                    <a:pt x="200730" y="48045"/>
                    <a:pt x="193526" y="55240"/>
                  </a:cubicBezTo>
                  <a:cubicBezTo>
                    <a:pt x="186330" y="62438"/>
                    <a:pt x="168812" y="56596"/>
                    <a:pt x="154413" y="42203"/>
                  </a:cubicBezTo>
                  <a:cubicBezTo>
                    <a:pt x="140013" y="27798"/>
                    <a:pt x="134170" y="10286"/>
                    <a:pt x="141375" y="3085"/>
                  </a:cubicBezTo>
                  <a:cubicBezTo>
                    <a:pt x="144972" y="-517"/>
                    <a:pt x="151151" y="-857"/>
                    <a:pt x="158230" y="1503"/>
                  </a:cubicBezTo>
                  <a:close/>
                  <a:moveTo>
                    <a:pt x="38381" y="1503"/>
                  </a:moveTo>
                  <a:cubicBezTo>
                    <a:pt x="45457" y="-857"/>
                    <a:pt x="51634" y="-517"/>
                    <a:pt x="55234" y="3085"/>
                  </a:cubicBezTo>
                  <a:cubicBezTo>
                    <a:pt x="62438" y="10287"/>
                    <a:pt x="56602" y="27799"/>
                    <a:pt x="42203" y="42198"/>
                  </a:cubicBezTo>
                  <a:cubicBezTo>
                    <a:pt x="27798" y="56598"/>
                    <a:pt x="10286" y="62441"/>
                    <a:pt x="3085" y="55236"/>
                  </a:cubicBezTo>
                  <a:cubicBezTo>
                    <a:pt x="-4119" y="48035"/>
                    <a:pt x="1723" y="30523"/>
                    <a:pt x="16129" y="16123"/>
                  </a:cubicBezTo>
                  <a:cubicBezTo>
                    <a:pt x="23328" y="8923"/>
                    <a:pt x="31304" y="3863"/>
                    <a:pt x="38381" y="1503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BA7B4DF-3C15-71B9-5B11-C5E3D2C071D0}"/>
                </a:ext>
              </a:extLst>
            </p:cNvPr>
            <p:cNvSpPr/>
            <p:nvPr/>
          </p:nvSpPr>
          <p:spPr>
            <a:xfrm>
              <a:off x="4632798" y="3938141"/>
              <a:ext cx="509960" cy="50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9" y="8894"/>
                  </a:moveTo>
                  <a:cubicBezTo>
                    <a:pt x="20647" y="8894"/>
                    <a:pt x="20435" y="9212"/>
                    <a:pt x="20224" y="9635"/>
                  </a:cubicBezTo>
                  <a:cubicBezTo>
                    <a:pt x="20118" y="10059"/>
                    <a:pt x="19694" y="10376"/>
                    <a:pt x="19271" y="10376"/>
                  </a:cubicBezTo>
                  <a:lnTo>
                    <a:pt x="17471" y="10376"/>
                  </a:lnTo>
                  <a:cubicBezTo>
                    <a:pt x="17365" y="8894"/>
                    <a:pt x="16730" y="7518"/>
                    <a:pt x="15777" y="6459"/>
                  </a:cubicBezTo>
                  <a:lnTo>
                    <a:pt x="15988" y="6247"/>
                  </a:lnTo>
                  <a:cubicBezTo>
                    <a:pt x="16200" y="6035"/>
                    <a:pt x="16624" y="5929"/>
                    <a:pt x="16941" y="6141"/>
                  </a:cubicBezTo>
                  <a:cubicBezTo>
                    <a:pt x="17259" y="6353"/>
                    <a:pt x="17577" y="6353"/>
                    <a:pt x="17682" y="6247"/>
                  </a:cubicBezTo>
                  <a:cubicBezTo>
                    <a:pt x="17894" y="6035"/>
                    <a:pt x="17577" y="5294"/>
                    <a:pt x="16941" y="4659"/>
                  </a:cubicBezTo>
                  <a:cubicBezTo>
                    <a:pt x="16306" y="4024"/>
                    <a:pt x="15565" y="3706"/>
                    <a:pt x="15353" y="3918"/>
                  </a:cubicBezTo>
                  <a:cubicBezTo>
                    <a:pt x="15247" y="4024"/>
                    <a:pt x="15247" y="4341"/>
                    <a:pt x="15459" y="4659"/>
                  </a:cubicBezTo>
                  <a:cubicBezTo>
                    <a:pt x="15671" y="4977"/>
                    <a:pt x="15565" y="5400"/>
                    <a:pt x="15353" y="5612"/>
                  </a:cubicBezTo>
                  <a:lnTo>
                    <a:pt x="15141" y="5823"/>
                  </a:lnTo>
                  <a:cubicBezTo>
                    <a:pt x="14082" y="4871"/>
                    <a:pt x="12706" y="4235"/>
                    <a:pt x="11224" y="4129"/>
                  </a:cubicBezTo>
                  <a:lnTo>
                    <a:pt x="11224" y="2329"/>
                  </a:lnTo>
                  <a:cubicBezTo>
                    <a:pt x="11224" y="1906"/>
                    <a:pt x="11541" y="1482"/>
                    <a:pt x="11965" y="1376"/>
                  </a:cubicBezTo>
                  <a:cubicBezTo>
                    <a:pt x="12388" y="1271"/>
                    <a:pt x="12706" y="1059"/>
                    <a:pt x="12706" y="741"/>
                  </a:cubicBezTo>
                  <a:cubicBezTo>
                    <a:pt x="12706" y="318"/>
                    <a:pt x="11859" y="0"/>
                    <a:pt x="10800" y="0"/>
                  </a:cubicBezTo>
                  <a:cubicBezTo>
                    <a:pt x="9741" y="0"/>
                    <a:pt x="8894" y="318"/>
                    <a:pt x="8894" y="741"/>
                  </a:cubicBezTo>
                  <a:cubicBezTo>
                    <a:pt x="8894" y="953"/>
                    <a:pt x="9212" y="1165"/>
                    <a:pt x="9635" y="1376"/>
                  </a:cubicBezTo>
                  <a:cubicBezTo>
                    <a:pt x="10059" y="1482"/>
                    <a:pt x="10376" y="1906"/>
                    <a:pt x="10376" y="2329"/>
                  </a:cubicBezTo>
                  <a:lnTo>
                    <a:pt x="10376" y="4129"/>
                  </a:lnTo>
                  <a:cubicBezTo>
                    <a:pt x="8894" y="4235"/>
                    <a:pt x="7518" y="4870"/>
                    <a:pt x="6459" y="5823"/>
                  </a:cubicBezTo>
                  <a:lnTo>
                    <a:pt x="6247" y="5612"/>
                  </a:lnTo>
                  <a:cubicBezTo>
                    <a:pt x="6035" y="5400"/>
                    <a:pt x="5929" y="4976"/>
                    <a:pt x="6141" y="4659"/>
                  </a:cubicBezTo>
                  <a:cubicBezTo>
                    <a:pt x="6353" y="4341"/>
                    <a:pt x="6353" y="4024"/>
                    <a:pt x="6247" y="3918"/>
                  </a:cubicBezTo>
                  <a:cubicBezTo>
                    <a:pt x="6035" y="3706"/>
                    <a:pt x="5294" y="4024"/>
                    <a:pt x="4659" y="4659"/>
                  </a:cubicBezTo>
                  <a:cubicBezTo>
                    <a:pt x="4023" y="5294"/>
                    <a:pt x="3706" y="6035"/>
                    <a:pt x="3918" y="6247"/>
                  </a:cubicBezTo>
                  <a:cubicBezTo>
                    <a:pt x="4023" y="6353"/>
                    <a:pt x="4341" y="6353"/>
                    <a:pt x="4659" y="6141"/>
                  </a:cubicBezTo>
                  <a:cubicBezTo>
                    <a:pt x="4976" y="5929"/>
                    <a:pt x="5400" y="6035"/>
                    <a:pt x="5612" y="6247"/>
                  </a:cubicBezTo>
                  <a:lnTo>
                    <a:pt x="5823" y="6459"/>
                  </a:lnTo>
                  <a:cubicBezTo>
                    <a:pt x="4870" y="7518"/>
                    <a:pt x="4235" y="8894"/>
                    <a:pt x="4129" y="10376"/>
                  </a:cubicBezTo>
                  <a:lnTo>
                    <a:pt x="2329" y="10376"/>
                  </a:lnTo>
                  <a:cubicBezTo>
                    <a:pt x="1906" y="10376"/>
                    <a:pt x="1482" y="10059"/>
                    <a:pt x="1376" y="9635"/>
                  </a:cubicBezTo>
                  <a:cubicBezTo>
                    <a:pt x="1271" y="9212"/>
                    <a:pt x="1059" y="8894"/>
                    <a:pt x="741" y="8894"/>
                  </a:cubicBezTo>
                  <a:cubicBezTo>
                    <a:pt x="318" y="8894"/>
                    <a:pt x="0" y="9741"/>
                    <a:pt x="0" y="10800"/>
                  </a:cubicBezTo>
                  <a:cubicBezTo>
                    <a:pt x="0" y="11859"/>
                    <a:pt x="318" y="12706"/>
                    <a:pt x="741" y="12706"/>
                  </a:cubicBezTo>
                  <a:cubicBezTo>
                    <a:pt x="953" y="12706"/>
                    <a:pt x="1165" y="12388"/>
                    <a:pt x="1376" y="11965"/>
                  </a:cubicBezTo>
                  <a:cubicBezTo>
                    <a:pt x="1482" y="11541"/>
                    <a:pt x="1906" y="11224"/>
                    <a:pt x="2329" y="11224"/>
                  </a:cubicBezTo>
                  <a:lnTo>
                    <a:pt x="4129" y="11224"/>
                  </a:lnTo>
                  <a:cubicBezTo>
                    <a:pt x="4235" y="12706"/>
                    <a:pt x="4870" y="14082"/>
                    <a:pt x="5823" y="15141"/>
                  </a:cubicBezTo>
                  <a:lnTo>
                    <a:pt x="5612" y="15353"/>
                  </a:lnTo>
                  <a:cubicBezTo>
                    <a:pt x="5400" y="15565"/>
                    <a:pt x="4976" y="15671"/>
                    <a:pt x="4659" y="15459"/>
                  </a:cubicBezTo>
                  <a:cubicBezTo>
                    <a:pt x="4341" y="15247"/>
                    <a:pt x="4023" y="15247"/>
                    <a:pt x="3918" y="15353"/>
                  </a:cubicBezTo>
                  <a:cubicBezTo>
                    <a:pt x="3706" y="15565"/>
                    <a:pt x="4023" y="16306"/>
                    <a:pt x="4659" y="16941"/>
                  </a:cubicBezTo>
                  <a:cubicBezTo>
                    <a:pt x="5294" y="17576"/>
                    <a:pt x="6035" y="17894"/>
                    <a:pt x="6247" y="17682"/>
                  </a:cubicBezTo>
                  <a:cubicBezTo>
                    <a:pt x="6353" y="17576"/>
                    <a:pt x="6353" y="17259"/>
                    <a:pt x="6141" y="16941"/>
                  </a:cubicBezTo>
                  <a:cubicBezTo>
                    <a:pt x="5929" y="16623"/>
                    <a:pt x="6035" y="16200"/>
                    <a:pt x="6247" y="15988"/>
                  </a:cubicBezTo>
                  <a:lnTo>
                    <a:pt x="6459" y="15777"/>
                  </a:lnTo>
                  <a:cubicBezTo>
                    <a:pt x="7518" y="16729"/>
                    <a:pt x="8894" y="17365"/>
                    <a:pt x="10376" y="17471"/>
                  </a:cubicBezTo>
                  <a:lnTo>
                    <a:pt x="10376" y="19271"/>
                  </a:lnTo>
                  <a:cubicBezTo>
                    <a:pt x="10376" y="19694"/>
                    <a:pt x="10059" y="20118"/>
                    <a:pt x="9635" y="20224"/>
                  </a:cubicBezTo>
                  <a:cubicBezTo>
                    <a:pt x="9212" y="20329"/>
                    <a:pt x="8894" y="20541"/>
                    <a:pt x="8894" y="20859"/>
                  </a:cubicBezTo>
                  <a:cubicBezTo>
                    <a:pt x="8894" y="21282"/>
                    <a:pt x="9741" y="21600"/>
                    <a:pt x="10800" y="21600"/>
                  </a:cubicBezTo>
                  <a:cubicBezTo>
                    <a:pt x="11859" y="21600"/>
                    <a:pt x="12706" y="21282"/>
                    <a:pt x="12706" y="20859"/>
                  </a:cubicBezTo>
                  <a:cubicBezTo>
                    <a:pt x="12706" y="20647"/>
                    <a:pt x="12388" y="20435"/>
                    <a:pt x="11965" y="20224"/>
                  </a:cubicBezTo>
                  <a:cubicBezTo>
                    <a:pt x="11541" y="20118"/>
                    <a:pt x="11224" y="19694"/>
                    <a:pt x="11224" y="19271"/>
                  </a:cubicBezTo>
                  <a:lnTo>
                    <a:pt x="11224" y="17471"/>
                  </a:lnTo>
                  <a:cubicBezTo>
                    <a:pt x="12706" y="17365"/>
                    <a:pt x="14082" y="16730"/>
                    <a:pt x="15141" y="15777"/>
                  </a:cubicBezTo>
                  <a:lnTo>
                    <a:pt x="15353" y="15988"/>
                  </a:lnTo>
                  <a:cubicBezTo>
                    <a:pt x="15565" y="16200"/>
                    <a:pt x="15671" y="16624"/>
                    <a:pt x="15459" y="16941"/>
                  </a:cubicBezTo>
                  <a:cubicBezTo>
                    <a:pt x="15247" y="17259"/>
                    <a:pt x="15247" y="17576"/>
                    <a:pt x="15353" y="17682"/>
                  </a:cubicBezTo>
                  <a:cubicBezTo>
                    <a:pt x="15565" y="17894"/>
                    <a:pt x="16306" y="17576"/>
                    <a:pt x="16941" y="16941"/>
                  </a:cubicBezTo>
                  <a:cubicBezTo>
                    <a:pt x="17577" y="16306"/>
                    <a:pt x="17894" y="15565"/>
                    <a:pt x="17682" y="15353"/>
                  </a:cubicBezTo>
                  <a:cubicBezTo>
                    <a:pt x="17577" y="15247"/>
                    <a:pt x="17259" y="15247"/>
                    <a:pt x="16941" y="15459"/>
                  </a:cubicBezTo>
                  <a:cubicBezTo>
                    <a:pt x="16624" y="15671"/>
                    <a:pt x="16200" y="15565"/>
                    <a:pt x="15988" y="15353"/>
                  </a:cubicBezTo>
                  <a:lnTo>
                    <a:pt x="15777" y="15141"/>
                  </a:lnTo>
                  <a:cubicBezTo>
                    <a:pt x="16730" y="14082"/>
                    <a:pt x="17365" y="12706"/>
                    <a:pt x="17471" y="11224"/>
                  </a:cubicBezTo>
                  <a:lnTo>
                    <a:pt x="19271" y="11224"/>
                  </a:lnTo>
                  <a:cubicBezTo>
                    <a:pt x="19694" y="11224"/>
                    <a:pt x="20118" y="11541"/>
                    <a:pt x="20224" y="11965"/>
                  </a:cubicBezTo>
                  <a:cubicBezTo>
                    <a:pt x="20329" y="12388"/>
                    <a:pt x="20541" y="12706"/>
                    <a:pt x="20859" y="12706"/>
                  </a:cubicBezTo>
                  <a:cubicBezTo>
                    <a:pt x="21282" y="12706"/>
                    <a:pt x="21600" y="11859"/>
                    <a:pt x="21600" y="10800"/>
                  </a:cubicBezTo>
                  <a:cubicBezTo>
                    <a:pt x="21600" y="9741"/>
                    <a:pt x="21282" y="8894"/>
                    <a:pt x="20859" y="889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A017A6F-5CC4-BBB9-4909-CCAA409C2918}"/>
                </a:ext>
              </a:extLst>
            </p:cNvPr>
            <p:cNvSpPr/>
            <p:nvPr/>
          </p:nvSpPr>
          <p:spPr>
            <a:xfrm>
              <a:off x="4782786" y="4088132"/>
              <a:ext cx="213245" cy="213246"/>
            </a:xfrm>
            <a:custGeom>
              <a:avLst/>
              <a:gdLst>
                <a:gd name="connsiteX0" fmla="*/ 176668 w 196610"/>
                <a:gd name="connsiteY0" fmla="*/ 139792 h 196611"/>
                <a:gd name="connsiteX1" fmla="*/ 193523 w 196610"/>
                <a:gd name="connsiteY1" fmla="*/ 141375 h 196611"/>
                <a:gd name="connsiteX2" fmla="*/ 180492 w 196610"/>
                <a:gd name="connsiteY2" fmla="*/ 180493 h 196611"/>
                <a:gd name="connsiteX3" fmla="*/ 141374 w 196610"/>
                <a:gd name="connsiteY3" fmla="*/ 193524 h 196611"/>
                <a:gd name="connsiteX4" fmla="*/ 154411 w 196610"/>
                <a:gd name="connsiteY4" fmla="*/ 154412 h 196611"/>
                <a:gd name="connsiteX5" fmla="*/ 176668 w 196610"/>
                <a:gd name="connsiteY5" fmla="*/ 139792 h 196611"/>
                <a:gd name="connsiteX6" fmla="*/ 19943 w 196610"/>
                <a:gd name="connsiteY6" fmla="*/ 139791 h 196611"/>
                <a:gd name="connsiteX7" fmla="*/ 42197 w 196610"/>
                <a:gd name="connsiteY7" fmla="*/ 154408 h 196611"/>
                <a:gd name="connsiteX8" fmla="*/ 55240 w 196610"/>
                <a:gd name="connsiteY8" fmla="*/ 193529 h 196611"/>
                <a:gd name="connsiteX9" fmla="*/ 16118 w 196610"/>
                <a:gd name="connsiteY9" fmla="*/ 180486 h 196611"/>
                <a:gd name="connsiteX10" fmla="*/ 3082 w 196610"/>
                <a:gd name="connsiteY10" fmla="*/ 141371 h 196611"/>
                <a:gd name="connsiteX11" fmla="*/ 19943 w 196610"/>
                <a:gd name="connsiteY11" fmla="*/ 139791 h 196611"/>
                <a:gd name="connsiteX12" fmla="*/ 99109 w 196610"/>
                <a:gd name="connsiteY12" fmla="*/ 69144 h 196611"/>
                <a:gd name="connsiteX13" fmla="*/ 129074 w 196610"/>
                <a:gd name="connsiteY13" fmla="*/ 99109 h 196611"/>
                <a:gd name="connsiteX14" fmla="*/ 99109 w 196610"/>
                <a:gd name="connsiteY14" fmla="*/ 129074 h 196611"/>
                <a:gd name="connsiteX15" fmla="*/ 69144 w 196610"/>
                <a:gd name="connsiteY15" fmla="*/ 99109 h 196611"/>
                <a:gd name="connsiteX16" fmla="*/ 99109 w 196610"/>
                <a:gd name="connsiteY16" fmla="*/ 69144 h 196611"/>
                <a:gd name="connsiteX17" fmla="*/ 38379 w 196610"/>
                <a:gd name="connsiteY17" fmla="*/ 1503 h 196611"/>
                <a:gd name="connsiteX18" fmla="*/ 55235 w 196610"/>
                <a:gd name="connsiteY18" fmla="*/ 3086 h 196611"/>
                <a:gd name="connsiteX19" fmla="*/ 42198 w 196610"/>
                <a:gd name="connsiteY19" fmla="*/ 42199 h 196611"/>
                <a:gd name="connsiteX20" fmla="*/ 3087 w 196610"/>
                <a:gd name="connsiteY20" fmla="*/ 55236 h 196611"/>
                <a:gd name="connsiteX21" fmla="*/ 16124 w 196610"/>
                <a:gd name="connsiteY21" fmla="*/ 16123 h 196611"/>
                <a:gd name="connsiteX22" fmla="*/ 38379 w 196610"/>
                <a:gd name="connsiteY22" fmla="*/ 1503 h 196611"/>
                <a:gd name="connsiteX23" fmla="*/ 158231 w 196610"/>
                <a:gd name="connsiteY23" fmla="*/ 1503 h 196611"/>
                <a:gd name="connsiteX24" fmla="*/ 180487 w 196610"/>
                <a:gd name="connsiteY24" fmla="*/ 16123 h 196611"/>
                <a:gd name="connsiteX25" fmla="*/ 193525 w 196610"/>
                <a:gd name="connsiteY25" fmla="*/ 55236 h 196611"/>
                <a:gd name="connsiteX26" fmla="*/ 154412 w 196610"/>
                <a:gd name="connsiteY26" fmla="*/ 42205 h 196611"/>
                <a:gd name="connsiteX27" fmla="*/ 141374 w 196610"/>
                <a:gd name="connsiteY27" fmla="*/ 3086 h 196611"/>
                <a:gd name="connsiteX28" fmla="*/ 158231 w 196610"/>
                <a:gd name="connsiteY28" fmla="*/ 1503 h 19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6610" h="196611">
                  <a:moveTo>
                    <a:pt x="176668" y="139792"/>
                  </a:moveTo>
                  <a:cubicBezTo>
                    <a:pt x="183746" y="137432"/>
                    <a:pt x="189922" y="137773"/>
                    <a:pt x="193523" y="141375"/>
                  </a:cubicBezTo>
                  <a:cubicBezTo>
                    <a:pt x="200727" y="148576"/>
                    <a:pt x="194891" y="166093"/>
                    <a:pt x="180492" y="180493"/>
                  </a:cubicBezTo>
                  <a:cubicBezTo>
                    <a:pt x="166092" y="194892"/>
                    <a:pt x="148575" y="200728"/>
                    <a:pt x="141374" y="193524"/>
                  </a:cubicBezTo>
                  <a:cubicBezTo>
                    <a:pt x="134170" y="186322"/>
                    <a:pt x="140012" y="168817"/>
                    <a:pt x="154411" y="154412"/>
                  </a:cubicBezTo>
                  <a:cubicBezTo>
                    <a:pt x="161614" y="147212"/>
                    <a:pt x="169591" y="142152"/>
                    <a:pt x="176668" y="139792"/>
                  </a:cubicBezTo>
                  <a:close/>
                  <a:moveTo>
                    <a:pt x="19943" y="139791"/>
                  </a:moveTo>
                  <a:cubicBezTo>
                    <a:pt x="27022" y="142150"/>
                    <a:pt x="35000" y="147209"/>
                    <a:pt x="42197" y="154408"/>
                  </a:cubicBezTo>
                  <a:cubicBezTo>
                    <a:pt x="56601" y="168809"/>
                    <a:pt x="62437" y="186325"/>
                    <a:pt x="55240" y="193529"/>
                  </a:cubicBezTo>
                  <a:cubicBezTo>
                    <a:pt x="48036" y="200727"/>
                    <a:pt x="30520" y="194891"/>
                    <a:pt x="16118" y="180486"/>
                  </a:cubicBezTo>
                  <a:cubicBezTo>
                    <a:pt x="1720" y="166091"/>
                    <a:pt x="-4116" y="148575"/>
                    <a:pt x="3082" y="141371"/>
                  </a:cubicBezTo>
                  <a:cubicBezTo>
                    <a:pt x="6684" y="137773"/>
                    <a:pt x="12864" y="137432"/>
                    <a:pt x="19943" y="139791"/>
                  </a:cubicBezTo>
                  <a:close/>
                  <a:moveTo>
                    <a:pt x="99109" y="69144"/>
                  </a:moveTo>
                  <a:cubicBezTo>
                    <a:pt x="115658" y="69144"/>
                    <a:pt x="129074" y="82560"/>
                    <a:pt x="129074" y="99109"/>
                  </a:cubicBezTo>
                  <a:cubicBezTo>
                    <a:pt x="129074" y="115658"/>
                    <a:pt x="115658" y="129074"/>
                    <a:pt x="99109" y="129074"/>
                  </a:cubicBezTo>
                  <a:cubicBezTo>
                    <a:pt x="82560" y="129074"/>
                    <a:pt x="69144" y="115658"/>
                    <a:pt x="69144" y="99109"/>
                  </a:cubicBezTo>
                  <a:cubicBezTo>
                    <a:pt x="69144" y="82560"/>
                    <a:pt x="82560" y="69144"/>
                    <a:pt x="99109" y="69144"/>
                  </a:cubicBezTo>
                  <a:close/>
                  <a:moveTo>
                    <a:pt x="38379" y="1503"/>
                  </a:moveTo>
                  <a:cubicBezTo>
                    <a:pt x="45457" y="-857"/>
                    <a:pt x="51635" y="-517"/>
                    <a:pt x="55235" y="3086"/>
                  </a:cubicBezTo>
                  <a:cubicBezTo>
                    <a:pt x="62439" y="10287"/>
                    <a:pt x="56603" y="27799"/>
                    <a:pt x="42198" y="42199"/>
                  </a:cubicBezTo>
                  <a:cubicBezTo>
                    <a:pt x="27799" y="56598"/>
                    <a:pt x="10288" y="62441"/>
                    <a:pt x="3087" y="55236"/>
                  </a:cubicBezTo>
                  <a:cubicBezTo>
                    <a:pt x="-4117" y="48035"/>
                    <a:pt x="1719" y="30523"/>
                    <a:pt x="16124" y="16123"/>
                  </a:cubicBezTo>
                  <a:cubicBezTo>
                    <a:pt x="23324" y="8923"/>
                    <a:pt x="31301" y="3863"/>
                    <a:pt x="38379" y="1503"/>
                  </a:cubicBezTo>
                  <a:close/>
                  <a:moveTo>
                    <a:pt x="158231" y="1503"/>
                  </a:moveTo>
                  <a:cubicBezTo>
                    <a:pt x="165311" y="3863"/>
                    <a:pt x="173290" y="8923"/>
                    <a:pt x="180487" y="16123"/>
                  </a:cubicBezTo>
                  <a:cubicBezTo>
                    <a:pt x="194887" y="30523"/>
                    <a:pt x="200729" y="48041"/>
                    <a:pt x="193525" y="55236"/>
                  </a:cubicBezTo>
                  <a:cubicBezTo>
                    <a:pt x="186329" y="62441"/>
                    <a:pt x="168805" y="56598"/>
                    <a:pt x="154412" y="42205"/>
                  </a:cubicBezTo>
                  <a:cubicBezTo>
                    <a:pt x="140012" y="27799"/>
                    <a:pt x="134169" y="10281"/>
                    <a:pt x="141374" y="3086"/>
                  </a:cubicBezTo>
                  <a:cubicBezTo>
                    <a:pt x="144971" y="-517"/>
                    <a:pt x="151151" y="-857"/>
                    <a:pt x="158231" y="1503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EEDBE4-FAD9-44FD-AC76-F3EED3E971F9}"/>
              </a:ext>
            </a:extLst>
          </p:cNvPr>
          <p:cNvGrpSpPr/>
          <p:nvPr/>
        </p:nvGrpSpPr>
        <p:grpSpPr>
          <a:xfrm>
            <a:off x="4832936" y="843101"/>
            <a:ext cx="612041" cy="581221"/>
            <a:chOff x="3984003" y="1989337"/>
            <a:chExt cx="4059114" cy="3634547"/>
          </a:xfrm>
        </p:grpSpPr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ECC43A0-BC06-4285-A635-1A37CFDBE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065" y="3694036"/>
              <a:ext cx="1970052" cy="1929848"/>
            </a:xfrm>
            <a:custGeom>
              <a:avLst/>
              <a:gdLst>
                <a:gd name="T0" fmla="*/ 4339 w 4897"/>
                <a:gd name="T1" fmla="*/ 176 h 4802"/>
                <a:gd name="T2" fmla="*/ 3865 w 4897"/>
                <a:gd name="T3" fmla="*/ 304 h 4802"/>
                <a:gd name="T4" fmla="*/ 3490 w 4897"/>
                <a:gd name="T5" fmla="*/ 263 h 4802"/>
                <a:gd name="T6" fmla="*/ 3297 w 4897"/>
                <a:gd name="T7" fmla="*/ 592 h 4802"/>
                <a:gd name="T8" fmla="*/ 2980 w 4897"/>
                <a:gd name="T9" fmla="*/ 885 h 4802"/>
                <a:gd name="T10" fmla="*/ 2448 w 4897"/>
                <a:gd name="T11" fmla="*/ 1009 h 4802"/>
                <a:gd name="T12" fmla="*/ 1914 w 4897"/>
                <a:gd name="T13" fmla="*/ 919 h 4802"/>
                <a:gd name="T14" fmla="*/ 1787 w 4897"/>
                <a:gd name="T15" fmla="*/ 1002 h 4802"/>
                <a:gd name="T16" fmla="*/ 1284 w 4897"/>
                <a:gd name="T17" fmla="*/ 1164 h 4802"/>
                <a:gd name="T18" fmla="*/ 784 w 4897"/>
                <a:gd name="T19" fmla="*/ 1146 h 4802"/>
                <a:gd name="T20" fmla="*/ 292 w 4897"/>
                <a:gd name="T21" fmla="*/ 943 h 4802"/>
                <a:gd name="T22" fmla="*/ 23 w 4897"/>
                <a:gd name="T23" fmla="*/ 2788 h 4802"/>
                <a:gd name="T24" fmla="*/ 321 w 4897"/>
                <a:gd name="T25" fmla="*/ 3197 h 4802"/>
                <a:gd name="T26" fmla="*/ 652 w 4897"/>
                <a:gd name="T27" fmla="*/ 3346 h 4802"/>
                <a:gd name="T28" fmla="*/ 1122 w 4897"/>
                <a:gd name="T29" fmla="*/ 3337 h 4802"/>
                <a:gd name="T30" fmla="*/ 1165 w 4897"/>
                <a:gd name="T31" fmla="*/ 2986 h 4802"/>
                <a:gd name="T32" fmla="*/ 1479 w 4897"/>
                <a:gd name="T33" fmla="*/ 2768 h 4802"/>
                <a:gd name="T34" fmla="*/ 1313 w 4897"/>
                <a:gd name="T35" fmla="*/ 3280 h 4802"/>
                <a:gd name="T36" fmla="*/ 1433 w 4897"/>
                <a:gd name="T37" fmla="*/ 3663 h 4802"/>
                <a:gd name="T38" fmla="*/ 1511 w 4897"/>
                <a:gd name="T39" fmla="*/ 4013 h 4802"/>
                <a:gd name="T40" fmla="*/ 1178 w 4897"/>
                <a:gd name="T41" fmla="*/ 3585 h 4802"/>
                <a:gd name="T42" fmla="*/ 766 w 4897"/>
                <a:gd name="T43" fmla="*/ 3556 h 4802"/>
                <a:gd name="T44" fmla="*/ 280 w 4897"/>
                <a:gd name="T45" fmla="*/ 3402 h 4802"/>
                <a:gd name="T46" fmla="*/ 25 w 4897"/>
                <a:gd name="T47" fmla="*/ 3171 h 4802"/>
                <a:gd name="T48" fmla="*/ 39 w 4897"/>
                <a:gd name="T49" fmla="*/ 3747 h 4802"/>
                <a:gd name="T50" fmla="*/ 316 w 4897"/>
                <a:gd name="T51" fmla="*/ 4378 h 4802"/>
                <a:gd name="T52" fmla="*/ 785 w 4897"/>
                <a:gd name="T53" fmla="*/ 4715 h 4802"/>
                <a:gd name="T54" fmla="*/ 1353 w 4897"/>
                <a:gd name="T55" fmla="*/ 4802 h 4802"/>
                <a:gd name="T56" fmla="*/ 1929 w 4897"/>
                <a:gd name="T57" fmla="*/ 4681 h 4802"/>
                <a:gd name="T58" fmla="*/ 2422 w 4897"/>
                <a:gd name="T59" fmla="*/ 4399 h 4802"/>
                <a:gd name="T60" fmla="*/ 2719 w 4897"/>
                <a:gd name="T61" fmla="*/ 4041 h 4802"/>
                <a:gd name="T62" fmla="*/ 2868 w 4897"/>
                <a:gd name="T63" fmla="*/ 3722 h 4802"/>
                <a:gd name="T64" fmla="*/ 2897 w 4897"/>
                <a:gd name="T65" fmla="*/ 3361 h 4802"/>
                <a:gd name="T66" fmla="*/ 2663 w 4897"/>
                <a:gd name="T67" fmla="*/ 2818 h 4802"/>
                <a:gd name="T68" fmla="*/ 2338 w 4897"/>
                <a:gd name="T69" fmla="*/ 2657 h 4802"/>
                <a:gd name="T70" fmla="*/ 1930 w 4897"/>
                <a:gd name="T71" fmla="*/ 2915 h 4802"/>
                <a:gd name="T72" fmla="*/ 1938 w 4897"/>
                <a:gd name="T73" fmla="*/ 2704 h 4802"/>
                <a:gd name="T74" fmla="*/ 2360 w 4897"/>
                <a:gd name="T75" fmla="*/ 2302 h 4802"/>
                <a:gd name="T76" fmla="*/ 2451 w 4897"/>
                <a:gd name="T77" fmla="*/ 1729 h 4802"/>
                <a:gd name="T78" fmla="*/ 2643 w 4897"/>
                <a:gd name="T79" fmla="*/ 1949 h 4802"/>
                <a:gd name="T80" fmla="*/ 2590 w 4897"/>
                <a:gd name="T81" fmla="*/ 2457 h 4802"/>
                <a:gd name="T82" fmla="*/ 3025 w 4897"/>
                <a:gd name="T83" fmla="*/ 3074 h 4802"/>
                <a:gd name="T84" fmla="*/ 3091 w 4897"/>
                <a:gd name="T85" fmla="*/ 3543 h 4802"/>
                <a:gd name="T86" fmla="*/ 3025 w 4897"/>
                <a:gd name="T87" fmla="*/ 4029 h 4802"/>
                <a:gd name="T88" fmla="*/ 3720 w 4897"/>
                <a:gd name="T89" fmla="*/ 3606 h 4802"/>
                <a:gd name="T90" fmla="*/ 3978 w 4897"/>
                <a:gd name="T91" fmla="*/ 3188 h 4802"/>
                <a:gd name="T92" fmla="*/ 4052 w 4897"/>
                <a:gd name="T93" fmla="*/ 2885 h 4802"/>
                <a:gd name="T94" fmla="*/ 4001 w 4897"/>
                <a:gd name="T95" fmla="*/ 2291 h 4802"/>
                <a:gd name="T96" fmla="*/ 3759 w 4897"/>
                <a:gd name="T97" fmla="*/ 1921 h 4802"/>
                <a:gd name="T98" fmla="*/ 3137 w 4897"/>
                <a:gd name="T99" fmla="*/ 1595 h 4802"/>
                <a:gd name="T100" fmla="*/ 3518 w 4897"/>
                <a:gd name="T101" fmla="*/ 1531 h 4802"/>
                <a:gd name="T102" fmla="*/ 4079 w 4897"/>
                <a:gd name="T103" fmla="*/ 2013 h 4802"/>
                <a:gd name="T104" fmla="*/ 4245 w 4897"/>
                <a:gd name="T105" fmla="*/ 2477 h 4802"/>
                <a:gd name="T106" fmla="*/ 4503 w 4897"/>
                <a:gd name="T107" fmla="*/ 2188 h 4802"/>
                <a:gd name="T108" fmla="*/ 4571 w 4897"/>
                <a:gd name="T109" fmla="*/ 1775 h 4802"/>
                <a:gd name="T110" fmla="*/ 4658 w 4897"/>
                <a:gd name="T111" fmla="*/ 1470 h 4802"/>
                <a:gd name="T112" fmla="*/ 4892 w 4897"/>
                <a:gd name="T113" fmla="*/ 915 h 4802"/>
                <a:gd name="T114" fmla="*/ 4812 w 4897"/>
                <a:gd name="T115" fmla="*/ 360 h 4802"/>
                <a:gd name="T116" fmla="*/ 4560 w 4897"/>
                <a:gd name="T117" fmla="*/ 0 h 4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97" h="4802">
                  <a:moveTo>
                    <a:pt x="4560" y="0"/>
                  </a:moveTo>
                  <a:lnTo>
                    <a:pt x="4532" y="28"/>
                  </a:lnTo>
                  <a:lnTo>
                    <a:pt x="4474" y="81"/>
                  </a:lnTo>
                  <a:lnTo>
                    <a:pt x="4411" y="131"/>
                  </a:lnTo>
                  <a:lnTo>
                    <a:pt x="4339" y="176"/>
                  </a:lnTo>
                  <a:lnTo>
                    <a:pt x="4303" y="197"/>
                  </a:lnTo>
                  <a:lnTo>
                    <a:pt x="4240" y="228"/>
                  </a:lnTo>
                  <a:lnTo>
                    <a:pt x="4114" y="271"/>
                  </a:lnTo>
                  <a:lnTo>
                    <a:pt x="3988" y="295"/>
                  </a:lnTo>
                  <a:lnTo>
                    <a:pt x="3865" y="304"/>
                  </a:lnTo>
                  <a:lnTo>
                    <a:pt x="3807" y="303"/>
                  </a:lnTo>
                  <a:lnTo>
                    <a:pt x="3757" y="302"/>
                  </a:lnTo>
                  <a:lnTo>
                    <a:pt x="3664" y="295"/>
                  </a:lnTo>
                  <a:lnTo>
                    <a:pt x="3575" y="282"/>
                  </a:lnTo>
                  <a:lnTo>
                    <a:pt x="3490" y="263"/>
                  </a:lnTo>
                  <a:lnTo>
                    <a:pt x="3450" y="251"/>
                  </a:lnTo>
                  <a:lnTo>
                    <a:pt x="3433" y="306"/>
                  </a:lnTo>
                  <a:lnTo>
                    <a:pt x="3394" y="409"/>
                  </a:lnTo>
                  <a:lnTo>
                    <a:pt x="3349" y="504"/>
                  </a:lnTo>
                  <a:lnTo>
                    <a:pt x="3297" y="592"/>
                  </a:lnTo>
                  <a:lnTo>
                    <a:pt x="3239" y="671"/>
                  </a:lnTo>
                  <a:lnTo>
                    <a:pt x="3173" y="742"/>
                  </a:lnTo>
                  <a:lnTo>
                    <a:pt x="3100" y="806"/>
                  </a:lnTo>
                  <a:lnTo>
                    <a:pt x="3023" y="860"/>
                  </a:lnTo>
                  <a:lnTo>
                    <a:pt x="2980" y="885"/>
                  </a:lnTo>
                  <a:lnTo>
                    <a:pt x="2915" y="919"/>
                  </a:lnTo>
                  <a:lnTo>
                    <a:pt x="2780" y="967"/>
                  </a:lnTo>
                  <a:lnTo>
                    <a:pt x="2645" y="997"/>
                  </a:lnTo>
                  <a:lnTo>
                    <a:pt x="2513" y="1009"/>
                  </a:lnTo>
                  <a:lnTo>
                    <a:pt x="2448" y="1009"/>
                  </a:lnTo>
                  <a:lnTo>
                    <a:pt x="2395" y="1009"/>
                  </a:lnTo>
                  <a:lnTo>
                    <a:pt x="2294" y="1003"/>
                  </a:lnTo>
                  <a:lnTo>
                    <a:pt x="2157" y="984"/>
                  </a:lnTo>
                  <a:lnTo>
                    <a:pt x="1953" y="933"/>
                  </a:lnTo>
                  <a:lnTo>
                    <a:pt x="1914" y="919"/>
                  </a:lnTo>
                  <a:lnTo>
                    <a:pt x="1918" y="910"/>
                  </a:lnTo>
                  <a:lnTo>
                    <a:pt x="1916" y="912"/>
                  </a:lnTo>
                  <a:lnTo>
                    <a:pt x="1913" y="914"/>
                  </a:lnTo>
                  <a:lnTo>
                    <a:pt x="1873" y="946"/>
                  </a:lnTo>
                  <a:lnTo>
                    <a:pt x="1787" y="1002"/>
                  </a:lnTo>
                  <a:lnTo>
                    <a:pt x="1698" y="1050"/>
                  </a:lnTo>
                  <a:lnTo>
                    <a:pt x="1602" y="1091"/>
                  </a:lnTo>
                  <a:lnTo>
                    <a:pt x="1501" y="1122"/>
                  </a:lnTo>
                  <a:lnTo>
                    <a:pt x="1396" y="1147"/>
                  </a:lnTo>
                  <a:lnTo>
                    <a:pt x="1284" y="1164"/>
                  </a:lnTo>
                  <a:lnTo>
                    <a:pt x="1168" y="1171"/>
                  </a:lnTo>
                  <a:lnTo>
                    <a:pt x="1107" y="1171"/>
                  </a:lnTo>
                  <a:lnTo>
                    <a:pt x="1030" y="1170"/>
                  </a:lnTo>
                  <a:lnTo>
                    <a:pt x="868" y="1159"/>
                  </a:lnTo>
                  <a:lnTo>
                    <a:pt x="784" y="1146"/>
                  </a:lnTo>
                  <a:lnTo>
                    <a:pt x="724" y="1135"/>
                  </a:lnTo>
                  <a:lnTo>
                    <a:pt x="607" y="1103"/>
                  </a:lnTo>
                  <a:lnTo>
                    <a:pt x="495" y="1059"/>
                  </a:lnTo>
                  <a:lnTo>
                    <a:pt x="390" y="1006"/>
                  </a:lnTo>
                  <a:lnTo>
                    <a:pt x="292" y="943"/>
                  </a:lnTo>
                  <a:lnTo>
                    <a:pt x="200" y="876"/>
                  </a:lnTo>
                  <a:lnTo>
                    <a:pt x="74" y="768"/>
                  </a:lnTo>
                  <a:lnTo>
                    <a:pt x="0" y="696"/>
                  </a:lnTo>
                  <a:lnTo>
                    <a:pt x="0" y="2727"/>
                  </a:lnTo>
                  <a:lnTo>
                    <a:pt x="23" y="2788"/>
                  </a:lnTo>
                  <a:lnTo>
                    <a:pt x="85" y="2917"/>
                  </a:lnTo>
                  <a:lnTo>
                    <a:pt x="149" y="3017"/>
                  </a:lnTo>
                  <a:lnTo>
                    <a:pt x="200" y="3081"/>
                  </a:lnTo>
                  <a:lnTo>
                    <a:pt x="257" y="3142"/>
                  </a:lnTo>
                  <a:lnTo>
                    <a:pt x="321" y="3197"/>
                  </a:lnTo>
                  <a:lnTo>
                    <a:pt x="358" y="3223"/>
                  </a:lnTo>
                  <a:lnTo>
                    <a:pt x="395" y="3248"/>
                  </a:lnTo>
                  <a:lnTo>
                    <a:pt x="476" y="3291"/>
                  </a:lnTo>
                  <a:lnTo>
                    <a:pt x="561" y="3323"/>
                  </a:lnTo>
                  <a:lnTo>
                    <a:pt x="652" y="3346"/>
                  </a:lnTo>
                  <a:lnTo>
                    <a:pt x="748" y="3361"/>
                  </a:lnTo>
                  <a:lnTo>
                    <a:pt x="848" y="3366"/>
                  </a:lnTo>
                  <a:lnTo>
                    <a:pt x="954" y="3362"/>
                  </a:lnTo>
                  <a:lnTo>
                    <a:pt x="1065" y="3348"/>
                  </a:lnTo>
                  <a:lnTo>
                    <a:pt x="1122" y="3337"/>
                  </a:lnTo>
                  <a:lnTo>
                    <a:pt x="1120" y="3302"/>
                  </a:lnTo>
                  <a:lnTo>
                    <a:pt x="1121" y="3228"/>
                  </a:lnTo>
                  <a:lnTo>
                    <a:pt x="1129" y="3151"/>
                  </a:lnTo>
                  <a:lnTo>
                    <a:pt x="1143" y="3070"/>
                  </a:lnTo>
                  <a:lnTo>
                    <a:pt x="1165" y="2986"/>
                  </a:lnTo>
                  <a:lnTo>
                    <a:pt x="1196" y="2899"/>
                  </a:lnTo>
                  <a:lnTo>
                    <a:pt x="1236" y="2809"/>
                  </a:lnTo>
                  <a:lnTo>
                    <a:pt x="1287" y="2715"/>
                  </a:lnTo>
                  <a:lnTo>
                    <a:pt x="1316" y="2667"/>
                  </a:lnTo>
                  <a:lnTo>
                    <a:pt x="1479" y="2768"/>
                  </a:lnTo>
                  <a:lnTo>
                    <a:pt x="1440" y="2833"/>
                  </a:lnTo>
                  <a:lnTo>
                    <a:pt x="1380" y="2956"/>
                  </a:lnTo>
                  <a:lnTo>
                    <a:pt x="1340" y="3072"/>
                  </a:lnTo>
                  <a:lnTo>
                    <a:pt x="1319" y="3179"/>
                  </a:lnTo>
                  <a:lnTo>
                    <a:pt x="1313" y="3280"/>
                  </a:lnTo>
                  <a:lnTo>
                    <a:pt x="1319" y="3372"/>
                  </a:lnTo>
                  <a:lnTo>
                    <a:pt x="1338" y="3457"/>
                  </a:lnTo>
                  <a:lnTo>
                    <a:pt x="1363" y="3533"/>
                  </a:lnTo>
                  <a:lnTo>
                    <a:pt x="1397" y="3602"/>
                  </a:lnTo>
                  <a:lnTo>
                    <a:pt x="1433" y="3663"/>
                  </a:lnTo>
                  <a:lnTo>
                    <a:pt x="1493" y="3739"/>
                  </a:lnTo>
                  <a:lnTo>
                    <a:pt x="1599" y="3840"/>
                  </a:lnTo>
                  <a:lnTo>
                    <a:pt x="1625" y="3857"/>
                  </a:lnTo>
                  <a:lnTo>
                    <a:pt x="1522" y="4018"/>
                  </a:lnTo>
                  <a:lnTo>
                    <a:pt x="1511" y="4013"/>
                  </a:lnTo>
                  <a:lnTo>
                    <a:pt x="1432" y="3948"/>
                  </a:lnTo>
                  <a:lnTo>
                    <a:pt x="1347" y="3858"/>
                  </a:lnTo>
                  <a:lnTo>
                    <a:pt x="1286" y="3781"/>
                  </a:lnTo>
                  <a:lnTo>
                    <a:pt x="1227" y="3690"/>
                  </a:lnTo>
                  <a:lnTo>
                    <a:pt x="1178" y="3585"/>
                  </a:lnTo>
                  <a:lnTo>
                    <a:pt x="1159" y="3527"/>
                  </a:lnTo>
                  <a:lnTo>
                    <a:pt x="1078" y="3541"/>
                  </a:lnTo>
                  <a:lnTo>
                    <a:pt x="925" y="3556"/>
                  </a:lnTo>
                  <a:lnTo>
                    <a:pt x="851" y="3558"/>
                  </a:lnTo>
                  <a:lnTo>
                    <a:pt x="766" y="3556"/>
                  </a:lnTo>
                  <a:lnTo>
                    <a:pt x="604" y="3533"/>
                  </a:lnTo>
                  <a:lnTo>
                    <a:pt x="490" y="3502"/>
                  </a:lnTo>
                  <a:lnTo>
                    <a:pt x="417" y="3475"/>
                  </a:lnTo>
                  <a:lnTo>
                    <a:pt x="347" y="3441"/>
                  </a:lnTo>
                  <a:lnTo>
                    <a:pt x="280" y="3402"/>
                  </a:lnTo>
                  <a:lnTo>
                    <a:pt x="247" y="3380"/>
                  </a:lnTo>
                  <a:lnTo>
                    <a:pt x="210" y="3354"/>
                  </a:lnTo>
                  <a:lnTo>
                    <a:pt x="141" y="3296"/>
                  </a:lnTo>
                  <a:lnTo>
                    <a:pt x="80" y="3235"/>
                  </a:lnTo>
                  <a:lnTo>
                    <a:pt x="25" y="3171"/>
                  </a:lnTo>
                  <a:lnTo>
                    <a:pt x="0" y="3138"/>
                  </a:lnTo>
                  <a:lnTo>
                    <a:pt x="0" y="3306"/>
                  </a:lnTo>
                  <a:lnTo>
                    <a:pt x="1" y="3402"/>
                  </a:lnTo>
                  <a:lnTo>
                    <a:pt x="14" y="3581"/>
                  </a:lnTo>
                  <a:lnTo>
                    <a:pt x="39" y="3747"/>
                  </a:lnTo>
                  <a:lnTo>
                    <a:pt x="75" y="3899"/>
                  </a:lnTo>
                  <a:lnTo>
                    <a:pt x="120" y="4037"/>
                  </a:lnTo>
                  <a:lnTo>
                    <a:pt x="177" y="4163"/>
                  </a:lnTo>
                  <a:lnTo>
                    <a:pt x="242" y="4277"/>
                  </a:lnTo>
                  <a:lnTo>
                    <a:pt x="316" y="4378"/>
                  </a:lnTo>
                  <a:lnTo>
                    <a:pt x="398" y="4468"/>
                  </a:lnTo>
                  <a:lnTo>
                    <a:pt x="486" y="4547"/>
                  </a:lnTo>
                  <a:lnTo>
                    <a:pt x="581" y="4613"/>
                  </a:lnTo>
                  <a:lnTo>
                    <a:pt x="680" y="4670"/>
                  </a:lnTo>
                  <a:lnTo>
                    <a:pt x="785" y="4715"/>
                  </a:lnTo>
                  <a:lnTo>
                    <a:pt x="893" y="4751"/>
                  </a:lnTo>
                  <a:lnTo>
                    <a:pt x="1006" y="4777"/>
                  </a:lnTo>
                  <a:lnTo>
                    <a:pt x="1120" y="4794"/>
                  </a:lnTo>
                  <a:lnTo>
                    <a:pt x="1235" y="4802"/>
                  </a:lnTo>
                  <a:lnTo>
                    <a:pt x="1353" y="4802"/>
                  </a:lnTo>
                  <a:lnTo>
                    <a:pt x="1470" y="4793"/>
                  </a:lnTo>
                  <a:lnTo>
                    <a:pt x="1588" y="4776"/>
                  </a:lnTo>
                  <a:lnTo>
                    <a:pt x="1703" y="4751"/>
                  </a:lnTo>
                  <a:lnTo>
                    <a:pt x="1817" y="4720"/>
                  </a:lnTo>
                  <a:lnTo>
                    <a:pt x="1929" y="4681"/>
                  </a:lnTo>
                  <a:lnTo>
                    <a:pt x="2037" y="4636"/>
                  </a:lnTo>
                  <a:lnTo>
                    <a:pt x="2141" y="4586"/>
                  </a:lnTo>
                  <a:lnTo>
                    <a:pt x="2241" y="4528"/>
                  </a:lnTo>
                  <a:lnTo>
                    <a:pt x="2334" y="4466"/>
                  </a:lnTo>
                  <a:lnTo>
                    <a:pt x="2422" y="4399"/>
                  </a:lnTo>
                  <a:lnTo>
                    <a:pt x="2503" y="4326"/>
                  </a:lnTo>
                  <a:lnTo>
                    <a:pt x="2575" y="4250"/>
                  </a:lnTo>
                  <a:lnTo>
                    <a:pt x="2640" y="4169"/>
                  </a:lnTo>
                  <a:lnTo>
                    <a:pt x="2696" y="4085"/>
                  </a:lnTo>
                  <a:lnTo>
                    <a:pt x="2719" y="4041"/>
                  </a:lnTo>
                  <a:lnTo>
                    <a:pt x="2726" y="4042"/>
                  </a:lnTo>
                  <a:lnTo>
                    <a:pt x="2733" y="4044"/>
                  </a:lnTo>
                  <a:lnTo>
                    <a:pt x="2767" y="3982"/>
                  </a:lnTo>
                  <a:lnTo>
                    <a:pt x="2831" y="3840"/>
                  </a:lnTo>
                  <a:lnTo>
                    <a:pt x="2868" y="3722"/>
                  </a:lnTo>
                  <a:lnTo>
                    <a:pt x="2886" y="3639"/>
                  </a:lnTo>
                  <a:lnTo>
                    <a:pt x="2898" y="3552"/>
                  </a:lnTo>
                  <a:lnTo>
                    <a:pt x="2902" y="3463"/>
                  </a:lnTo>
                  <a:lnTo>
                    <a:pt x="2901" y="3418"/>
                  </a:lnTo>
                  <a:lnTo>
                    <a:pt x="2897" y="3361"/>
                  </a:lnTo>
                  <a:lnTo>
                    <a:pt x="2877" y="3248"/>
                  </a:lnTo>
                  <a:lnTo>
                    <a:pt x="2844" y="3138"/>
                  </a:lnTo>
                  <a:lnTo>
                    <a:pt x="2797" y="3029"/>
                  </a:lnTo>
                  <a:lnTo>
                    <a:pt x="2737" y="2923"/>
                  </a:lnTo>
                  <a:lnTo>
                    <a:pt x="2663" y="2818"/>
                  </a:lnTo>
                  <a:lnTo>
                    <a:pt x="2577" y="2714"/>
                  </a:lnTo>
                  <a:lnTo>
                    <a:pt x="2477" y="2613"/>
                  </a:lnTo>
                  <a:lnTo>
                    <a:pt x="2421" y="2564"/>
                  </a:lnTo>
                  <a:lnTo>
                    <a:pt x="2395" y="2596"/>
                  </a:lnTo>
                  <a:lnTo>
                    <a:pt x="2338" y="2657"/>
                  </a:lnTo>
                  <a:lnTo>
                    <a:pt x="2273" y="2716"/>
                  </a:lnTo>
                  <a:lnTo>
                    <a:pt x="2201" y="2772"/>
                  </a:lnTo>
                  <a:lnTo>
                    <a:pt x="2120" y="2824"/>
                  </a:lnTo>
                  <a:lnTo>
                    <a:pt x="2030" y="2872"/>
                  </a:lnTo>
                  <a:lnTo>
                    <a:pt x="1930" y="2915"/>
                  </a:lnTo>
                  <a:lnTo>
                    <a:pt x="1820" y="2951"/>
                  </a:lnTo>
                  <a:lnTo>
                    <a:pt x="1760" y="2967"/>
                  </a:lnTo>
                  <a:lnTo>
                    <a:pt x="1713" y="2781"/>
                  </a:lnTo>
                  <a:lnTo>
                    <a:pt x="1795" y="2758"/>
                  </a:lnTo>
                  <a:lnTo>
                    <a:pt x="1938" y="2704"/>
                  </a:lnTo>
                  <a:lnTo>
                    <a:pt x="2058" y="2637"/>
                  </a:lnTo>
                  <a:lnTo>
                    <a:pt x="2159" y="2561"/>
                  </a:lnTo>
                  <a:lnTo>
                    <a:pt x="2242" y="2479"/>
                  </a:lnTo>
                  <a:lnTo>
                    <a:pt x="2310" y="2391"/>
                  </a:lnTo>
                  <a:lnTo>
                    <a:pt x="2360" y="2302"/>
                  </a:lnTo>
                  <a:lnTo>
                    <a:pt x="2399" y="2210"/>
                  </a:lnTo>
                  <a:lnTo>
                    <a:pt x="2426" y="2120"/>
                  </a:lnTo>
                  <a:lnTo>
                    <a:pt x="2444" y="2033"/>
                  </a:lnTo>
                  <a:lnTo>
                    <a:pt x="2457" y="1913"/>
                  </a:lnTo>
                  <a:lnTo>
                    <a:pt x="2451" y="1729"/>
                  </a:lnTo>
                  <a:lnTo>
                    <a:pt x="2443" y="1691"/>
                  </a:lnTo>
                  <a:lnTo>
                    <a:pt x="2632" y="1654"/>
                  </a:lnTo>
                  <a:lnTo>
                    <a:pt x="2635" y="1668"/>
                  </a:lnTo>
                  <a:lnTo>
                    <a:pt x="2647" y="1795"/>
                  </a:lnTo>
                  <a:lnTo>
                    <a:pt x="2643" y="1949"/>
                  </a:lnTo>
                  <a:lnTo>
                    <a:pt x="2630" y="2068"/>
                  </a:lnTo>
                  <a:lnTo>
                    <a:pt x="2601" y="2198"/>
                  </a:lnTo>
                  <a:lnTo>
                    <a:pt x="2556" y="2332"/>
                  </a:lnTo>
                  <a:lnTo>
                    <a:pt x="2523" y="2399"/>
                  </a:lnTo>
                  <a:lnTo>
                    <a:pt x="2590" y="2457"/>
                  </a:lnTo>
                  <a:lnTo>
                    <a:pt x="2709" y="2574"/>
                  </a:lnTo>
                  <a:lnTo>
                    <a:pt x="2811" y="2694"/>
                  </a:lnTo>
                  <a:lnTo>
                    <a:pt x="2899" y="2819"/>
                  </a:lnTo>
                  <a:lnTo>
                    <a:pt x="2971" y="2945"/>
                  </a:lnTo>
                  <a:lnTo>
                    <a:pt x="3025" y="3074"/>
                  </a:lnTo>
                  <a:lnTo>
                    <a:pt x="3065" y="3206"/>
                  </a:lnTo>
                  <a:lnTo>
                    <a:pt x="3087" y="3341"/>
                  </a:lnTo>
                  <a:lnTo>
                    <a:pt x="3092" y="3410"/>
                  </a:lnTo>
                  <a:lnTo>
                    <a:pt x="3094" y="3455"/>
                  </a:lnTo>
                  <a:lnTo>
                    <a:pt x="3091" y="3543"/>
                  </a:lnTo>
                  <a:lnTo>
                    <a:pt x="3077" y="3672"/>
                  </a:lnTo>
                  <a:lnTo>
                    <a:pt x="3038" y="3831"/>
                  </a:lnTo>
                  <a:lnTo>
                    <a:pt x="2984" y="3976"/>
                  </a:lnTo>
                  <a:lnTo>
                    <a:pt x="2953" y="4042"/>
                  </a:lnTo>
                  <a:lnTo>
                    <a:pt x="3025" y="4029"/>
                  </a:lnTo>
                  <a:lnTo>
                    <a:pt x="3177" y="3984"/>
                  </a:lnTo>
                  <a:lnTo>
                    <a:pt x="3330" y="3915"/>
                  </a:lnTo>
                  <a:lnTo>
                    <a:pt x="3479" y="3822"/>
                  </a:lnTo>
                  <a:lnTo>
                    <a:pt x="3621" y="3707"/>
                  </a:lnTo>
                  <a:lnTo>
                    <a:pt x="3720" y="3606"/>
                  </a:lnTo>
                  <a:lnTo>
                    <a:pt x="3781" y="3533"/>
                  </a:lnTo>
                  <a:lnTo>
                    <a:pt x="3838" y="3454"/>
                  </a:lnTo>
                  <a:lnTo>
                    <a:pt x="3890" y="3370"/>
                  </a:lnTo>
                  <a:lnTo>
                    <a:pt x="3936" y="3282"/>
                  </a:lnTo>
                  <a:lnTo>
                    <a:pt x="3978" y="3188"/>
                  </a:lnTo>
                  <a:lnTo>
                    <a:pt x="3996" y="3139"/>
                  </a:lnTo>
                  <a:lnTo>
                    <a:pt x="3993" y="3139"/>
                  </a:lnTo>
                  <a:lnTo>
                    <a:pt x="4001" y="3121"/>
                  </a:lnTo>
                  <a:lnTo>
                    <a:pt x="4031" y="3002"/>
                  </a:lnTo>
                  <a:lnTo>
                    <a:pt x="4052" y="2885"/>
                  </a:lnTo>
                  <a:lnTo>
                    <a:pt x="4065" y="2745"/>
                  </a:lnTo>
                  <a:lnTo>
                    <a:pt x="4063" y="2587"/>
                  </a:lnTo>
                  <a:lnTo>
                    <a:pt x="4046" y="2462"/>
                  </a:lnTo>
                  <a:lnTo>
                    <a:pt x="4028" y="2377"/>
                  </a:lnTo>
                  <a:lnTo>
                    <a:pt x="4001" y="2291"/>
                  </a:lnTo>
                  <a:lnTo>
                    <a:pt x="3966" y="2206"/>
                  </a:lnTo>
                  <a:lnTo>
                    <a:pt x="3944" y="2164"/>
                  </a:lnTo>
                  <a:lnTo>
                    <a:pt x="3914" y="2111"/>
                  </a:lnTo>
                  <a:lnTo>
                    <a:pt x="3843" y="2011"/>
                  </a:lnTo>
                  <a:lnTo>
                    <a:pt x="3759" y="1921"/>
                  </a:lnTo>
                  <a:lnTo>
                    <a:pt x="3660" y="1839"/>
                  </a:lnTo>
                  <a:lnTo>
                    <a:pt x="3549" y="1765"/>
                  </a:lnTo>
                  <a:lnTo>
                    <a:pt x="3424" y="1699"/>
                  </a:lnTo>
                  <a:lnTo>
                    <a:pt x="3287" y="1643"/>
                  </a:lnTo>
                  <a:lnTo>
                    <a:pt x="3137" y="1595"/>
                  </a:lnTo>
                  <a:lnTo>
                    <a:pt x="3056" y="1575"/>
                  </a:lnTo>
                  <a:lnTo>
                    <a:pt x="3102" y="1388"/>
                  </a:lnTo>
                  <a:lnTo>
                    <a:pt x="3192" y="1411"/>
                  </a:lnTo>
                  <a:lnTo>
                    <a:pt x="3362" y="1466"/>
                  </a:lnTo>
                  <a:lnTo>
                    <a:pt x="3518" y="1531"/>
                  </a:lnTo>
                  <a:lnTo>
                    <a:pt x="3659" y="1607"/>
                  </a:lnTo>
                  <a:lnTo>
                    <a:pt x="3786" y="1693"/>
                  </a:lnTo>
                  <a:lnTo>
                    <a:pt x="3899" y="1788"/>
                  </a:lnTo>
                  <a:lnTo>
                    <a:pt x="3996" y="1896"/>
                  </a:lnTo>
                  <a:lnTo>
                    <a:pt x="4079" y="2013"/>
                  </a:lnTo>
                  <a:lnTo>
                    <a:pt x="4114" y="2075"/>
                  </a:lnTo>
                  <a:lnTo>
                    <a:pt x="4144" y="2133"/>
                  </a:lnTo>
                  <a:lnTo>
                    <a:pt x="4190" y="2249"/>
                  </a:lnTo>
                  <a:lnTo>
                    <a:pt x="4223" y="2364"/>
                  </a:lnTo>
                  <a:lnTo>
                    <a:pt x="4245" y="2477"/>
                  </a:lnTo>
                  <a:lnTo>
                    <a:pt x="4251" y="2532"/>
                  </a:lnTo>
                  <a:lnTo>
                    <a:pt x="4289" y="2494"/>
                  </a:lnTo>
                  <a:lnTo>
                    <a:pt x="4365" y="2403"/>
                  </a:lnTo>
                  <a:lnTo>
                    <a:pt x="4439" y="2300"/>
                  </a:lnTo>
                  <a:lnTo>
                    <a:pt x="4503" y="2188"/>
                  </a:lnTo>
                  <a:lnTo>
                    <a:pt x="4552" y="2066"/>
                  </a:lnTo>
                  <a:lnTo>
                    <a:pt x="4573" y="1971"/>
                  </a:lnTo>
                  <a:lnTo>
                    <a:pt x="4580" y="1908"/>
                  </a:lnTo>
                  <a:lnTo>
                    <a:pt x="4580" y="1842"/>
                  </a:lnTo>
                  <a:lnTo>
                    <a:pt x="4571" y="1775"/>
                  </a:lnTo>
                  <a:lnTo>
                    <a:pt x="4555" y="1709"/>
                  </a:lnTo>
                  <a:lnTo>
                    <a:pt x="4529" y="1643"/>
                  </a:lnTo>
                  <a:lnTo>
                    <a:pt x="4510" y="1610"/>
                  </a:lnTo>
                  <a:lnTo>
                    <a:pt x="4565" y="1566"/>
                  </a:lnTo>
                  <a:lnTo>
                    <a:pt x="4658" y="1470"/>
                  </a:lnTo>
                  <a:lnTo>
                    <a:pt x="4735" y="1366"/>
                  </a:lnTo>
                  <a:lnTo>
                    <a:pt x="4796" y="1258"/>
                  </a:lnTo>
                  <a:lnTo>
                    <a:pt x="4841" y="1146"/>
                  </a:lnTo>
                  <a:lnTo>
                    <a:pt x="4872" y="1030"/>
                  </a:lnTo>
                  <a:lnTo>
                    <a:pt x="4892" y="915"/>
                  </a:lnTo>
                  <a:lnTo>
                    <a:pt x="4897" y="798"/>
                  </a:lnTo>
                  <a:lnTo>
                    <a:pt x="4892" y="683"/>
                  </a:lnTo>
                  <a:lnTo>
                    <a:pt x="4875" y="571"/>
                  </a:lnTo>
                  <a:lnTo>
                    <a:pt x="4849" y="463"/>
                  </a:lnTo>
                  <a:lnTo>
                    <a:pt x="4812" y="360"/>
                  </a:lnTo>
                  <a:lnTo>
                    <a:pt x="4768" y="264"/>
                  </a:lnTo>
                  <a:lnTo>
                    <a:pt x="4717" y="176"/>
                  </a:lnTo>
                  <a:lnTo>
                    <a:pt x="4658" y="97"/>
                  </a:lnTo>
                  <a:lnTo>
                    <a:pt x="4593" y="28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41BDBA-5506-48C5-B0B6-79EA16F6F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064" y="1989337"/>
              <a:ext cx="1849436" cy="2098711"/>
            </a:xfrm>
            <a:custGeom>
              <a:avLst/>
              <a:gdLst>
                <a:gd name="connsiteX0" fmla="*/ 874060 w 1849436"/>
                <a:gd name="connsiteY0" fmla="*/ 254097 h 2098711"/>
                <a:gd name="connsiteX1" fmla="*/ 918285 w 1849436"/>
                <a:gd name="connsiteY1" fmla="*/ 256911 h 2098711"/>
                <a:gd name="connsiteX2" fmla="*/ 961305 w 1849436"/>
                <a:gd name="connsiteY2" fmla="*/ 264550 h 2098711"/>
                <a:gd name="connsiteX3" fmla="*/ 1003520 w 1849436"/>
                <a:gd name="connsiteY3" fmla="*/ 276612 h 2098711"/>
                <a:gd name="connsiteX4" fmla="*/ 1043725 w 1849436"/>
                <a:gd name="connsiteY4" fmla="*/ 293096 h 2098711"/>
                <a:gd name="connsiteX5" fmla="*/ 1081920 w 1849436"/>
                <a:gd name="connsiteY5" fmla="*/ 313601 h 2098711"/>
                <a:gd name="connsiteX6" fmla="*/ 1117703 w 1849436"/>
                <a:gd name="connsiteY6" fmla="*/ 337322 h 2098711"/>
                <a:gd name="connsiteX7" fmla="*/ 1151073 w 1849436"/>
                <a:gd name="connsiteY7" fmla="*/ 364259 h 2098711"/>
                <a:gd name="connsiteX8" fmla="*/ 1181227 w 1849436"/>
                <a:gd name="connsiteY8" fmla="*/ 393207 h 2098711"/>
                <a:gd name="connsiteX9" fmla="*/ 1208566 w 1849436"/>
                <a:gd name="connsiteY9" fmla="*/ 424165 h 2098711"/>
                <a:gd name="connsiteX10" fmla="*/ 1233092 w 1849436"/>
                <a:gd name="connsiteY10" fmla="*/ 456329 h 2098711"/>
                <a:gd name="connsiteX11" fmla="*/ 1253194 w 1849436"/>
                <a:gd name="connsiteY11" fmla="*/ 490102 h 2098711"/>
                <a:gd name="connsiteX12" fmla="*/ 1269276 w 1849436"/>
                <a:gd name="connsiteY12" fmla="*/ 523874 h 2098711"/>
                <a:gd name="connsiteX13" fmla="*/ 1281740 w 1849436"/>
                <a:gd name="connsiteY13" fmla="*/ 558048 h 2098711"/>
                <a:gd name="connsiteX14" fmla="*/ 1289781 w 1849436"/>
                <a:gd name="connsiteY14" fmla="*/ 591419 h 2098711"/>
                <a:gd name="connsiteX15" fmla="*/ 1291389 w 1849436"/>
                <a:gd name="connsiteY15" fmla="*/ 607501 h 2098711"/>
                <a:gd name="connsiteX16" fmla="*/ 1290183 w 1849436"/>
                <a:gd name="connsiteY16" fmla="*/ 607501 h 2098711"/>
                <a:gd name="connsiteX17" fmla="*/ 1289781 w 1849436"/>
                <a:gd name="connsiteY17" fmla="*/ 607903 h 2098711"/>
                <a:gd name="connsiteX18" fmla="*/ 1291389 w 1849436"/>
                <a:gd name="connsiteY18" fmla="*/ 607501 h 2098711"/>
                <a:gd name="connsiteX19" fmla="*/ 1303451 w 1849436"/>
                <a:gd name="connsiteY19" fmla="*/ 666200 h 2098711"/>
                <a:gd name="connsiteX20" fmla="*/ 1315110 w 1849436"/>
                <a:gd name="connsiteY20" fmla="*/ 741384 h 2098711"/>
                <a:gd name="connsiteX21" fmla="*/ 1319533 w 1849436"/>
                <a:gd name="connsiteY21" fmla="*/ 786012 h 2098711"/>
                <a:gd name="connsiteX22" fmla="*/ 1319935 w 1849436"/>
                <a:gd name="connsiteY22" fmla="*/ 827423 h 2098711"/>
                <a:gd name="connsiteX23" fmla="*/ 1315914 w 1849436"/>
                <a:gd name="connsiteY23" fmla="*/ 865216 h 2098711"/>
                <a:gd name="connsiteX24" fmla="*/ 1307471 w 1849436"/>
                <a:gd name="connsiteY24" fmla="*/ 900999 h 2098711"/>
                <a:gd name="connsiteX25" fmla="*/ 1293399 w 1849436"/>
                <a:gd name="connsiteY25" fmla="*/ 934771 h 2098711"/>
                <a:gd name="connsiteX26" fmla="*/ 1284152 w 1849436"/>
                <a:gd name="connsiteY26" fmla="*/ 951255 h 2098711"/>
                <a:gd name="connsiteX27" fmla="*/ 1275307 w 1849436"/>
                <a:gd name="connsiteY27" fmla="*/ 964925 h 2098711"/>
                <a:gd name="connsiteX28" fmla="*/ 1256008 w 1849436"/>
                <a:gd name="connsiteY28" fmla="*/ 989852 h 2098711"/>
                <a:gd name="connsiteX29" fmla="*/ 1233896 w 1849436"/>
                <a:gd name="connsiteY29" fmla="*/ 1012367 h 2098711"/>
                <a:gd name="connsiteX30" fmla="*/ 1210979 w 1849436"/>
                <a:gd name="connsiteY30" fmla="*/ 1032470 h 2098711"/>
                <a:gd name="connsiteX31" fmla="*/ 1173990 w 1849436"/>
                <a:gd name="connsiteY31" fmla="*/ 1058201 h 2098711"/>
                <a:gd name="connsiteX32" fmla="*/ 1123332 w 1849436"/>
                <a:gd name="connsiteY32" fmla="*/ 1083932 h 2098711"/>
                <a:gd name="connsiteX33" fmla="*/ 1075487 w 1849436"/>
                <a:gd name="connsiteY33" fmla="*/ 1102427 h 2098711"/>
                <a:gd name="connsiteX34" fmla="*/ 1033272 w 1849436"/>
                <a:gd name="connsiteY34" fmla="*/ 1114488 h 2098711"/>
                <a:gd name="connsiteX35" fmla="*/ 987840 w 1849436"/>
                <a:gd name="connsiteY35" fmla="*/ 1123333 h 2098711"/>
                <a:gd name="connsiteX36" fmla="*/ 980603 w 1849436"/>
                <a:gd name="connsiteY36" fmla="*/ 1124539 h 2098711"/>
                <a:gd name="connsiteX37" fmla="*/ 987840 w 1849436"/>
                <a:gd name="connsiteY37" fmla="*/ 1200929 h 2098711"/>
                <a:gd name="connsiteX38" fmla="*/ 999098 w 1849436"/>
                <a:gd name="connsiteY38" fmla="*/ 1200125 h 2098711"/>
                <a:gd name="connsiteX39" fmla="*/ 1053777 w 1849436"/>
                <a:gd name="connsiteY39" fmla="*/ 1188868 h 2098711"/>
                <a:gd name="connsiteX40" fmla="*/ 1103631 w 1849436"/>
                <a:gd name="connsiteY40" fmla="*/ 1174796 h 2098711"/>
                <a:gd name="connsiteX41" fmla="*/ 1159918 w 1849436"/>
                <a:gd name="connsiteY41" fmla="*/ 1152683 h 2098711"/>
                <a:gd name="connsiteX42" fmla="*/ 1204144 w 1849436"/>
                <a:gd name="connsiteY42" fmla="*/ 1129766 h 2098711"/>
                <a:gd name="connsiteX43" fmla="*/ 1233494 w 1849436"/>
                <a:gd name="connsiteY43" fmla="*/ 1111272 h 2098711"/>
                <a:gd name="connsiteX44" fmla="*/ 1262441 w 1849436"/>
                <a:gd name="connsiteY44" fmla="*/ 1090365 h 2098711"/>
                <a:gd name="connsiteX45" fmla="*/ 1289781 w 1849436"/>
                <a:gd name="connsiteY45" fmla="*/ 1066644 h 2098711"/>
                <a:gd name="connsiteX46" fmla="*/ 1315914 w 1849436"/>
                <a:gd name="connsiteY46" fmla="*/ 1038902 h 2098711"/>
                <a:gd name="connsiteX47" fmla="*/ 1339233 w 1849436"/>
                <a:gd name="connsiteY47" fmla="*/ 1008346 h 2098711"/>
                <a:gd name="connsiteX48" fmla="*/ 1349686 w 1849436"/>
                <a:gd name="connsiteY48" fmla="*/ 991460 h 2098711"/>
                <a:gd name="connsiteX49" fmla="*/ 1360542 w 1849436"/>
                <a:gd name="connsiteY49" fmla="*/ 972162 h 2098711"/>
                <a:gd name="connsiteX50" fmla="*/ 1378634 w 1849436"/>
                <a:gd name="connsiteY50" fmla="*/ 931957 h 2098711"/>
                <a:gd name="connsiteX51" fmla="*/ 1391902 w 1849436"/>
                <a:gd name="connsiteY51" fmla="*/ 889741 h 2098711"/>
                <a:gd name="connsiteX52" fmla="*/ 1399541 w 1849436"/>
                <a:gd name="connsiteY52" fmla="*/ 845113 h 2098711"/>
                <a:gd name="connsiteX53" fmla="*/ 1402757 w 1849436"/>
                <a:gd name="connsiteY53" fmla="*/ 798073 h 2098711"/>
                <a:gd name="connsiteX54" fmla="*/ 1401149 w 1849436"/>
                <a:gd name="connsiteY54" fmla="*/ 748621 h 2098711"/>
                <a:gd name="connsiteX55" fmla="*/ 1394314 w 1849436"/>
                <a:gd name="connsiteY55" fmla="*/ 697158 h 2098711"/>
                <a:gd name="connsiteX56" fmla="*/ 1383057 w 1849436"/>
                <a:gd name="connsiteY56" fmla="*/ 643283 h 2098711"/>
                <a:gd name="connsiteX57" fmla="*/ 1375016 w 1849436"/>
                <a:gd name="connsiteY57" fmla="*/ 615944 h 2098711"/>
                <a:gd name="connsiteX58" fmla="*/ 1395118 w 1849436"/>
                <a:gd name="connsiteY58" fmla="*/ 621171 h 2098711"/>
                <a:gd name="connsiteX59" fmla="*/ 1434117 w 1849436"/>
                <a:gd name="connsiteY59" fmla="*/ 635242 h 2098711"/>
                <a:gd name="connsiteX60" fmla="*/ 1471508 w 1849436"/>
                <a:gd name="connsiteY60" fmla="*/ 653737 h 2098711"/>
                <a:gd name="connsiteX61" fmla="*/ 1507693 w 1849436"/>
                <a:gd name="connsiteY61" fmla="*/ 676654 h 2098711"/>
                <a:gd name="connsiteX62" fmla="*/ 1541465 w 1849436"/>
                <a:gd name="connsiteY62" fmla="*/ 703993 h 2098711"/>
                <a:gd name="connsiteX63" fmla="*/ 1573227 w 1849436"/>
                <a:gd name="connsiteY63" fmla="*/ 734147 h 2098711"/>
                <a:gd name="connsiteX64" fmla="*/ 1601773 w 1849436"/>
                <a:gd name="connsiteY64" fmla="*/ 767919 h 2098711"/>
                <a:gd name="connsiteX65" fmla="*/ 1627906 w 1849436"/>
                <a:gd name="connsiteY65" fmla="*/ 804506 h 2098711"/>
                <a:gd name="connsiteX66" fmla="*/ 1650823 w 1849436"/>
                <a:gd name="connsiteY66" fmla="*/ 843505 h 2098711"/>
                <a:gd name="connsiteX67" fmla="*/ 1670121 w 1849436"/>
                <a:gd name="connsiteY67" fmla="*/ 884514 h 2098711"/>
                <a:gd name="connsiteX68" fmla="*/ 1685801 w 1849436"/>
                <a:gd name="connsiteY68" fmla="*/ 927936 h 2098711"/>
                <a:gd name="connsiteX69" fmla="*/ 1697059 w 1849436"/>
                <a:gd name="connsiteY69" fmla="*/ 972564 h 2098711"/>
                <a:gd name="connsiteX70" fmla="*/ 1704698 w 1849436"/>
                <a:gd name="connsiteY70" fmla="*/ 1019202 h 2098711"/>
                <a:gd name="connsiteX71" fmla="*/ 1706708 w 1849436"/>
                <a:gd name="connsiteY71" fmla="*/ 1065840 h 2098711"/>
                <a:gd name="connsiteX72" fmla="*/ 1703894 w 1849436"/>
                <a:gd name="connsiteY72" fmla="*/ 1113282 h 2098711"/>
                <a:gd name="connsiteX73" fmla="*/ 1696255 w 1849436"/>
                <a:gd name="connsiteY73" fmla="*/ 1161528 h 2098711"/>
                <a:gd name="connsiteX74" fmla="*/ 1689822 w 1849436"/>
                <a:gd name="connsiteY74" fmla="*/ 1184847 h 2098711"/>
                <a:gd name="connsiteX75" fmla="*/ 1701481 w 1849436"/>
                <a:gd name="connsiteY75" fmla="*/ 1188466 h 2098711"/>
                <a:gd name="connsiteX76" fmla="*/ 1722790 w 1849436"/>
                <a:gd name="connsiteY76" fmla="*/ 1196909 h 2098711"/>
                <a:gd name="connsiteX77" fmla="*/ 1742088 w 1849436"/>
                <a:gd name="connsiteY77" fmla="*/ 1207362 h 2098711"/>
                <a:gd name="connsiteX78" fmla="*/ 1759377 w 1849436"/>
                <a:gd name="connsiteY78" fmla="*/ 1219826 h 2098711"/>
                <a:gd name="connsiteX79" fmla="*/ 1782294 w 1849436"/>
                <a:gd name="connsiteY79" fmla="*/ 1241537 h 2098711"/>
                <a:gd name="connsiteX80" fmla="*/ 1807221 w 1849436"/>
                <a:gd name="connsiteY80" fmla="*/ 1276515 h 2098711"/>
                <a:gd name="connsiteX81" fmla="*/ 1825313 w 1849436"/>
                <a:gd name="connsiteY81" fmla="*/ 1316720 h 2098711"/>
                <a:gd name="connsiteX82" fmla="*/ 1838581 w 1849436"/>
                <a:gd name="connsiteY82" fmla="*/ 1359740 h 2098711"/>
                <a:gd name="connsiteX83" fmla="*/ 1846220 w 1849436"/>
                <a:gd name="connsiteY83" fmla="*/ 1405172 h 2098711"/>
                <a:gd name="connsiteX84" fmla="*/ 1849436 w 1849436"/>
                <a:gd name="connsiteY84" fmla="*/ 1451810 h 2098711"/>
                <a:gd name="connsiteX85" fmla="*/ 1849034 w 1849436"/>
                <a:gd name="connsiteY85" fmla="*/ 1474727 h 2098711"/>
                <a:gd name="connsiteX86" fmla="*/ 1847426 w 1849436"/>
                <a:gd name="connsiteY86" fmla="*/ 1492819 h 2098711"/>
                <a:gd name="connsiteX87" fmla="*/ 1840993 w 1849436"/>
                <a:gd name="connsiteY87" fmla="*/ 1528602 h 2098711"/>
                <a:gd name="connsiteX88" fmla="*/ 1836168 w 1849436"/>
                <a:gd name="connsiteY88" fmla="*/ 1545890 h 2098711"/>
                <a:gd name="connsiteX89" fmla="*/ 1832148 w 1849436"/>
                <a:gd name="connsiteY89" fmla="*/ 1559962 h 2098711"/>
                <a:gd name="connsiteX90" fmla="*/ 1821695 w 1849436"/>
                <a:gd name="connsiteY90" fmla="*/ 1586095 h 2098711"/>
                <a:gd name="connsiteX91" fmla="*/ 1808829 w 1849436"/>
                <a:gd name="connsiteY91" fmla="*/ 1611022 h 2098711"/>
                <a:gd name="connsiteX92" fmla="*/ 1793551 w 1849436"/>
                <a:gd name="connsiteY92" fmla="*/ 1633537 h 2098711"/>
                <a:gd name="connsiteX93" fmla="*/ 1775861 w 1849436"/>
                <a:gd name="connsiteY93" fmla="*/ 1654846 h 2098711"/>
                <a:gd name="connsiteX94" fmla="*/ 1755758 w 1849436"/>
                <a:gd name="connsiteY94" fmla="*/ 1674144 h 2098711"/>
                <a:gd name="connsiteX95" fmla="*/ 1732841 w 1849436"/>
                <a:gd name="connsiteY95" fmla="*/ 1692237 h 2098711"/>
                <a:gd name="connsiteX96" fmla="*/ 1707110 w 1849436"/>
                <a:gd name="connsiteY96" fmla="*/ 1708721 h 2098711"/>
                <a:gd name="connsiteX97" fmla="*/ 1693440 w 1849436"/>
                <a:gd name="connsiteY97" fmla="*/ 1716360 h 2098711"/>
                <a:gd name="connsiteX98" fmla="*/ 1680173 w 1849436"/>
                <a:gd name="connsiteY98" fmla="*/ 1723195 h 2098711"/>
                <a:gd name="connsiteX99" fmla="*/ 1652833 w 1849436"/>
                <a:gd name="connsiteY99" fmla="*/ 1734050 h 2098711"/>
                <a:gd name="connsiteX100" fmla="*/ 1625494 w 1849436"/>
                <a:gd name="connsiteY100" fmla="*/ 1742091 h 2098711"/>
                <a:gd name="connsiteX101" fmla="*/ 1598154 w 1849436"/>
                <a:gd name="connsiteY101" fmla="*/ 1746514 h 2098711"/>
                <a:gd name="connsiteX102" fmla="*/ 1557547 w 1849436"/>
                <a:gd name="connsiteY102" fmla="*/ 1750132 h 2098711"/>
                <a:gd name="connsiteX103" fmla="*/ 1506084 w 1849436"/>
                <a:gd name="connsiteY103" fmla="*/ 1748524 h 2098711"/>
                <a:gd name="connsiteX104" fmla="*/ 1459446 w 1849436"/>
                <a:gd name="connsiteY104" fmla="*/ 1742091 h 2098711"/>
                <a:gd name="connsiteX105" fmla="*/ 1421654 w 1849436"/>
                <a:gd name="connsiteY105" fmla="*/ 1732442 h 2098711"/>
                <a:gd name="connsiteX106" fmla="*/ 1381851 w 1849436"/>
                <a:gd name="connsiteY106" fmla="*/ 1719978 h 2098711"/>
                <a:gd name="connsiteX107" fmla="*/ 1376222 w 1849436"/>
                <a:gd name="connsiteY107" fmla="*/ 1717566 h 2098711"/>
                <a:gd name="connsiteX108" fmla="*/ 1347676 w 1849436"/>
                <a:gd name="connsiteY108" fmla="*/ 1704700 h 2098711"/>
                <a:gd name="connsiteX109" fmla="*/ 1331996 w 1849436"/>
                <a:gd name="connsiteY109" fmla="*/ 1695453 h 2098711"/>
                <a:gd name="connsiteX110" fmla="*/ 1303451 w 1849436"/>
                <a:gd name="connsiteY110" fmla="*/ 1672536 h 2098711"/>
                <a:gd name="connsiteX111" fmla="*/ 1290585 w 1849436"/>
                <a:gd name="connsiteY111" fmla="*/ 1659671 h 2098711"/>
                <a:gd name="connsiteX112" fmla="*/ 1274503 w 1849436"/>
                <a:gd name="connsiteY112" fmla="*/ 1641176 h 2098711"/>
                <a:gd name="connsiteX113" fmla="*/ 1249978 w 1849436"/>
                <a:gd name="connsiteY113" fmla="*/ 1601775 h 2098711"/>
                <a:gd name="connsiteX114" fmla="*/ 1233092 w 1849436"/>
                <a:gd name="connsiteY114" fmla="*/ 1561168 h 2098711"/>
                <a:gd name="connsiteX115" fmla="*/ 1221834 w 1849436"/>
                <a:gd name="connsiteY115" fmla="*/ 1521365 h 2098711"/>
                <a:gd name="connsiteX116" fmla="*/ 1213793 w 1849436"/>
                <a:gd name="connsiteY116" fmla="*/ 1468294 h 2098711"/>
                <a:gd name="connsiteX117" fmla="*/ 1212185 w 1849436"/>
                <a:gd name="connsiteY117" fmla="*/ 1422460 h 2098711"/>
                <a:gd name="connsiteX118" fmla="*/ 1212587 w 1849436"/>
                <a:gd name="connsiteY118" fmla="*/ 1417233 h 2098711"/>
                <a:gd name="connsiteX119" fmla="*/ 1135795 w 1849436"/>
                <a:gd name="connsiteY119" fmla="*/ 1410800 h 2098711"/>
                <a:gd name="connsiteX120" fmla="*/ 1134991 w 1849436"/>
                <a:gd name="connsiteY120" fmla="*/ 1418841 h 2098711"/>
                <a:gd name="connsiteX121" fmla="*/ 1135393 w 1849436"/>
                <a:gd name="connsiteY121" fmla="*/ 1459047 h 2098711"/>
                <a:gd name="connsiteX122" fmla="*/ 1139012 w 1849436"/>
                <a:gd name="connsiteY122" fmla="*/ 1496437 h 2098711"/>
                <a:gd name="connsiteX123" fmla="*/ 1147053 w 1849436"/>
                <a:gd name="connsiteY123" fmla="*/ 1540663 h 2098711"/>
                <a:gd name="connsiteX124" fmla="*/ 1160320 w 1849436"/>
                <a:gd name="connsiteY124" fmla="*/ 1589311 h 2098711"/>
                <a:gd name="connsiteX125" fmla="*/ 1182433 w 1849436"/>
                <a:gd name="connsiteY125" fmla="*/ 1639166 h 2098711"/>
                <a:gd name="connsiteX126" fmla="*/ 1204948 w 1849436"/>
                <a:gd name="connsiteY126" fmla="*/ 1676155 h 2098711"/>
                <a:gd name="connsiteX127" fmla="*/ 1223040 w 1849436"/>
                <a:gd name="connsiteY127" fmla="*/ 1699876 h 2098711"/>
                <a:gd name="connsiteX128" fmla="*/ 1233494 w 1849436"/>
                <a:gd name="connsiteY128" fmla="*/ 1711535 h 2098711"/>
                <a:gd name="connsiteX129" fmla="*/ 1251586 w 1849436"/>
                <a:gd name="connsiteY129" fmla="*/ 1730432 h 2098711"/>
                <a:gd name="connsiteX130" fmla="*/ 1292997 w 1849436"/>
                <a:gd name="connsiteY130" fmla="*/ 1762596 h 2098711"/>
                <a:gd name="connsiteX131" fmla="*/ 1315110 w 1849436"/>
                <a:gd name="connsiteY131" fmla="*/ 1775864 h 2098711"/>
                <a:gd name="connsiteX132" fmla="*/ 1309883 w 1849436"/>
                <a:gd name="connsiteY132" fmla="*/ 1795162 h 2098711"/>
                <a:gd name="connsiteX133" fmla="*/ 1297420 w 1849436"/>
                <a:gd name="connsiteY133" fmla="*/ 1830945 h 2098711"/>
                <a:gd name="connsiteX134" fmla="*/ 1282544 w 1849436"/>
                <a:gd name="connsiteY134" fmla="*/ 1863913 h 2098711"/>
                <a:gd name="connsiteX135" fmla="*/ 1265256 w 1849436"/>
                <a:gd name="connsiteY135" fmla="*/ 1894067 h 2098711"/>
                <a:gd name="connsiteX136" fmla="*/ 1245957 w 1849436"/>
                <a:gd name="connsiteY136" fmla="*/ 1921808 h 2098711"/>
                <a:gd name="connsiteX137" fmla="*/ 1224648 w 1849436"/>
                <a:gd name="connsiteY137" fmla="*/ 1945529 h 2098711"/>
                <a:gd name="connsiteX138" fmla="*/ 1201329 w 1849436"/>
                <a:gd name="connsiteY138" fmla="*/ 1966838 h 2098711"/>
                <a:gd name="connsiteX139" fmla="*/ 1175196 w 1849436"/>
                <a:gd name="connsiteY139" fmla="*/ 1985735 h 2098711"/>
                <a:gd name="connsiteX140" fmla="*/ 1161124 w 1849436"/>
                <a:gd name="connsiteY140" fmla="*/ 1993776 h 2098711"/>
                <a:gd name="connsiteX141" fmla="*/ 1139012 w 1849436"/>
                <a:gd name="connsiteY141" fmla="*/ 2005033 h 2098711"/>
                <a:gd name="connsiteX142" fmla="*/ 1092374 w 1849436"/>
                <a:gd name="connsiteY142" fmla="*/ 2021115 h 2098711"/>
                <a:gd name="connsiteX143" fmla="*/ 1044932 w 1849436"/>
                <a:gd name="connsiteY143" fmla="*/ 2030764 h 2098711"/>
                <a:gd name="connsiteX144" fmla="*/ 997892 w 1849436"/>
                <a:gd name="connsiteY144" fmla="*/ 2034383 h 2098711"/>
                <a:gd name="connsiteX145" fmla="*/ 953264 w 1849436"/>
                <a:gd name="connsiteY145" fmla="*/ 2033177 h 2098711"/>
                <a:gd name="connsiteX146" fmla="*/ 911451 w 1849436"/>
                <a:gd name="connsiteY146" fmla="*/ 2029156 h 2098711"/>
                <a:gd name="connsiteX147" fmla="*/ 856772 w 1849436"/>
                <a:gd name="connsiteY147" fmla="*/ 2019507 h 2098711"/>
                <a:gd name="connsiteX148" fmla="*/ 829432 w 1849436"/>
                <a:gd name="connsiteY148" fmla="*/ 2013074 h 2098711"/>
                <a:gd name="connsiteX149" fmla="*/ 848328 w 1849436"/>
                <a:gd name="connsiteY149" fmla="*/ 1988951 h 2098711"/>
                <a:gd name="connsiteX150" fmla="*/ 879286 w 1849436"/>
                <a:gd name="connsiteY150" fmla="*/ 1939901 h 2098711"/>
                <a:gd name="connsiteX151" fmla="*/ 903007 w 1849436"/>
                <a:gd name="connsiteY151" fmla="*/ 1891654 h 2098711"/>
                <a:gd name="connsiteX152" fmla="*/ 919894 w 1849436"/>
                <a:gd name="connsiteY152" fmla="*/ 1845419 h 2098711"/>
                <a:gd name="connsiteX153" fmla="*/ 936378 w 1849436"/>
                <a:gd name="connsiteY153" fmla="*/ 1785111 h 2098711"/>
                <a:gd name="connsiteX154" fmla="*/ 944419 w 1849436"/>
                <a:gd name="connsiteY154" fmla="*/ 1732844 h 2098711"/>
                <a:gd name="connsiteX155" fmla="*/ 944821 w 1849436"/>
                <a:gd name="connsiteY155" fmla="*/ 1725607 h 2098711"/>
                <a:gd name="connsiteX156" fmla="*/ 867627 w 1849436"/>
                <a:gd name="connsiteY156" fmla="*/ 1721587 h 2098711"/>
                <a:gd name="connsiteX157" fmla="*/ 867225 w 1849436"/>
                <a:gd name="connsiteY157" fmla="*/ 1728019 h 2098711"/>
                <a:gd name="connsiteX158" fmla="*/ 860792 w 1849436"/>
                <a:gd name="connsiteY158" fmla="*/ 1767420 h 2098711"/>
                <a:gd name="connsiteX159" fmla="*/ 851545 w 1849436"/>
                <a:gd name="connsiteY159" fmla="*/ 1805615 h 2098711"/>
                <a:gd name="connsiteX160" fmla="*/ 836267 w 1849436"/>
                <a:gd name="connsiteY160" fmla="*/ 1849841 h 2098711"/>
                <a:gd name="connsiteX161" fmla="*/ 814556 w 1849436"/>
                <a:gd name="connsiteY161" fmla="*/ 1897685 h 2098711"/>
                <a:gd name="connsiteX162" fmla="*/ 784402 w 1849436"/>
                <a:gd name="connsiteY162" fmla="*/ 1946334 h 2098711"/>
                <a:gd name="connsiteX163" fmla="*/ 754651 w 1849436"/>
                <a:gd name="connsiteY163" fmla="*/ 1980910 h 2098711"/>
                <a:gd name="connsiteX164" fmla="*/ 732136 w 1849436"/>
                <a:gd name="connsiteY164" fmla="*/ 2003023 h 2098711"/>
                <a:gd name="connsiteX165" fmla="*/ 719672 w 1849436"/>
                <a:gd name="connsiteY165" fmla="*/ 2013476 h 2098711"/>
                <a:gd name="connsiteX166" fmla="*/ 701982 w 1849436"/>
                <a:gd name="connsiteY166" fmla="*/ 2027548 h 2098711"/>
                <a:gd name="connsiteX167" fmla="*/ 662983 w 1849436"/>
                <a:gd name="connsiteY167" fmla="*/ 2051269 h 2098711"/>
                <a:gd name="connsiteX168" fmla="*/ 620767 w 1849436"/>
                <a:gd name="connsiteY168" fmla="*/ 2070166 h 2098711"/>
                <a:gd name="connsiteX169" fmla="*/ 574934 w 1849436"/>
                <a:gd name="connsiteY169" fmla="*/ 2084639 h 2098711"/>
                <a:gd name="connsiteX170" fmla="*/ 525883 w 1849436"/>
                <a:gd name="connsiteY170" fmla="*/ 2094289 h 2098711"/>
                <a:gd name="connsiteX171" fmla="*/ 473215 w 1849436"/>
                <a:gd name="connsiteY171" fmla="*/ 2098711 h 2098711"/>
                <a:gd name="connsiteX172" fmla="*/ 417329 w 1849436"/>
                <a:gd name="connsiteY172" fmla="*/ 2098711 h 2098711"/>
                <a:gd name="connsiteX173" fmla="*/ 357826 w 1849436"/>
                <a:gd name="connsiteY173" fmla="*/ 2094289 h 2098711"/>
                <a:gd name="connsiteX174" fmla="*/ 327270 w 1849436"/>
                <a:gd name="connsiteY174" fmla="*/ 2089866 h 2098711"/>
                <a:gd name="connsiteX175" fmla="*/ 300333 w 1849436"/>
                <a:gd name="connsiteY175" fmla="*/ 2085443 h 2098711"/>
                <a:gd name="connsiteX176" fmla="*/ 248066 w 1849436"/>
                <a:gd name="connsiteY176" fmla="*/ 2068557 h 2098711"/>
                <a:gd name="connsiteX177" fmla="*/ 199418 w 1849436"/>
                <a:gd name="connsiteY177" fmla="*/ 2045238 h 2098711"/>
                <a:gd name="connsiteX178" fmla="*/ 153584 w 1849436"/>
                <a:gd name="connsiteY178" fmla="*/ 2016693 h 2098711"/>
                <a:gd name="connsiteX179" fmla="*/ 112173 w 1849436"/>
                <a:gd name="connsiteY179" fmla="*/ 1984126 h 2098711"/>
                <a:gd name="connsiteX180" fmla="*/ 74380 w 1849436"/>
                <a:gd name="connsiteY180" fmla="*/ 1950354 h 2098711"/>
                <a:gd name="connsiteX181" fmla="*/ 25329 w 1849436"/>
                <a:gd name="connsiteY181" fmla="*/ 1898891 h 2098711"/>
                <a:gd name="connsiteX182" fmla="*/ 0 w 1849436"/>
                <a:gd name="connsiteY182" fmla="*/ 1867933 h 2098711"/>
                <a:gd name="connsiteX183" fmla="*/ 0 w 1849436"/>
                <a:gd name="connsiteY183" fmla="*/ 786012 h 2098711"/>
                <a:gd name="connsiteX184" fmla="*/ 32968 w 1849436"/>
                <a:gd name="connsiteY184" fmla="*/ 780383 h 2098711"/>
                <a:gd name="connsiteX185" fmla="*/ 95286 w 1849436"/>
                <a:gd name="connsiteY185" fmla="*/ 772744 h 2098711"/>
                <a:gd name="connsiteX186" fmla="*/ 154388 w 1849436"/>
                <a:gd name="connsiteY186" fmla="*/ 770734 h 2098711"/>
                <a:gd name="connsiteX187" fmla="*/ 209067 w 1849436"/>
                <a:gd name="connsiteY187" fmla="*/ 773548 h 2098711"/>
                <a:gd name="connsiteX188" fmla="*/ 260127 w 1849436"/>
                <a:gd name="connsiteY188" fmla="*/ 781991 h 2098711"/>
                <a:gd name="connsiteX189" fmla="*/ 306765 w 1849436"/>
                <a:gd name="connsiteY189" fmla="*/ 796063 h 2098711"/>
                <a:gd name="connsiteX190" fmla="*/ 350187 w 1849436"/>
                <a:gd name="connsiteY190" fmla="*/ 815362 h 2098711"/>
                <a:gd name="connsiteX191" fmla="*/ 389186 w 1849436"/>
                <a:gd name="connsiteY191" fmla="*/ 839887 h 2098711"/>
                <a:gd name="connsiteX192" fmla="*/ 406876 w 1849436"/>
                <a:gd name="connsiteY192" fmla="*/ 853959 h 2098711"/>
                <a:gd name="connsiteX193" fmla="*/ 418938 w 1849436"/>
                <a:gd name="connsiteY193" fmla="*/ 864814 h 2098711"/>
                <a:gd name="connsiteX194" fmla="*/ 440648 w 1849436"/>
                <a:gd name="connsiteY194" fmla="*/ 887329 h 2098711"/>
                <a:gd name="connsiteX195" fmla="*/ 459947 w 1849436"/>
                <a:gd name="connsiteY195" fmla="*/ 911854 h 2098711"/>
                <a:gd name="connsiteX196" fmla="*/ 477235 w 1849436"/>
                <a:gd name="connsiteY196" fmla="*/ 937183 h 2098711"/>
                <a:gd name="connsiteX197" fmla="*/ 498544 w 1849436"/>
                <a:gd name="connsiteY197" fmla="*/ 976986 h 2098711"/>
                <a:gd name="connsiteX198" fmla="*/ 519853 w 1849436"/>
                <a:gd name="connsiteY198" fmla="*/ 1031263 h 2098711"/>
                <a:gd name="connsiteX199" fmla="*/ 535131 w 1849436"/>
                <a:gd name="connsiteY199" fmla="*/ 1084736 h 2098711"/>
                <a:gd name="connsiteX200" fmla="*/ 543976 w 1849436"/>
                <a:gd name="connsiteY200" fmla="*/ 1134993 h 2098711"/>
                <a:gd name="connsiteX201" fmla="*/ 550811 w 1849436"/>
                <a:gd name="connsiteY201" fmla="*/ 1198919 h 2098711"/>
                <a:gd name="connsiteX202" fmla="*/ 551213 w 1849436"/>
                <a:gd name="connsiteY202" fmla="*/ 1227465 h 2098711"/>
                <a:gd name="connsiteX203" fmla="*/ 528296 w 1849436"/>
                <a:gd name="connsiteY203" fmla="*/ 1234702 h 2098711"/>
                <a:gd name="connsiteX204" fmla="*/ 486884 w 1849436"/>
                <a:gd name="connsiteY204" fmla="*/ 1253598 h 2098711"/>
                <a:gd name="connsiteX205" fmla="*/ 450298 w 1849436"/>
                <a:gd name="connsiteY205" fmla="*/ 1274907 h 2098711"/>
                <a:gd name="connsiteX206" fmla="*/ 419340 w 1849436"/>
                <a:gd name="connsiteY206" fmla="*/ 1297824 h 2098711"/>
                <a:gd name="connsiteX207" fmla="*/ 383557 w 1849436"/>
                <a:gd name="connsiteY207" fmla="*/ 1330390 h 2098711"/>
                <a:gd name="connsiteX208" fmla="*/ 357022 w 1849436"/>
                <a:gd name="connsiteY208" fmla="*/ 1359740 h 2098711"/>
                <a:gd name="connsiteX209" fmla="*/ 354207 w 1849436"/>
                <a:gd name="connsiteY209" fmla="*/ 1363760 h 2098711"/>
                <a:gd name="connsiteX210" fmla="*/ 417329 w 1849436"/>
                <a:gd name="connsiteY210" fmla="*/ 1407986 h 2098711"/>
                <a:gd name="connsiteX211" fmla="*/ 424566 w 1849436"/>
                <a:gd name="connsiteY211" fmla="*/ 1397935 h 2098711"/>
                <a:gd name="connsiteX212" fmla="*/ 466782 w 1849436"/>
                <a:gd name="connsiteY212" fmla="*/ 1356925 h 2098711"/>
                <a:gd name="connsiteX213" fmla="*/ 498544 w 1849436"/>
                <a:gd name="connsiteY213" fmla="*/ 1334411 h 2098711"/>
                <a:gd name="connsiteX214" fmla="*/ 523873 w 1849436"/>
                <a:gd name="connsiteY214" fmla="*/ 1320339 h 2098711"/>
                <a:gd name="connsiteX215" fmla="*/ 552017 w 1849436"/>
                <a:gd name="connsiteY215" fmla="*/ 1307875 h 2098711"/>
                <a:gd name="connsiteX216" fmla="*/ 582975 w 1849436"/>
                <a:gd name="connsiteY216" fmla="*/ 1298628 h 2098711"/>
                <a:gd name="connsiteX217" fmla="*/ 617551 w 1849436"/>
                <a:gd name="connsiteY217" fmla="*/ 1292597 h 2098711"/>
                <a:gd name="connsiteX218" fmla="*/ 654540 w 1849436"/>
                <a:gd name="connsiteY218" fmla="*/ 1291793 h 2098711"/>
                <a:gd name="connsiteX219" fmla="*/ 694745 w 1849436"/>
                <a:gd name="connsiteY219" fmla="*/ 1295814 h 2098711"/>
                <a:gd name="connsiteX220" fmla="*/ 737764 w 1849436"/>
                <a:gd name="connsiteY220" fmla="*/ 1306267 h 2098711"/>
                <a:gd name="connsiteX221" fmla="*/ 783196 w 1849436"/>
                <a:gd name="connsiteY221" fmla="*/ 1323957 h 2098711"/>
                <a:gd name="connsiteX222" fmla="*/ 831844 w 1849436"/>
                <a:gd name="connsiteY222" fmla="*/ 1350091 h 2098711"/>
                <a:gd name="connsiteX223" fmla="*/ 857174 w 1849436"/>
                <a:gd name="connsiteY223" fmla="*/ 1366575 h 2098711"/>
                <a:gd name="connsiteX224" fmla="*/ 900997 w 1849436"/>
                <a:gd name="connsiteY224" fmla="*/ 1303051 h 2098711"/>
                <a:gd name="connsiteX225" fmla="*/ 881297 w 1849436"/>
                <a:gd name="connsiteY225" fmla="*/ 1290185 h 2098711"/>
                <a:gd name="connsiteX226" fmla="*/ 843504 w 1849436"/>
                <a:gd name="connsiteY226" fmla="*/ 1267670 h 2098711"/>
                <a:gd name="connsiteX227" fmla="*/ 807319 w 1849436"/>
                <a:gd name="connsiteY227" fmla="*/ 1249980 h 2098711"/>
                <a:gd name="connsiteX228" fmla="*/ 771537 w 1849436"/>
                <a:gd name="connsiteY228" fmla="*/ 1235908 h 2098711"/>
                <a:gd name="connsiteX229" fmla="*/ 737362 w 1849436"/>
                <a:gd name="connsiteY229" fmla="*/ 1225454 h 2098711"/>
                <a:gd name="connsiteX230" fmla="*/ 704394 w 1849436"/>
                <a:gd name="connsiteY230" fmla="*/ 1218620 h 2098711"/>
                <a:gd name="connsiteX231" fmla="*/ 673436 w 1849436"/>
                <a:gd name="connsiteY231" fmla="*/ 1215001 h 2098711"/>
                <a:gd name="connsiteX232" fmla="*/ 642880 w 1849436"/>
                <a:gd name="connsiteY232" fmla="*/ 1214197 h 2098711"/>
                <a:gd name="connsiteX233" fmla="*/ 628406 w 1849436"/>
                <a:gd name="connsiteY233" fmla="*/ 1214599 h 2098711"/>
                <a:gd name="connsiteX234" fmla="*/ 627200 w 1849436"/>
                <a:gd name="connsiteY234" fmla="*/ 1190476 h 2098711"/>
                <a:gd name="connsiteX235" fmla="*/ 621572 w 1849436"/>
                <a:gd name="connsiteY235" fmla="*/ 1127354 h 2098711"/>
                <a:gd name="connsiteX236" fmla="*/ 607500 w 1849436"/>
                <a:gd name="connsiteY236" fmla="*/ 1052974 h 2098711"/>
                <a:gd name="connsiteX237" fmla="*/ 589005 w 1849436"/>
                <a:gd name="connsiteY237" fmla="*/ 993069 h 2098711"/>
                <a:gd name="connsiteX238" fmla="*/ 572521 w 1849436"/>
                <a:gd name="connsiteY238" fmla="*/ 952461 h 2098711"/>
                <a:gd name="connsiteX239" fmla="*/ 562872 w 1849436"/>
                <a:gd name="connsiteY239" fmla="*/ 931957 h 2098711"/>
                <a:gd name="connsiteX240" fmla="*/ 592624 w 1849436"/>
                <a:gd name="connsiteY240" fmla="*/ 914266 h 2098711"/>
                <a:gd name="connsiteX241" fmla="*/ 645695 w 1849436"/>
                <a:gd name="connsiteY241" fmla="*/ 875669 h 2098711"/>
                <a:gd name="connsiteX242" fmla="*/ 682683 w 1849436"/>
                <a:gd name="connsiteY242" fmla="*/ 843907 h 2098711"/>
                <a:gd name="connsiteX243" fmla="*/ 720074 w 1849436"/>
                <a:gd name="connsiteY243" fmla="*/ 806516 h 2098711"/>
                <a:gd name="connsiteX244" fmla="*/ 755455 w 1849436"/>
                <a:gd name="connsiteY244" fmla="*/ 763095 h 2098711"/>
                <a:gd name="connsiteX245" fmla="*/ 788021 w 1849436"/>
                <a:gd name="connsiteY245" fmla="*/ 714447 h 2098711"/>
                <a:gd name="connsiteX246" fmla="*/ 814958 w 1849436"/>
                <a:gd name="connsiteY246" fmla="*/ 659365 h 2098711"/>
                <a:gd name="connsiteX247" fmla="*/ 825814 w 1849436"/>
                <a:gd name="connsiteY247" fmla="*/ 629212 h 2098711"/>
                <a:gd name="connsiteX248" fmla="*/ 832648 w 1849436"/>
                <a:gd name="connsiteY248" fmla="*/ 607903 h 2098711"/>
                <a:gd name="connsiteX249" fmla="*/ 843102 w 1849436"/>
                <a:gd name="connsiteY249" fmla="*/ 564883 h 2098711"/>
                <a:gd name="connsiteX250" fmla="*/ 848731 w 1849436"/>
                <a:gd name="connsiteY250" fmla="*/ 520255 h 2098711"/>
                <a:gd name="connsiteX251" fmla="*/ 850339 w 1849436"/>
                <a:gd name="connsiteY251" fmla="*/ 475628 h 2098711"/>
                <a:gd name="connsiteX252" fmla="*/ 847926 w 1849436"/>
                <a:gd name="connsiteY252" fmla="*/ 429392 h 2098711"/>
                <a:gd name="connsiteX253" fmla="*/ 841092 w 1849436"/>
                <a:gd name="connsiteY253" fmla="*/ 382352 h 2098711"/>
                <a:gd name="connsiteX254" fmla="*/ 830236 w 1849436"/>
                <a:gd name="connsiteY254" fmla="*/ 334910 h 2098711"/>
                <a:gd name="connsiteX255" fmla="*/ 814556 w 1849436"/>
                <a:gd name="connsiteY255" fmla="*/ 286261 h 2098711"/>
                <a:gd name="connsiteX256" fmla="*/ 804907 w 1849436"/>
                <a:gd name="connsiteY256" fmla="*/ 262138 h 2098711"/>
                <a:gd name="connsiteX257" fmla="*/ 828628 w 1849436"/>
                <a:gd name="connsiteY257" fmla="*/ 257716 h 2098711"/>
                <a:gd name="connsiteX258" fmla="*/ 337672 w 1849436"/>
                <a:gd name="connsiteY258" fmla="*/ 0 h 2098711"/>
                <a:gd name="connsiteX259" fmla="*/ 354174 w 1849436"/>
                <a:gd name="connsiteY259" fmla="*/ 805 h 2098711"/>
                <a:gd name="connsiteX260" fmla="*/ 386371 w 1849436"/>
                <a:gd name="connsiteY260" fmla="*/ 3218 h 2098711"/>
                <a:gd name="connsiteX261" fmla="*/ 433058 w 1849436"/>
                <a:gd name="connsiteY261" fmla="*/ 11665 h 2098711"/>
                <a:gd name="connsiteX262" fmla="*/ 489806 w 1849436"/>
                <a:gd name="connsiteY262" fmla="*/ 30972 h 2098711"/>
                <a:gd name="connsiteX263" fmla="*/ 540920 w 1849436"/>
                <a:gd name="connsiteY263" fmla="*/ 57118 h 2098711"/>
                <a:gd name="connsiteX264" fmla="*/ 586801 w 1849436"/>
                <a:gd name="connsiteY264" fmla="*/ 88090 h 2098711"/>
                <a:gd name="connsiteX265" fmla="*/ 627048 w 1849436"/>
                <a:gd name="connsiteY265" fmla="*/ 123890 h 2098711"/>
                <a:gd name="connsiteX266" fmla="*/ 660856 w 1849436"/>
                <a:gd name="connsiteY266" fmla="*/ 160896 h 2098711"/>
                <a:gd name="connsiteX267" fmla="*/ 689431 w 1849436"/>
                <a:gd name="connsiteY267" fmla="*/ 197901 h 2098711"/>
                <a:gd name="connsiteX268" fmla="*/ 701103 w 1849436"/>
                <a:gd name="connsiteY268" fmla="*/ 216002 h 2098711"/>
                <a:gd name="connsiteX269" fmla="*/ 714787 w 1849436"/>
                <a:gd name="connsiteY269" fmla="*/ 242550 h 2098711"/>
                <a:gd name="connsiteX270" fmla="*/ 736520 w 1849436"/>
                <a:gd name="connsiteY270" fmla="*/ 294841 h 2098711"/>
                <a:gd name="connsiteX271" fmla="*/ 753826 w 1849436"/>
                <a:gd name="connsiteY271" fmla="*/ 345925 h 2098711"/>
                <a:gd name="connsiteX272" fmla="*/ 765900 w 1849436"/>
                <a:gd name="connsiteY272" fmla="*/ 395401 h 2098711"/>
                <a:gd name="connsiteX273" fmla="*/ 772340 w 1849436"/>
                <a:gd name="connsiteY273" fmla="*/ 443669 h 2098711"/>
                <a:gd name="connsiteX274" fmla="*/ 773547 w 1849436"/>
                <a:gd name="connsiteY274" fmla="*/ 491133 h 2098711"/>
                <a:gd name="connsiteX275" fmla="*/ 769925 w 1849436"/>
                <a:gd name="connsiteY275" fmla="*/ 536989 h 2098711"/>
                <a:gd name="connsiteX276" fmla="*/ 760668 w 1849436"/>
                <a:gd name="connsiteY276" fmla="*/ 581637 h 2098711"/>
                <a:gd name="connsiteX277" fmla="*/ 753826 w 1849436"/>
                <a:gd name="connsiteY277" fmla="*/ 603358 h 2098711"/>
                <a:gd name="connsiteX278" fmla="*/ 744569 w 1849436"/>
                <a:gd name="connsiteY278" fmla="*/ 629101 h 2098711"/>
                <a:gd name="connsiteX279" fmla="*/ 720824 w 1849436"/>
                <a:gd name="connsiteY279" fmla="*/ 676565 h 2098711"/>
                <a:gd name="connsiteX280" fmla="*/ 692248 w 1849436"/>
                <a:gd name="connsiteY280" fmla="*/ 718800 h 2098711"/>
                <a:gd name="connsiteX281" fmla="*/ 660856 w 1849436"/>
                <a:gd name="connsiteY281" fmla="*/ 756209 h 2098711"/>
                <a:gd name="connsiteX282" fmla="*/ 627853 w 1849436"/>
                <a:gd name="connsiteY282" fmla="*/ 788790 h 2098711"/>
                <a:gd name="connsiteX283" fmla="*/ 595253 w 1849436"/>
                <a:gd name="connsiteY283" fmla="*/ 816544 h 2098711"/>
                <a:gd name="connsiteX284" fmla="*/ 548164 w 1849436"/>
                <a:gd name="connsiteY284" fmla="*/ 849930 h 2098711"/>
                <a:gd name="connsiteX285" fmla="*/ 522809 w 1849436"/>
                <a:gd name="connsiteY285" fmla="*/ 865215 h 2098711"/>
                <a:gd name="connsiteX286" fmla="*/ 508722 w 1849436"/>
                <a:gd name="connsiteY286" fmla="*/ 846310 h 2098711"/>
                <a:gd name="connsiteX287" fmla="*/ 476122 w 1849436"/>
                <a:gd name="connsiteY287" fmla="*/ 811315 h 2098711"/>
                <a:gd name="connsiteX288" fmla="*/ 458011 w 1849436"/>
                <a:gd name="connsiteY288" fmla="*/ 794823 h 2098711"/>
                <a:gd name="connsiteX289" fmla="*/ 437082 w 1849436"/>
                <a:gd name="connsiteY289" fmla="*/ 777929 h 2098711"/>
                <a:gd name="connsiteX290" fmla="*/ 391603 w 1849436"/>
                <a:gd name="connsiteY290" fmla="*/ 748968 h 2098711"/>
                <a:gd name="connsiteX291" fmla="*/ 342100 w 1849436"/>
                <a:gd name="connsiteY291" fmla="*/ 726041 h 2098711"/>
                <a:gd name="connsiteX292" fmla="*/ 288974 w 1849436"/>
                <a:gd name="connsiteY292" fmla="*/ 708744 h 2098711"/>
                <a:gd name="connsiteX293" fmla="*/ 231420 w 1849436"/>
                <a:gd name="connsiteY293" fmla="*/ 697884 h 2098711"/>
                <a:gd name="connsiteX294" fmla="*/ 170647 w 1849436"/>
                <a:gd name="connsiteY294" fmla="*/ 693057 h 2098711"/>
                <a:gd name="connsiteX295" fmla="*/ 105447 w 1849436"/>
                <a:gd name="connsiteY295" fmla="*/ 694264 h 2098711"/>
                <a:gd name="connsiteX296" fmla="*/ 35820 w 1849436"/>
                <a:gd name="connsiteY296" fmla="*/ 700700 h 2098711"/>
                <a:gd name="connsiteX297" fmla="*/ 0 w 1849436"/>
                <a:gd name="connsiteY297" fmla="*/ 707135 h 2098711"/>
                <a:gd name="connsiteX298" fmla="*/ 0 w 1849436"/>
                <a:gd name="connsiteY298" fmla="*/ 425166 h 2098711"/>
                <a:gd name="connsiteX299" fmla="*/ 403 w 1849436"/>
                <a:gd name="connsiteY299" fmla="*/ 402641 h 2098711"/>
                <a:gd name="connsiteX300" fmla="*/ 3220 w 1849436"/>
                <a:gd name="connsiteY300" fmla="*/ 359199 h 2098711"/>
                <a:gd name="connsiteX301" fmla="*/ 7647 w 1849436"/>
                <a:gd name="connsiteY301" fmla="*/ 316964 h 2098711"/>
                <a:gd name="connsiteX302" fmla="*/ 15697 w 1849436"/>
                <a:gd name="connsiteY302" fmla="*/ 277142 h 2098711"/>
                <a:gd name="connsiteX303" fmla="*/ 26161 w 1849436"/>
                <a:gd name="connsiteY303" fmla="*/ 238930 h 2098711"/>
                <a:gd name="connsiteX304" fmla="*/ 39442 w 1849436"/>
                <a:gd name="connsiteY304" fmla="*/ 202326 h 2098711"/>
                <a:gd name="connsiteX305" fmla="*/ 55139 w 1849436"/>
                <a:gd name="connsiteY305" fmla="*/ 168538 h 2098711"/>
                <a:gd name="connsiteX306" fmla="*/ 73652 w 1849436"/>
                <a:gd name="connsiteY306" fmla="*/ 137163 h 2098711"/>
                <a:gd name="connsiteX307" fmla="*/ 94581 w 1849436"/>
                <a:gd name="connsiteY307" fmla="*/ 109007 h 2098711"/>
                <a:gd name="connsiteX308" fmla="*/ 117924 w 1849436"/>
                <a:gd name="connsiteY308" fmla="*/ 83263 h 2098711"/>
                <a:gd name="connsiteX309" fmla="*/ 144487 w 1849436"/>
                <a:gd name="connsiteY309" fmla="*/ 60738 h 2098711"/>
                <a:gd name="connsiteX310" fmla="*/ 173867 w 1849436"/>
                <a:gd name="connsiteY310" fmla="*/ 41431 h 2098711"/>
                <a:gd name="connsiteX311" fmla="*/ 204857 w 1849436"/>
                <a:gd name="connsiteY311" fmla="*/ 25743 h 2098711"/>
                <a:gd name="connsiteX312" fmla="*/ 239470 w 1849436"/>
                <a:gd name="connsiteY312" fmla="*/ 13274 h 2098711"/>
                <a:gd name="connsiteX313" fmla="*/ 276497 w 1849436"/>
                <a:gd name="connsiteY313" fmla="*/ 4827 h 2098711"/>
                <a:gd name="connsiteX314" fmla="*/ 316744 w 1849436"/>
                <a:gd name="connsiteY314" fmla="*/ 805 h 209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</a:cxnLst>
              <a:rect l="l" t="t" r="r" b="b"/>
              <a:pathLst>
                <a:path w="1849436" h="2098711">
                  <a:moveTo>
                    <a:pt x="874060" y="254097"/>
                  </a:moveTo>
                  <a:lnTo>
                    <a:pt x="918285" y="256911"/>
                  </a:lnTo>
                  <a:lnTo>
                    <a:pt x="961305" y="264550"/>
                  </a:lnTo>
                  <a:lnTo>
                    <a:pt x="1003520" y="276612"/>
                  </a:lnTo>
                  <a:lnTo>
                    <a:pt x="1043725" y="293096"/>
                  </a:lnTo>
                  <a:lnTo>
                    <a:pt x="1081920" y="313601"/>
                  </a:lnTo>
                  <a:lnTo>
                    <a:pt x="1117703" y="337322"/>
                  </a:lnTo>
                  <a:lnTo>
                    <a:pt x="1151073" y="364259"/>
                  </a:lnTo>
                  <a:lnTo>
                    <a:pt x="1181227" y="393207"/>
                  </a:lnTo>
                  <a:lnTo>
                    <a:pt x="1208566" y="424165"/>
                  </a:lnTo>
                  <a:lnTo>
                    <a:pt x="1233092" y="456329"/>
                  </a:lnTo>
                  <a:lnTo>
                    <a:pt x="1253194" y="490102"/>
                  </a:lnTo>
                  <a:lnTo>
                    <a:pt x="1269276" y="523874"/>
                  </a:lnTo>
                  <a:lnTo>
                    <a:pt x="1281740" y="558048"/>
                  </a:lnTo>
                  <a:lnTo>
                    <a:pt x="1289781" y="591419"/>
                  </a:lnTo>
                  <a:lnTo>
                    <a:pt x="1291389" y="607501"/>
                  </a:lnTo>
                  <a:lnTo>
                    <a:pt x="1290183" y="607501"/>
                  </a:lnTo>
                  <a:lnTo>
                    <a:pt x="1289781" y="607903"/>
                  </a:lnTo>
                  <a:lnTo>
                    <a:pt x="1291389" y="607501"/>
                  </a:lnTo>
                  <a:lnTo>
                    <a:pt x="1303451" y="666200"/>
                  </a:lnTo>
                  <a:lnTo>
                    <a:pt x="1315110" y="741384"/>
                  </a:lnTo>
                  <a:lnTo>
                    <a:pt x="1319533" y="786012"/>
                  </a:lnTo>
                  <a:lnTo>
                    <a:pt x="1319935" y="827423"/>
                  </a:lnTo>
                  <a:lnTo>
                    <a:pt x="1315914" y="865216"/>
                  </a:lnTo>
                  <a:lnTo>
                    <a:pt x="1307471" y="900999"/>
                  </a:lnTo>
                  <a:lnTo>
                    <a:pt x="1293399" y="934771"/>
                  </a:lnTo>
                  <a:lnTo>
                    <a:pt x="1284152" y="951255"/>
                  </a:lnTo>
                  <a:lnTo>
                    <a:pt x="1275307" y="964925"/>
                  </a:lnTo>
                  <a:lnTo>
                    <a:pt x="1256008" y="989852"/>
                  </a:lnTo>
                  <a:lnTo>
                    <a:pt x="1233896" y="1012367"/>
                  </a:lnTo>
                  <a:lnTo>
                    <a:pt x="1210979" y="1032470"/>
                  </a:lnTo>
                  <a:lnTo>
                    <a:pt x="1173990" y="1058201"/>
                  </a:lnTo>
                  <a:lnTo>
                    <a:pt x="1123332" y="1083932"/>
                  </a:lnTo>
                  <a:lnTo>
                    <a:pt x="1075487" y="1102427"/>
                  </a:lnTo>
                  <a:lnTo>
                    <a:pt x="1033272" y="1114488"/>
                  </a:lnTo>
                  <a:lnTo>
                    <a:pt x="987840" y="1123333"/>
                  </a:lnTo>
                  <a:lnTo>
                    <a:pt x="980603" y="1124539"/>
                  </a:lnTo>
                  <a:lnTo>
                    <a:pt x="987840" y="1200929"/>
                  </a:lnTo>
                  <a:lnTo>
                    <a:pt x="999098" y="1200125"/>
                  </a:lnTo>
                  <a:lnTo>
                    <a:pt x="1053777" y="1188868"/>
                  </a:lnTo>
                  <a:lnTo>
                    <a:pt x="1103631" y="1174796"/>
                  </a:lnTo>
                  <a:lnTo>
                    <a:pt x="1159918" y="1152683"/>
                  </a:lnTo>
                  <a:lnTo>
                    <a:pt x="1204144" y="1129766"/>
                  </a:lnTo>
                  <a:lnTo>
                    <a:pt x="1233494" y="1111272"/>
                  </a:lnTo>
                  <a:lnTo>
                    <a:pt x="1262441" y="1090365"/>
                  </a:lnTo>
                  <a:lnTo>
                    <a:pt x="1289781" y="1066644"/>
                  </a:lnTo>
                  <a:lnTo>
                    <a:pt x="1315914" y="1038902"/>
                  </a:lnTo>
                  <a:lnTo>
                    <a:pt x="1339233" y="1008346"/>
                  </a:lnTo>
                  <a:lnTo>
                    <a:pt x="1349686" y="991460"/>
                  </a:lnTo>
                  <a:lnTo>
                    <a:pt x="1360542" y="972162"/>
                  </a:lnTo>
                  <a:lnTo>
                    <a:pt x="1378634" y="931957"/>
                  </a:lnTo>
                  <a:lnTo>
                    <a:pt x="1391902" y="889741"/>
                  </a:lnTo>
                  <a:lnTo>
                    <a:pt x="1399541" y="845113"/>
                  </a:lnTo>
                  <a:lnTo>
                    <a:pt x="1402757" y="798073"/>
                  </a:lnTo>
                  <a:lnTo>
                    <a:pt x="1401149" y="748621"/>
                  </a:lnTo>
                  <a:lnTo>
                    <a:pt x="1394314" y="697158"/>
                  </a:lnTo>
                  <a:lnTo>
                    <a:pt x="1383057" y="643283"/>
                  </a:lnTo>
                  <a:lnTo>
                    <a:pt x="1375016" y="615944"/>
                  </a:lnTo>
                  <a:lnTo>
                    <a:pt x="1395118" y="621171"/>
                  </a:lnTo>
                  <a:lnTo>
                    <a:pt x="1434117" y="635242"/>
                  </a:lnTo>
                  <a:lnTo>
                    <a:pt x="1471508" y="653737"/>
                  </a:lnTo>
                  <a:lnTo>
                    <a:pt x="1507693" y="676654"/>
                  </a:lnTo>
                  <a:lnTo>
                    <a:pt x="1541465" y="703993"/>
                  </a:lnTo>
                  <a:lnTo>
                    <a:pt x="1573227" y="734147"/>
                  </a:lnTo>
                  <a:lnTo>
                    <a:pt x="1601773" y="767919"/>
                  </a:lnTo>
                  <a:lnTo>
                    <a:pt x="1627906" y="804506"/>
                  </a:lnTo>
                  <a:lnTo>
                    <a:pt x="1650823" y="843505"/>
                  </a:lnTo>
                  <a:lnTo>
                    <a:pt x="1670121" y="884514"/>
                  </a:lnTo>
                  <a:lnTo>
                    <a:pt x="1685801" y="927936"/>
                  </a:lnTo>
                  <a:lnTo>
                    <a:pt x="1697059" y="972564"/>
                  </a:lnTo>
                  <a:lnTo>
                    <a:pt x="1704698" y="1019202"/>
                  </a:lnTo>
                  <a:lnTo>
                    <a:pt x="1706708" y="1065840"/>
                  </a:lnTo>
                  <a:lnTo>
                    <a:pt x="1703894" y="1113282"/>
                  </a:lnTo>
                  <a:lnTo>
                    <a:pt x="1696255" y="1161528"/>
                  </a:lnTo>
                  <a:lnTo>
                    <a:pt x="1689822" y="1184847"/>
                  </a:lnTo>
                  <a:lnTo>
                    <a:pt x="1701481" y="1188466"/>
                  </a:lnTo>
                  <a:lnTo>
                    <a:pt x="1722790" y="1196909"/>
                  </a:lnTo>
                  <a:lnTo>
                    <a:pt x="1742088" y="1207362"/>
                  </a:lnTo>
                  <a:lnTo>
                    <a:pt x="1759377" y="1219826"/>
                  </a:lnTo>
                  <a:lnTo>
                    <a:pt x="1782294" y="1241537"/>
                  </a:lnTo>
                  <a:lnTo>
                    <a:pt x="1807221" y="1276515"/>
                  </a:lnTo>
                  <a:lnTo>
                    <a:pt x="1825313" y="1316720"/>
                  </a:lnTo>
                  <a:lnTo>
                    <a:pt x="1838581" y="1359740"/>
                  </a:lnTo>
                  <a:lnTo>
                    <a:pt x="1846220" y="1405172"/>
                  </a:lnTo>
                  <a:lnTo>
                    <a:pt x="1849436" y="1451810"/>
                  </a:lnTo>
                  <a:lnTo>
                    <a:pt x="1849034" y="1474727"/>
                  </a:lnTo>
                  <a:lnTo>
                    <a:pt x="1847426" y="1492819"/>
                  </a:lnTo>
                  <a:lnTo>
                    <a:pt x="1840993" y="1528602"/>
                  </a:lnTo>
                  <a:lnTo>
                    <a:pt x="1836168" y="1545890"/>
                  </a:lnTo>
                  <a:lnTo>
                    <a:pt x="1832148" y="1559962"/>
                  </a:lnTo>
                  <a:lnTo>
                    <a:pt x="1821695" y="1586095"/>
                  </a:lnTo>
                  <a:lnTo>
                    <a:pt x="1808829" y="1611022"/>
                  </a:lnTo>
                  <a:lnTo>
                    <a:pt x="1793551" y="1633537"/>
                  </a:lnTo>
                  <a:lnTo>
                    <a:pt x="1775861" y="1654846"/>
                  </a:lnTo>
                  <a:lnTo>
                    <a:pt x="1755758" y="1674144"/>
                  </a:lnTo>
                  <a:lnTo>
                    <a:pt x="1732841" y="1692237"/>
                  </a:lnTo>
                  <a:lnTo>
                    <a:pt x="1707110" y="1708721"/>
                  </a:lnTo>
                  <a:lnTo>
                    <a:pt x="1693440" y="1716360"/>
                  </a:lnTo>
                  <a:lnTo>
                    <a:pt x="1680173" y="1723195"/>
                  </a:lnTo>
                  <a:lnTo>
                    <a:pt x="1652833" y="1734050"/>
                  </a:lnTo>
                  <a:lnTo>
                    <a:pt x="1625494" y="1742091"/>
                  </a:lnTo>
                  <a:lnTo>
                    <a:pt x="1598154" y="1746514"/>
                  </a:lnTo>
                  <a:lnTo>
                    <a:pt x="1557547" y="1750132"/>
                  </a:lnTo>
                  <a:lnTo>
                    <a:pt x="1506084" y="1748524"/>
                  </a:lnTo>
                  <a:lnTo>
                    <a:pt x="1459446" y="1742091"/>
                  </a:lnTo>
                  <a:lnTo>
                    <a:pt x="1421654" y="1732442"/>
                  </a:lnTo>
                  <a:lnTo>
                    <a:pt x="1381851" y="1719978"/>
                  </a:lnTo>
                  <a:lnTo>
                    <a:pt x="1376222" y="1717566"/>
                  </a:lnTo>
                  <a:lnTo>
                    <a:pt x="1347676" y="1704700"/>
                  </a:lnTo>
                  <a:lnTo>
                    <a:pt x="1331996" y="1695453"/>
                  </a:lnTo>
                  <a:lnTo>
                    <a:pt x="1303451" y="1672536"/>
                  </a:lnTo>
                  <a:lnTo>
                    <a:pt x="1290585" y="1659671"/>
                  </a:lnTo>
                  <a:lnTo>
                    <a:pt x="1274503" y="1641176"/>
                  </a:lnTo>
                  <a:lnTo>
                    <a:pt x="1249978" y="1601775"/>
                  </a:lnTo>
                  <a:lnTo>
                    <a:pt x="1233092" y="1561168"/>
                  </a:lnTo>
                  <a:lnTo>
                    <a:pt x="1221834" y="1521365"/>
                  </a:lnTo>
                  <a:lnTo>
                    <a:pt x="1213793" y="1468294"/>
                  </a:lnTo>
                  <a:lnTo>
                    <a:pt x="1212185" y="1422460"/>
                  </a:lnTo>
                  <a:lnTo>
                    <a:pt x="1212587" y="1417233"/>
                  </a:lnTo>
                  <a:lnTo>
                    <a:pt x="1135795" y="1410800"/>
                  </a:lnTo>
                  <a:lnTo>
                    <a:pt x="1134991" y="1418841"/>
                  </a:lnTo>
                  <a:lnTo>
                    <a:pt x="1135393" y="1459047"/>
                  </a:lnTo>
                  <a:lnTo>
                    <a:pt x="1139012" y="1496437"/>
                  </a:lnTo>
                  <a:lnTo>
                    <a:pt x="1147053" y="1540663"/>
                  </a:lnTo>
                  <a:lnTo>
                    <a:pt x="1160320" y="1589311"/>
                  </a:lnTo>
                  <a:lnTo>
                    <a:pt x="1182433" y="1639166"/>
                  </a:lnTo>
                  <a:lnTo>
                    <a:pt x="1204948" y="1676155"/>
                  </a:lnTo>
                  <a:lnTo>
                    <a:pt x="1223040" y="1699876"/>
                  </a:lnTo>
                  <a:lnTo>
                    <a:pt x="1233494" y="1711535"/>
                  </a:lnTo>
                  <a:lnTo>
                    <a:pt x="1251586" y="1730432"/>
                  </a:lnTo>
                  <a:lnTo>
                    <a:pt x="1292997" y="1762596"/>
                  </a:lnTo>
                  <a:lnTo>
                    <a:pt x="1315110" y="1775864"/>
                  </a:lnTo>
                  <a:lnTo>
                    <a:pt x="1309883" y="1795162"/>
                  </a:lnTo>
                  <a:lnTo>
                    <a:pt x="1297420" y="1830945"/>
                  </a:lnTo>
                  <a:lnTo>
                    <a:pt x="1282544" y="1863913"/>
                  </a:lnTo>
                  <a:lnTo>
                    <a:pt x="1265256" y="1894067"/>
                  </a:lnTo>
                  <a:lnTo>
                    <a:pt x="1245957" y="1921808"/>
                  </a:lnTo>
                  <a:lnTo>
                    <a:pt x="1224648" y="1945529"/>
                  </a:lnTo>
                  <a:lnTo>
                    <a:pt x="1201329" y="1966838"/>
                  </a:lnTo>
                  <a:lnTo>
                    <a:pt x="1175196" y="1985735"/>
                  </a:lnTo>
                  <a:lnTo>
                    <a:pt x="1161124" y="1993776"/>
                  </a:lnTo>
                  <a:lnTo>
                    <a:pt x="1139012" y="2005033"/>
                  </a:lnTo>
                  <a:lnTo>
                    <a:pt x="1092374" y="2021115"/>
                  </a:lnTo>
                  <a:lnTo>
                    <a:pt x="1044932" y="2030764"/>
                  </a:lnTo>
                  <a:lnTo>
                    <a:pt x="997892" y="2034383"/>
                  </a:lnTo>
                  <a:lnTo>
                    <a:pt x="953264" y="2033177"/>
                  </a:lnTo>
                  <a:lnTo>
                    <a:pt x="911451" y="2029156"/>
                  </a:lnTo>
                  <a:lnTo>
                    <a:pt x="856772" y="2019507"/>
                  </a:lnTo>
                  <a:lnTo>
                    <a:pt x="829432" y="2013074"/>
                  </a:lnTo>
                  <a:lnTo>
                    <a:pt x="848328" y="1988951"/>
                  </a:lnTo>
                  <a:lnTo>
                    <a:pt x="879286" y="1939901"/>
                  </a:lnTo>
                  <a:lnTo>
                    <a:pt x="903007" y="1891654"/>
                  </a:lnTo>
                  <a:lnTo>
                    <a:pt x="919894" y="1845419"/>
                  </a:lnTo>
                  <a:lnTo>
                    <a:pt x="936378" y="1785111"/>
                  </a:lnTo>
                  <a:lnTo>
                    <a:pt x="944419" y="1732844"/>
                  </a:lnTo>
                  <a:lnTo>
                    <a:pt x="944821" y="1725607"/>
                  </a:lnTo>
                  <a:lnTo>
                    <a:pt x="867627" y="1721587"/>
                  </a:lnTo>
                  <a:lnTo>
                    <a:pt x="867225" y="1728019"/>
                  </a:lnTo>
                  <a:lnTo>
                    <a:pt x="860792" y="1767420"/>
                  </a:lnTo>
                  <a:lnTo>
                    <a:pt x="851545" y="1805615"/>
                  </a:lnTo>
                  <a:lnTo>
                    <a:pt x="836267" y="1849841"/>
                  </a:lnTo>
                  <a:lnTo>
                    <a:pt x="814556" y="1897685"/>
                  </a:lnTo>
                  <a:lnTo>
                    <a:pt x="784402" y="1946334"/>
                  </a:lnTo>
                  <a:lnTo>
                    <a:pt x="754651" y="1980910"/>
                  </a:lnTo>
                  <a:lnTo>
                    <a:pt x="732136" y="2003023"/>
                  </a:lnTo>
                  <a:lnTo>
                    <a:pt x="719672" y="2013476"/>
                  </a:lnTo>
                  <a:lnTo>
                    <a:pt x="701982" y="2027548"/>
                  </a:lnTo>
                  <a:lnTo>
                    <a:pt x="662983" y="2051269"/>
                  </a:lnTo>
                  <a:lnTo>
                    <a:pt x="620767" y="2070166"/>
                  </a:lnTo>
                  <a:lnTo>
                    <a:pt x="574934" y="2084639"/>
                  </a:lnTo>
                  <a:lnTo>
                    <a:pt x="525883" y="2094289"/>
                  </a:lnTo>
                  <a:lnTo>
                    <a:pt x="473215" y="2098711"/>
                  </a:lnTo>
                  <a:lnTo>
                    <a:pt x="417329" y="2098711"/>
                  </a:lnTo>
                  <a:lnTo>
                    <a:pt x="357826" y="2094289"/>
                  </a:lnTo>
                  <a:lnTo>
                    <a:pt x="327270" y="2089866"/>
                  </a:lnTo>
                  <a:lnTo>
                    <a:pt x="300333" y="2085443"/>
                  </a:lnTo>
                  <a:lnTo>
                    <a:pt x="248066" y="2068557"/>
                  </a:lnTo>
                  <a:lnTo>
                    <a:pt x="199418" y="2045238"/>
                  </a:lnTo>
                  <a:lnTo>
                    <a:pt x="153584" y="2016693"/>
                  </a:lnTo>
                  <a:lnTo>
                    <a:pt x="112173" y="1984126"/>
                  </a:lnTo>
                  <a:lnTo>
                    <a:pt x="74380" y="1950354"/>
                  </a:lnTo>
                  <a:lnTo>
                    <a:pt x="25329" y="1898891"/>
                  </a:lnTo>
                  <a:lnTo>
                    <a:pt x="0" y="1867933"/>
                  </a:lnTo>
                  <a:lnTo>
                    <a:pt x="0" y="786012"/>
                  </a:lnTo>
                  <a:lnTo>
                    <a:pt x="32968" y="780383"/>
                  </a:lnTo>
                  <a:lnTo>
                    <a:pt x="95286" y="772744"/>
                  </a:lnTo>
                  <a:lnTo>
                    <a:pt x="154388" y="770734"/>
                  </a:lnTo>
                  <a:lnTo>
                    <a:pt x="209067" y="773548"/>
                  </a:lnTo>
                  <a:lnTo>
                    <a:pt x="260127" y="781991"/>
                  </a:lnTo>
                  <a:lnTo>
                    <a:pt x="306765" y="796063"/>
                  </a:lnTo>
                  <a:lnTo>
                    <a:pt x="350187" y="815362"/>
                  </a:lnTo>
                  <a:lnTo>
                    <a:pt x="389186" y="839887"/>
                  </a:lnTo>
                  <a:lnTo>
                    <a:pt x="406876" y="853959"/>
                  </a:lnTo>
                  <a:lnTo>
                    <a:pt x="418938" y="864814"/>
                  </a:lnTo>
                  <a:lnTo>
                    <a:pt x="440648" y="887329"/>
                  </a:lnTo>
                  <a:lnTo>
                    <a:pt x="459947" y="911854"/>
                  </a:lnTo>
                  <a:lnTo>
                    <a:pt x="477235" y="937183"/>
                  </a:lnTo>
                  <a:lnTo>
                    <a:pt x="498544" y="976986"/>
                  </a:lnTo>
                  <a:lnTo>
                    <a:pt x="519853" y="1031263"/>
                  </a:lnTo>
                  <a:lnTo>
                    <a:pt x="535131" y="1084736"/>
                  </a:lnTo>
                  <a:lnTo>
                    <a:pt x="543976" y="1134993"/>
                  </a:lnTo>
                  <a:lnTo>
                    <a:pt x="550811" y="1198919"/>
                  </a:lnTo>
                  <a:lnTo>
                    <a:pt x="551213" y="1227465"/>
                  </a:lnTo>
                  <a:lnTo>
                    <a:pt x="528296" y="1234702"/>
                  </a:lnTo>
                  <a:lnTo>
                    <a:pt x="486884" y="1253598"/>
                  </a:lnTo>
                  <a:lnTo>
                    <a:pt x="450298" y="1274907"/>
                  </a:lnTo>
                  <a:lnTo>
                    <a:pt x="419340" y="1297824"/>
                  </a:lnTo>
                  <a:lnTo>
                    <a:pt x="383557" y="1330390"/>
                  </a:lnTo>
                  <a:lnTo>
                    <a:pt x="357022" y="1359740"/>
                  </a:lnTo>
                  <a:lnTo>
                    <a:pt x="354207" y="1363760"/>
                  </a:lnTo>
                  <a:lnTo>
                    <a:pt x="417329" y="1407986"/>
                  </a:lnTo>
                  <a:lnTo>
                    <a:pt x="424566" y="1397935"/>
                  </a:lnTo>
                  <a:lnTo>
                    <a:pt x="466782" y="1356925"/>
                  </a:lnTo>
                  <a:lnTo>
                    <a:pt x="498544" y="1334411"/>
                  </a:lnTo>
                  <a:lnTo>
                    <a:pt x="523873" y="1320339"/>
                  </a:lnTo>
                  <a:lnTo>
                    <a:pt x="552017" y="1307875"/>
                  </a:lnTo>
                  <a:lnTo>
                    <a:pt x="582975" y="1298628"/>
                  </a:lnTo>
                  <a:lnTo>
                    <a:pt x="617551" y="1292597"/>
                  </a:lnTo>
                  <a:lnTo>
                    <a:pt x="654540" y="1291793"/>
                  </a:lnTo>
                  <a:lnTo>
                    <a:pt x="694745" y="1295814"/>
                  </a:lnTo>
                  <a:lnTo>
                    <a:pt x="737764" y="1306267"/>
                  </a:lnTo>
                  <a:lnTo>
                    <a:pt x="783196" y="1323957"/>
                  </a:lnTo>
                  <a:lnTo>
                    <a:pt x="831844" y="1350091"/>
                  </a:lnTo>
                  <a:lnTo>
                    <a:pt x="857174" y="1366575"/>
                  </a:lnTo>
                  <a:lnTo>
                    <a:pt x="900997" y="1303051"/>
                  </a:lnTo>
                  <a:lnTo>
                    <a:pt x="881297" y="1290185"/>
                  </a:lnTo>
                  <a:lnTo>
                    <a:pt x="843504" y="1267670"/>
                  </a:lnTo>
                  <a:lnTo>
                    <a:pt x="807319" y="1249980"/>
                  </a:lnTo>
                  <a:lnTo>
                    <a:pt x="771537" y="1235908"/>
                  </a:lnTo>
                  <a:lnTo>
                    <a:pt x="737362" y="1225454"/>
                  </a:lnTo>
                  <a:lnTo>
                    <a:pt x="704394" y="1218620"/>
                  </a:lnTo>
                  <a:lnTo>
                    <a:pt x="673436" y="1215001"/>
                  </a:lnTo>
                  <a:lnTo>
                    <a:pt x="642880" y="1214197"/>
                  </a:lnTo>
                  <a:lnTo>
                    <a:pt x="628406" y="1214599"/>
                  </a:lnTo>
                  <a:lnTo>
                    <a:pt x="627200" y="1190476"/>
                  </a:lnTo>
                  <a:lnTo>
                    <a:pt x="621572" y="1127354"/>
                  </a:lnTo>
                  <a:lnTo>
                    <a:pt x="607500" y="1052974"/>
                  </a:lnTo>
                  <a:lnTo>
                    <a:pt x="589005" y="993069"/>
                  </a:lnTo>
                  <a:lnTo>
                    <a:pt x="572521" y="952461"/>
                  </a:lnTo>
                  <a:lnTo>
                    <a:pt x="562872" y="931957"/>
                  </a:lnTo>
                  <a:lnTo>
                    <a:pt x="592624" y="914266"/>
                  </a:lnTo>
                  <a:lnTo>
                    <a:pt x="645695" y="875669"/>
                  </a:lnTo>
                  <a:lnTo>
                    <a:pt x="682683" y="843907"/>
                  </a:lnTo>
                  <a:lnTo>
                    <a:pt x="720074" y="806516"/>
                  </a:lnTo>
                  <a:lnTo>
                    <a:pt x="755455" y="763095"/>
                  </a:lnTo>
                  <a:lnTo>
                    <a:pt x="788021" y="714447"/>
                  </a:lnTo>
                  <a:lnTo>
                    <a:pt x="814958" y="659365"/>
                  </a:lnTo>
                  <a:lnTo>
                    <a:pt x="825814" y="629212"/>
                  </a:lnTo>
                  <a:lnTo>
                    <a:pt x="832648" y="607903"/>
                  </a:lnTo>
                  <a:lnTo>
                    <a:pt x="843102" y="564883"/>
                  </a:lnTo>
                  <a:lnTo>
                    <a:pt x="848731" y="520255"/>
                  </a:lnTo>
                  <a:lnTo>
                    <a:pt x="850339" y="475628"/>
                  </a:lnTo>
                  <a:lnTo>
                    <a:pt x="847926" y="429392"/>
                  </a:lnTo>
                  <a:lnTo>
                    <a:pt x="841092" y="382352"/>
                  </a:lnTo>
                  <a:lnTo>
                    <a:pt x="830236" y="334910"/>
                  </a:lnTo>
                  <a:lnTo>
                    <a:pt x="814556" y="286261"/>
                  </a:lnTo>
                  <a:lnTo>
                    <a:pt x="804907" y="262138"/>
                  </a:lnTo>
                  <a:lnTo>
                    <a:pt x="828628" y="257716"/>
                  </a:lnTo>
                  <a:close/>
                  <a:moveTo>
                    <a:pt x="337672" y="0"/>
                  </a:moveTo>
                  <a:lnTo>
                    <a:pt x="354174" y="805"/>
                  </a:lnTo>
                  <a:lnTo>
                    <a:pt x="386371" y="3218"/>
                  </a:lnTo>
                  <a:lnTo>
                    <a:pt x="433058" y="11665"/>
                  </a:lnTo>
                  <a:lnTo>
                    <a:pt x="489806" y="30972"/>
                  </a:lnTo>
                  <a:lnTo>
                    <a:pt x="540920" y="57118"/>
                  </a:lnTo>
                  <a:lnTo>
                    <a:pt x="586801" y="88090"/>
                  </a:lnTo>
                  <a:lnTo>
                    <a:pt x="627048" y="123890"/>
                  </a:lnTo>
                  <a:lnTo>
                    <a:pt x="660856" y="160896"/>
                  </a:lnTo>
                  <a:lnTo>
                    <a:pt x="689431" y="197901"/>
                  </a:lnTo>
                  <a:lnTo>
                    <a:pt x="701103" y="216002"/>
                  </a:lnTo>
                  <a:lnTo>
                    <a:pt x="714787" y="242550"/>
                  </a:lnTo>
                  <a:lnTo>
                    <a:pt x="736520" y="294841"/>
                  </a:lnTo>
                  <a:lnTo>
                    <a:pt x="753826" y="345925"/>
                  </a:lnTo>
                  <a:lnTo>
                    <a:pt x="765900" y="395401"/>
                  </a:lnTo>
                  <a:lnTo>
                    <a:pt x="772340" y="443669"/>
                  </a:lnTo>
                  <a:lnTo>
                    <a:pt x="773547" y="491133"/>
                  </a:lnTo>
                  <a:lnTo>
                    <a:pt x="769925" y="536989"/>
                  </a:lnTo>
                  <a:lnTo>
                    <a:pt x="760668" y="581637"/>
                  </a:lnTo>
                  <a:lnTo>
                    <a:pt x="753826" y="603358"/>
                  </a:lnTo>
                  <a:lnTo>
                    <a:pt x="744569" y="629101"/>
                  </a:lnTo>
                  <a:lnTo>
                    <a:pt x="720824" y="676565"/>
                  </a:lnTo>
                  <a:lnTo>
                    <a:pt x="692248" y="718800"/>
                  </a:lnTo>
                  <a:lnTo>
                    <a:pt x="660856" y="756209"/>
                  </a:lnTo>
                  <a:lnTo>
                    <a:pt x="627853" y="788790"/>
                  </a:lnTo>
                  <a:lnTo>
                    <a:pt x="595253" y="816544"/>
                  </a:lnTo>
                  <a:lnTo>
                    <a:pt x="548164" y="849930"/>
                  </a:lnTo>
                  <a:lnTo>
                    <a:pt x="522809" y="865215"/>
                  </a:lnTo>
                  <a:lnTo>
                    <a:pt x="508722" y="846310"/>
                  </a:lnTo>
                  <a:lnTo>
                    <a:pt x="476122" y="811315"/>
                  </a:lnTo>
                  <a:lnTo>
                    <a:pt x="458011" y="794823"/>
                  </a:lnTo>
                  <a:lnTo>
                    <a:pt x="437082" y="777929"/>
                  </a:lnTo>
                  <a:lnTo>
                    <a:pt x="391603" y="748968"/>
                  </a:lnTo>
                  <a:lnTo>
                    <a:pt x="342100" y="726041"/>
                  </a:lnTo>
                  <a:lnTo>
                    <a:pt x="288974" y="708744"/>
                  </a:lnTo>
                  <a:lnTo>
                    <a:pt x="231420" y="697884"/>
                  </a:lnTo>
                  <a:lnTo>
                    <a:pt x="170647" y="693057"/>
                  </a:lnTo>
                  <a:lnTo>
                    <a:pt x="105447" y="694264"/>
                  </a:lnTo>
                  <a:lnTo>
                    <a:pt x="35820" y="700700"/>
                  </a:lnTo>
                  <a:lnTo>
                    <a:pt x="0" y="707135"/>
                  </a:lnTo>
                  <a:lnTo>
                    <a:pt x="0" y="425166"/>
                  </a:lnTo>
                  <a:lnTo>
                    <a:pt x="403" y="402641"/>
                  </a:lnTo>
                  <a:lnTo>
                    <a:pt x="3220" y="359199"/>
                  </a:lnTo>
                  <a:lnTo>
                    <a:pt x="7647" y="316964"/>
                  </a:lnTo>
                  <a:lnTo>
                    <a:pt x="15697" y="277142"/>
                  </a:lnTo>
                  <a:lnTo>
                    <a:pt x="26161" y="238930"/>
                  </a:lnTo>
                  <a:lnTo>
                    <a:pt x="39442" y="202326"/>
                  </a:lnTo>
                  <a:lnTo>
                    <a:pt x="55139" y="168538"/>
                  </a:lnTo>
                  <a:lnTo>
                    <a:pt x="73652" y="137163"/>
                  </a:lnTo>
                  <a:lnTo>
                    <a:pt x="94581" y="109007"/>
                  </a:lnTo>
                  <a:lnTo>
                    <a:pt x="117924" y="83263"/>
                  </a:lnTo>
                  <a:lnTo>
                    <a:pt x="144487" y="60738"/>
                  </a:lnTo>
                  <a:lnTo>
                    <a:pt x="173867" y="41431"/>
                  </a:lnTo>
                  <a:lnTo>
                    <a:pt x="204857" y="25743"/>
                  </a:lnTo>
                  <a:lnTo>
                    <a:pt x="239470" y="13274"/>
                  </a:lnTo>
                  <a:lnTo>
                    <a:pt x="276497" y="4827"/>
                  </a:lnTo>
                  <a:lnTo>
                    <a:pt x="316744" y="8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F1C39BA-95B4-4BA4-8243-A55901B1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618" y="1989337"/>
              <a:ext cx="1847829" cy="2220934"/>
            </a:xfrm>
            <a:custGeom>
              <a:avLst/>
              <a:gdLst>
                <a:gd name="connsiteX0" fmla="*/ 649716 w 1847829"/>
                <a:gd name="connsiteY0" fmla="*/ 931151 h 2220934"/>
                <a:gd name="connsiteX1" fmla="*/ 675045 w 1847829"/>
                <a:gd name="connsiteY1" fmla="*/ 945217 h 2220934"/>
                <a:gd name="connsiteX2" fmla="*/ 724497 w 1847829"/>
                <a:gd name="connsiteY2" fmla="*/ 969330 h 2220934"/>
                <a:gd name="connsiteX3" fmla="*/ 773145 w 1847829"/>
                <a:gd name="connsiteY3" fmla="*/ 987414 h 2220934"/>
                <a:gd name="connsiteX4" fmla="*/ 821794 w 1847829"/>
                <a:gd name="connsiteY4" fmla="*/ 1001078 h 2220934"/>
                <a:gd name="connsiteX5" fmla="*/ 869236 w 1847829"/>
                <a:gd name="connsiteY5" fmla="*/ 1008714 h 2220934"/>
                <a:gd name="connsiteX6" fmla="*/ 916276 w 1847829"/>
                <a:gd name="connsiteY6" fmla="*/ 1011929 h 2220934"/>
                <a:gd name="connsiteX7" fmla="*/ 962512 w 1847829"/>
                <a:gd name="connsiteY7" fmla="*/ 1009518 h 2220934"/>
                <a:gd name="connsiteX8" fmla="*/ 1007944 w 1847829"/>
                <a:gd name="connsiteY8" fmla="*/ 1001078 h 2220934"/>
                <a:gd name="connsiteX9" fmla="*/ 1030056 w 1847829"/>
                <a:gd name="connsiteY9" fmla="*/ 995452 h 2220934"/>
                <a:gd name="connsiteX10" fmla="*/ 1048953 w 1847829"/>
                <a:gd name="connsiteY10" fmla="*/ 989022 h 2220934"/>
                <a:gd name="connsiteX11" fmla="*/ 1085540 w 1847829"/>
                <a:gd name="connsiteY11" fmla="*/ 974554 h 2220934"/>
                <a:gd name="connsiteX12" fmla="*/ 1102024 w 1847829"/>
                <a:gd name="connsiteY12" fmla="*/ 965713 h 2220934"/>
                <a:gd name="connsiteX13" fmla="*/ 1117704 w 1847829"/>
                <a:gd name="connsiteY13" fmla="*/ 991031 h 2220934"/>
                <a:gd name="connsiteX14" fmla="*/ 1144239 w 1847829"/>
                <a:gd name="connsiteY14" fmla="*/ 1040865 h 2220934"/>
                <a:gd name="connsiteX15" fmla="*/ 1164744 w 1847829"/>
                <a:gd name="connsiteY15" fmla="*/ 1088689 h 2220934"/>
                <a:gd name="connsiteX16" fmla="*/ 1179218 w 1847829"/>
                <a:gd name="connsiteY16" fmla="*/ 1135307 h 2220934"/>
                <a:gd name="connsiteX17" fmla="*/ 1188063 w 1847829"/>
                <a:gd name="connsiteY17" fmla="*/ 1181925 h 2220934"/>
                <a:gd name="connsiteX18" fmla="*/ 1191681 w 1847829"/>
                <a:gd name="connsiteY18" fmla="*/ 1227338 h 2220934"/>
                <a:gd name="connsiteX19" fmla="*/ 1189269 w 1847829"/>
                <a:gd name="connsiteY19" fmla="*/ 1272348 h 2220934"/>
                <a:gd name="connsiteX20" fmla="*/ 1181228 w 1847829"/>
                <a:gd name="connsiteY20" fmla="*/ 1317761 h 2220934"/>
                <a:gd name="connsiteX21" fmla="*/ 1175599 w 1847829"/>
                <a:gd name="connsiteY21" fmla="*/ 1340668 h 2220934"/>
                <a:gd name="connsiteX22" fmla="*/ 1170372 w 1847829"/>
                <a:gd name="connsiteY22" fmla="*/ 1355940 h 2220934"/>
                <a:gd name="connsiteX23" fmla="*/ 1153084 w 1847829"/>
                <a:gd name="connsiteY23" fmla="*/ 1384875 h 2220934"/>
                <a:gd name="connsiteX24" fmla="*/ 1129363 w 1847829"/>
                <a:gd name="connsiteY24" fmla="*/ 1412605 h 2220934"/>
                <a:gd name="connsiteX25" fmla="*/ 1100013 w 1847829"/>
                <a:gd name="connsiteY25" fmla="*/ 1437521 h 2220934"/>
                <a:gd name="connsiteX26" fmla="*/ 1066643 w 1847829"/>
                <a:gd name="connsiteY26" fmla="*/ 1460027 h 2220934"/>
                <a:gd name="connsiteX27" fmla="*/ 1030861 w 1847829"/>
                <a:gd name="connsiteY27" fmla="*/ 1479317 h 2220934"/>
                <a:gd name="connsiteX28" fmla="*/ 993872 w 1847829"/>
                <a:gd name="connsiteY28" fmla="*/ 1494187 h 2220934"/>
                <a:gd name="connsiteX29" fmla="*/ 956883 w 1847829"/>
                <a:gd name="connsiteY29" fmla="*/ 1504636 h 2220934"/>
                <a:gd name="connsiteX30" fmla="*/ 938389 w 1847829"/>
                <a:gd name="connsiteY30" fmla="*/ 1507851 h 2220934"/>
                <a:gd name="connsiteX31" fmla="*/ 888132 w 1847829"/>
                <a:gd name="connsiteY31" fmla="*/ 1516290 h 2220934"/>
                <a:gd name="connsiteX32" fmla="*/ 909843 w 1847829"/>
                <a:gd name="connsiteY32" fmla="*/ 1562507 h 2220934"/>
                <a:gd name="connsiteX33" fmla="*/ 916276 w 1847829"/>
                <a:gd name="connsiteY33" fmla="*/ 1576572 h 2220934"/>
                <a:gd name="connsiteX34" fmla="*/ 925925 w 1847829"/>
                <a:gd name="connsiteY34" fmla="*/ 1604704 h 2220934"/>
                <a:gd name="connsiteX35" fmla="*/ 932760 w 1847829"/>
                <a:gd name="connsiteY35" fmla="*/ 1632434 h 2220934"/>
                <a:gd name="connsiteX36" fmla="*/ 935976 w 1847829"/>
                <a:gd name="connsiteY36" fmla="*/ 1658958 h 2220934"/>
                <a:gd name="connsiteX37" fmla="*/ 935574 w 1847829"/>
                <a:gd name="connsiteY37" fmla="*/ 1684678 h 2220934"/>
                <a:gd name="connsiteX38" fmla="*/ 931554 w 1847829"/>
                <a:gd name="connsiteY38" fmla="*/ 1708791 h 2220934"/>
                <a:gd name="connsiteX39" fmla="*/ 924317 w 1847829"/>
                <a:gd name="connsiteY39" fmla="*/ 1732904 h 2220934"/>
                <a:gd name="connsiteX40" fmla="*/ 913864 w 1847829"/>
                <a:gd name="connsiteY40" fmla="*/ 1755410 h 2220934"/>
                <a:gd name="connsiteX41" fmla="*/ 907431 w 1847829"/>
                <a:gd name="connsiteY41" fmla="*/ 1765858 h 2220934"/>
                <a:gd name="connsiteX42" fmla="*/ 898988 w 1847829"/>
                <a:gd name="connsiteY42" fmla="*/ 1777915 h 2220934"/>
                <a:gd name="connsiteX43" fmla="*/ 878081 w 1847829"/>
                <a:gd name="connsiteY43" fmla="*/ 1800822 h 2220934"/>
                <a:gd name="connsiteX44" fmla="*/ 853154 w 1847829"/>
                <a:gd name="connsiteY44" fmla="*/ 1820514 h 2220934"/>
                <a:gd name="connsiteX45" fmla="*/ 824206 w 1847829"/>
                <a:gd name="connsiteY45" fmla="*/ 1837795 h 2220934"/>
                <a:gd name="connsiteX46" fmla="*/ 793248 w 1847829"/>
                <a:gd name="connsiteY46" fmla="*/ 1852263 h 2220934"/>
                <a:gd name="connsiteX47" fmla="*/ 758270 w 1847829"/>
                <a:gd name="connsiteY47" fmla="*/ 1863516 h 2220934"/>
                <a:gd name="connsiteX48" fmla="*/ 721281 w 1847829"/>
                <a:gd name="connsiteY48" fmla="*/ 1871955 h 2220934"/>
                <a:gd name="connsiteX49" fmla="*/ 682282 w 1847829"/>
                <a:gd name="connsiteY49" fmla="*/ 1877180 h 2220934"/>
                <a:gd name="connsiteX50" fmla="*/ 661777 w 1847829"/>
                <a:gd name="connsiteY50" fmla="*/ 1878385 h 2220934"/>
                <a:gd name="connsiteX51" fmla="*/ 659365 w 1847829"/>
                <a:gd name="connsiteY51" fmla="*/ 1864319 h 2220934"/>
                <a:gd name="connsiteX52" fmla="*/ 651726 w 1847829"/>
                <a:gd name="connsiteY52" fmla="*/ 1834982 h 2220934"/>
                <a:gd name="connsiteX53" fmla="*/ 641675 w 1847829"/>
                <a:gd name="connsiteY53" fmla="*/ 1806047 h 2220934"/>
                <a:gd name="connsiteX54" fmla="*/ 628005 w 1847829"/>
                <a:gd name="connsiteY54" fmla="*/ 1776709 h 2220934"/>
                <a:gd name="connsiteX55" fmla="*/ 619964 w 1847829"/>
                <a:gd name="connsiteY55" fmla="*/ 1762643 h 2220934"/>
                <a:gd name="connsiteX56" fmla="*/ 609510 w 1847829"/>
                <a:gd name="connsiteY56" fmla="*/ 1744961 h 2220934"/>
                <a:gd name="connsiteX57" fmla="*/ 585789 w 1847829"/>
                <a:gd name="connsiteY57" fmla="*/ 1711604 h 2220934"/>
                <a:gd name="connsiteX58" fmla="*/ 558450 w 1847829"/>
                <a:gd name="connsiteY58" fmla="*/ 1681463 h 2220934"/>
                <a:gd name="connsiteX59" fmla="*/ 529502 w 1847829"/>
                <a:gd name="connsiteY59" fmla="*/ 1654135 h 2220934"/>
                <a:gd name="connsiteX60" fmla="*/ 497338 w 1847829"/>
                <a:gd name="connsiteY60" fmla="*/ 1630424 h 2220934"/>
                <a:gd name="connsiteX61" fmla="*/ 463164 w 1847829"/>
                <a:gd name="connsiteY61" fmla="*/ 1609929 h 2220934"/>
                <a:gd name="connsiteX62" fmla="*/ 427381 w 1847829"/>
                <a:gd name="connsiteY62" fmla="*/ 1593853 h 2220934"/>
                <a:gd name="connsiteX63" fmla="*/ 390392 w 1847829"/>
                <a:gd name="connsiteY63" fmla="*/ 1581395 h 2220934"/>
                <a:gd name="connsiteX64" fmla="*/ 371094 w 1847829"/>
                <a:gd name="connsiteY64" fmla="*/ 1577376 h 2220934"/>
                <a:gd name="connsiteX65" fmla="*/ 347775 w 1847829"/>
                <a:gd name="connsiteY65" fmla="*/ 1572554 h 2220934"/>
                <a:gd name="connsiteX66" fmla="*/ 300333 w 1847829"/>
                <a:gd name="connsiteY66" fmla="*/ 1567731 h 2220934"/>
                <a:gd name="connsiteX67" fmla="*/ 253293 w 1847829"/>
                <a:gd name="connsiteY67" fmla="*/ 1567731 h 2220934"/>
                <a:gd name="connsiteX68" fmla="*/ 207459 w 1847829"/>
                <a:gd name="connsiteY68" fmla="*/ 1571348 h 2220934"/>
                <a:gd name="connsiteX69" fmla="*/ 163233 w 1847829"/>
                <a:gd name="connsiteY69" fmla="*/ 1578180 h 2220934"/>
                <a:gd name="connsiteX70" fmla="*/ 120213 w 1847829"/>
                <a:gd name="connsiteY70" fmla="*/ 1588227 h 2220934"/>
                <a:gd name="connsiteX71" fmla="*/ 60308 w 1847829"/>
                <a:gd name="connsiteY71" fmla="*/ 1605910 h 2220934"/>
                <a:gd name="connsiteX72" fmla="*/ 24927 w 1847829"/>
                <a:gd name="connsiteY72" fmla="*/ 1618770 h 2220934"/>
                <a:gd name="connsiteX73" fmla="*/ 16484 w 1847829"/>
                <a:gd name="connsiteY73" fmla="*/ 1594255 h 2220934"/>
                <a:gd name="connsiteX74" fmla="*/ 5227 w 1847829"/>
                <a:gd name="connsiteY74" fmla="*/ 1537590 h 2220934"/>
                <a:gd name="connsiteX75" fmla="*/ 0 w 1847829"/>
                <a:gd name="connsiteY75" fmla="*/ 1474495 h 2220934"/>
                <a:gd name="connsiteX76" fmla="*/ 2010 w 1847829"/>
                <a:gd name="connsiteY76" fmla="*/ 1409390 h 2220934"/>
                <a:gd name="connsiteX77" fmla="*/ 10453 w 1847829"/>
                <a:gd name="connsiteY77" fmla="*/ 1361566 h 2220934"/>
                <a:gd name="connsiteX78" fmla="*/ 18092 w 1847829"/>
                <a:gd name="connsiteY78" fmla="*/ 1330621 h 2220934"/>
                <a:gd name="connsiteX79" fmla="*/ 29350 w 1847829"/>
                <a:gd name="connsiteY79" fmla="*/ 1301686 h 2220934"/>
                <a:gd name="connsiteX80" fmla="*/ 43421 w 1847829"/>
                <a:gd name="connsiteY80" fmla="*/ 1274358 h 2220934"/>
                <a:gd name="connsiteX81" fmla="*/ 59906 w 1847829"/>
                <a:gd name="connsiteY81" fmla="*/ 1249441 h 2220934"/>
                <a:gd name="connsiteX82" fmla="*/ 80410 w 1847829"/>
                <a:gd name="connsiteY82" fmla="*/ 1227739 h 2220934"/>
                <a:gd name="connsiteX83" fmla="*/ 103729 w 1847829"/>
                <a:gd name="connsiteY83" fmla="*/ 1208851 h 2220934"/>
                <a:gd name="connsiteX84" fmla="*/ 130265 w 1847829"/>
                <a:gd name="connsiteY84" fmla="*/ 1194383 h 2220934"/>
                <a:gd name="connsiteX85" fmla="*/ 145543 w 1847829"/>
                <a:gd name="connsiteY85" fmla="*/ 1188757 h 2220934"/>
                <a:gd name="connsiteX86" fmla="*/ 164841 w 1847829"/>
                <a:gd name="connsiteY86" fmla="*/ 1190766 h 2220934"/>
                <a:gd name="connsiteX87" fmla="*/ 203438 w 1847829"/>
                <a:gd name="connsiteY87" fmla="*/ 1193981 h 2220934"/>
                <a:gd name="connsiteX88" fmla="*/ 222335 w 1847829"/>
                <a:gd name="connsiteY88" fmla="*/ 1193981 h 2220934"/>
                <a:gd name="connsiteX89" fmla="*/ 255705 w 1847829"/>
                <a:gd name="connsiteY89" fmla="*/ 1193178 h 2220934"/>
                <a:gd name="connsiteX90" fmla="*/ 323250 w 1847829"/>
                <a:gd name="connsiteY90" fmla="*/ 1184336 h 2220934"/>
                <a:gd name="connsiteX91" fmla="*/ 357022 w 1847829"/>
                <a:gd name="connsiteY91" fmla="*/ 1176701 h 2220934"/>
                <a:gd name="connsiteX92" fmla="*/ 385970 w 1847829"/>
                <a:gd name="connsiteY92" fmla="*/ 1167859 h 2220934"/>
                <a:gd name="connsiteX93" fmla="*/ 439845 w 1847829"/>
                <a:gd name="connsiteY93" fmla="*/ 1144148 h 2220934"/>
                <a:gd name="connsiteX94" fmla="*/ 487689 w 1847829"/>
                <a:gd name="connsiteY94" fmla="*/ 1114811 h 2220934"/>
                <a:gd name="connsiteX95" fmla="*/ 529904 w 1847829"/>
                <a:gd name="connsiteY95" fmla="*/ 1081455 h 2220934"/>
                <a:gd name="connsiteX96" fmla="*/ 566491 w 1847829"/>
                <a:gd name="connsiteY96" fmla="*/ 1045285 h 2220934"/>
                <a:gd name="connsiteX97" fmla="*/ 597047 w 1847829"/>
                <a:gd name="connsiteY97" fmla="*/ 1009518 h 2220934"/>
                <a:gd name="connsiteX98" fmla="*/ 633634 w 1847829"/>
                <a:gd name="connsiteY98" fmla="*/ 958881 h 2220934"/>
                <a:gd name="connsiteX99" fmla="*/ 1510910 w 1847829"/>
                <a:gd name="connsiteY99" fmla="*/ 0 h 2220934"/>
                <a:gd name="connsiteX100" fmla="*/ 1531817 w 1847829"/>
                <a:gd name="connsiteY100" fmla="*/ 804 h 2220934"/>
                <a:gd name="connsiteX101" fmla="*/ 1571620 w 1847829"/>
                <a:gd name="connsiteY101" fmla="*/ 4824 h 2220934"/>
                <a:gd name="connsiteX102" fmla="*/ 1608608 w 1847829"/>
                <a:gd name="connsiteY102" fmla="*/ 13265 h 2220934"/>
                <a:gd name="connsiteX103" fmla="*/ 1642783 w 1847829"/>
                <a:gd name="connsiteY103" fmla="*/ 25727 h 2220934"/>
                <a:gd name="connsiteX104" fmla="*/ 1674545 w 1847829"/>
                <a:gd name="connsiteY104" fmla="*/ 41404 h 2220934"/>
                <a:gd name="connsiteX105" fmla="*/ 1703895 w 1847829"/>
                <a:gd name="connsiteY105" fmla="*/ 60699 h 2220934"/>
                <a:gd name="connsiteX106" fmla="*/ 1730028 w 1847829"/>
                <a:gd name="connsiteY106" fmla="*/ 83210 h 2220934"/>
                <a:gd name="connsiteX107" fmla="*/ 1753347 w 1847829"/>
                <a:gd name="connsiteY107" fmla="*/ 108936 h 2220934"/>
                <a:gd name="connsiteX108" fmla="*/ 1774656 w 1847829"/>
                <a:gd name="connsiteY108" fmla="*/ 137075 h 2220934"/>
                <a:gd name="connsiteX109" fmla="*/ 1793150 w 1847829"/>
                <a:gd name="connsiteY109" fmla="*/ 168429 h 2220934"/>
                <a:gd name="connsiteX110" fmla="*/ 1808428 w 1847829"/>
                <a:gd name="connsiteY110" fmla="*/ 202196 h 2220934"/>
                <a:gd name="connsiteX111" fmla="*/ 1821696 w 1847829"/>
                <a:gd name="connsiteY111" fmla="*/ 238776 h 2220934"/>
                <a:gd name="connsiteX112" fmla="*/ 1832149 w 1847829"/>
                <a:gd name="connsiteY112" fmla="*/ 276964 h 2220934"/>
                <a:gd name="connsiteX113" fmla="*/ 1839788 w 1847829"/>
                <a:gd name="connsiteY113" fmla="*/ 316760 h 2220934"/>
                <a:gd name="connsiteX114" fmla="*/ 1845015 w 1847829"/>
                <a:gd name="connsiteY114" fmla="*/ 358967 h 2220934"/>
                <a:gd name="connsiteX115" fmla="*/ 1847829 w 1847829"/>
                <a:gd name="connsiteY115" fmla="*/ 402381 h 2220934"/>
                <a:gd name="connsiteX116" fmla="*/ 1847829 w 1847829"/>
                <a:gd name="connsiteY116" fmla="*/ 424892 h 2220934"/>
                <a:gd name="connsiteX117" fmla="*/ 1847829 w 1847829"/>
                <a:gd name="connsiteY117" fmla="*/ 1993012 h 2220934"/>
                <a:gd name="connsiteX118" fmla="*/ 1821696 w 1847829"/>
                <a:gd name="connsiteY118" fmla="*/ 1980551 h 2220934"/>
                <a:gd name="connsiteX119" fmla="*/ 1767821 w 1847829"/>
                <a:gd name="connsiteY119" fmla="*/ 1960050 h 2220934"/>
                <a:gd name="connsiteX120" fmla="*/ 1714348 w 1847829"/>
                <a:gd name="connsiteY120" fmla="*/ 1945579 h 2220934"/>
                <a:gd name="connsiteX121" fmla="*/ 1660071 w 1847829"/>
                <a:gd name="connsiteY121" fmla="*/ 1936735 h 2220934"/>
                <a:gd name="connsiteX122" fmla="*/ 1606598 w 1847829"/>
                <a:gd name="connsiteY122" fmla="*/ 1934323 h 2220934"/>
                <a:gd name="connsiteX123" fmla="*/ 1552723 w 1847829"/>
                <a:gd name="connsiteY123" fmla="*/ 1937137 h 2220934"/>
                <a:gd name="connsiteX124" fmla="*/ 1500055 w 1847829"/>
                <a:gd name="connsiteY124" fmla="*/ 1945981 h 2220934"/>
                <a:gd name="connsiteX125" fmla="*/ 1448592 w 1847829"/>
                <a:gd name="connsiteY125" fmla="*/ 1961256 h 2220934"/>
                <a:gd name="connsiteX126" fmla="*/ 1422861 w 1847829"/>
                <a:gd name="connsiteY126" fmla="*/ 1971707 h 2220934"/>
                <a:gd name="connsiteX127" fmla="*/ 1401954 w 1847829"/>
                <a:gd name="connsiteY127" fmla="*/ 1980953 h 2220934"/>
                <a:gd name="connsiteX128" fmla="*/ 1361347 w 1847829"/>
                <a:gd name="connsiteY128" fmla="*/ 2003062 h 2220934"/>
                <a:gd name="connsiteX129" fmla="*/ 1323956 w 1847829"/>
                <a:gd name="connsiteY129" fmla="*/ 2028386 h 2220934"/>
                <a:gd name="connsiteX130" fmla="*/ 1289782 w 1847829"/>
                <a:gd name="connsiteY130" fmla="*/ 2057731 h 2220934"/>
                <a:gd name="connsiteX131" fmla="*/ 1258422 w 1847829"/>
                <a:gd name="connsiteY131" fmla="*/ 2089487 h 2220934"/>
                <a:gd name="connsiteX132" fmla="*/ 1230278 w 1847829"/>
                <a:gd name="connsiteY132" fmla="*/ 2123655 h 2220934"/>
                <a:gd name="connsiteX133" fmla="*/ 1205753 w 1847829"/>
                <a:gd name="connsiteY133" fmla="*/ 2161441 h 2220934"/>
                <a:gd name="connsiteX134" fmla="*/ 1185248 w 1847829"/>
                <a:gd name="connsiteY134" fmla="*/ 2200433 h 2220934"/>
                <a:gd name="connsiteX135" fmla="*/ 1176403 w 1847829"/>
                <a:gd name="connsiteY135" fmla="*/ 2220934 h 2220934"/>
                <a:gd name="connsiteX136" fmla="*/ 1169166 w 1847829"/>
                <a:gd name="connsiteY136" fmla="*/ 2201639 h 2220934"/>
                <a:gd name="connsiteX137" fmla="*/ 1151878 w 1847829"/>
                <a:gd name="connsiteY137" fmla="*/ 2165059 h 2220934"/>
                <a:gd name="connsiteX138" fmla="*/ 1132579 w 1847829"/>
                <a:gd name="connsiteY138" fmla="*/ 2132097 h 2220934"/>
                <a:gd name="connsiteX139" fmla="*/ 1112477 w 1847829"/>
                <a:gd name="connsiteY139" fmla="*/ 2102350 h 2220934"/>
                <a:gd name="connsiteX140" fmla="*/ 1091168 w 1847829"/>
                <a:gd name="connsiteY140" fmla="*/ 2075418 h 2220934"/>
                <a:gd name="connsiteX141" fmla="*/ 1068251 w 1847829"/>
                <a:gd name="connsiteY141" fmla="*/ 2051299 h 2220934"/>
                <a:gd name="connsiteX142" fmla="*/ 1044128 w 1847829"/>
                <a:gd name="connsiteY142" fmla="*/ 2029994 h 2220934"/>
                <a:gd name="connsiteX143" fmla="*/ 1019201 w 1847829"/>
                <a:gd name="connsiteY143" fmla="*/ 2011503 h 2220934"/>
                <a:gd name="connsiteX144" fmla="*/ 980202 w 1847829"/>
                <a:gd name="connsiteY144" fmla="*/ 1986982 h 2220934"/>
                <a:gd name="connsiteX145" fmla="*/ 926729 w 1847829"/>
                <a:gd name="connsiteY145" fmla="*/ 1962864 h 2220934"/>
                <a:gd name="connsiteX146" fmla="*/ 872050 w 1847829"/>
                <a:gd name="connsiteY146" fmla="*/ 1945981 h 2220934"/>
                <a:gd name="connsiteX147" fmla="*/ 818175 w 1847829"/>
                <a:gd name="connsiteY147" fmla="*/ 1936333 h 2220934"/>
                <a:gd name="connsiteX148" fmla="*/ 791238 w 1847829"/>
                <a:gd name="connsiteY148" fmla="*/ 1933519 h 2220934"/>
                <a:gd name="connsiteX149" fmla="*/ 820185 w 1847829"/>
                <a:gd name="connsiteY149" fmla="*/ 1924274 h 2220934"/>
                <a:gd name="connsiteX150" fmla="*/ 872050 w 1847829"/>
                <a:gd name="connsiteY150" fmla="*/ 1899351 h 2220934"/>
                <a:gd name="connsiteX151" fmla="*/ 917482 w 1847829"/>
                <a:gd name="connsiteY151" fmla="*/ 1867595 h 2220934"/>
                <a:gd name="connsiteX152" fmla="*/ 946027 w 1847829"/>
                <a:gd name="connsiteY152" fmla="*/ 1839456 h 2220934"/>
                <a:gd name="connsiteX153" fmla="*/ 962914 w 1847829"/>
                <a:gd name="connsiteY153" fmla="*/ 1818955 h 2220934"/>
                <a:gd name="connsiteX154" fmla="*/ 970151 w 1847829"/>
                <a:gd name="connsiteY154" fmla="*/ 1808102 h 2220934"/>
                <a:gd name="connsiteX155" fmla="*/ 982614 w 1847829"/>
                <a:gd name="connsiteY155" fmla="*/ 1788405 h 2220934"/>
                <a:gd name="connsiteX156" fmla="*/ 1000304 w 1847829"/>
                <a:gd name="connsiteY156" fmla="*/ 1746599 h 2220934"/>
                <a:gd name="connsiteX157" fmla="*/ 1010356 w 1847829"/>
                <a:gd name="connsiteY157" fmla="*/ 1701979 h 2220934"/>
                <a:gd name="connsiteX158" fmla="*/ 1011964 w 1847829"/>
                <a:gd name="connsiteY158" fmla="*/ 1655350 h 2220934"/>
                <a:gd name="connsiteX159" fmla="*/ 1009150 w 1847829"/>
                <a:gd name="connsiteY159" fmla="*/ 1631633 h 2220934"/>
                <a:gd name="connsiteX160" fmla="*/ 1032871 w 1847829"/>
                <a:gd name="connsiteY160" fmla="*/ 1646506 h 2220934"/>
                <a:gd name="connsiteX161" fmla="*/ 1078705 w 1847829"/>
                <a:gd name="connsiteY161" fmla="*/ 1673037 h 2220934"/>
                <a:gd name="connsiteX162" fmla="*/ 1123332 w 1847829"/>
                <a:gd name="connsiteY162" fmla="*/ 1695950 h 2220934"/>
                <a:gd name="connsiteX163" fmla="*/ 1167558 w 1847829"/>
                <a:gd name="connsiteY163" fmla="*/ 1714843 h 2220934"/>
                <a:gd name="connsiteX164" fmla="*/ 1210577 w 1847829"/>
                <a:gd name="connsiteY164" fmla="*/ 1730520 h 2220934"/>
                <a:gd name="connsiteX165" fmla="*/ 1251989 w 1847829"/>
                <a:gd name="connsiteY165" fmla="*/ 1741775 h 2220934"/>
                <a:gd name="connsiteX166" fmla="*/ 1292194 w 1847829"/>
                <a:gd name="connsiteY166" fmla="*/ 1749413 h 2220934"/>
                <a:gd name="connsiteX167" fmla="*/ 1331997 w 1847829"/>
                <a:gd name="connsiteY167" fmla="*/ 1753433 h 2220934"/>
                <a:gd name="connsiteX168" fmla="*/ 1350893 w 1847829"/>
                <a:gd name="connsiteY168" fmla="*/ 1753433 h 2220934"/>
                <a:gd name="connsiteX169" fmla="*/ 1379841 w 1847829"/>
                <a:gd name="connsiteY169" fmla="*/ 1753031 h 2220934"/>
                <a:gd name="connsiteX170" fmla="*/ 1435324 w 1847829"/>
                <a:gd name="connsiteY170" fmla="*/ 1744187 h 2220934"/>
                <a:gd name="connsiteX171" fmla="*/ 1462664 w 1847829"/>
                <a:gd name="connsiteY171" fmla="*/ 1735746 h 2220934"/>
                <a:gd name="connsiteX172" fmla="*/ 1478746 w 1847829"/>
                <a:gd name="connsiteY172" fmla="*/ 1729314 h 2220934"/>
                <a:gd name="connsiteX173" fmla="*/ 1508900 w 1847829"/>
                <a:gd name="connsiteY173" fmla="*/ 1715245 h 2220934"/>
                <a:gd name="connsiteX174" fmla="*/ 1536641 w 1847829"/>
                <a:gd name="connsiteY174" fmla="*/ 1699165 h 2220934"/>
                <a:gd name="connsiteX175" fmla="*/ 1561568 w 1847829"/>
                <a:gd name="connsiteY175" fmla="*/ 1681076 h 2220934"/>
                <a:gd name="connsiteX176" fmla="*/ 1594939 w 1847829"/>
                <a:gd name="connsiteY176" fmla="*/ 1651330 h 2220934"/>
                <a:gd name="connsiteX177" fmla="*/ 1630721 w 1847829"/>
                <a:gd name="connsiteY177" fmla="*/ 1609122 h 2220934"/>
                <a:gd name="connsiteX178" fmla="*/ 1658463 w 1847829"/>
                <a:gd name="connsiteY178" fmla="*/ 1567316 h 2220934"/>
                <a:gd name="connsiteX179" fmla="*/ 1677761 w 1847829"/>
                <a:gd name="connsiteY179" fmla="*/ 1530334 h 2220934"/>
                <a:gd name="connsiteX180" fmla="*/ 1695050 w 1847829"/>
                <a:gd name="connsiteY180" fmla="*/ 1488528 h 2220934"/>
                <a:gd name="connsiteX181" fmla="*/ 1697462 w 1847829"/>
                <a:gd name="connsiteY181" fmla="*/ 1479685 h 2220934"/>
                <a:gd name="connsiteX182" fmla="*/ 1623484 w 1847829"/>
                <a:gd name="connsiteY182" fmla="*/ 1457978 h 2220934"/>
                <a:gd name="connsiteX183" fmla="*/ 1621876 w 1847829"/>
                <a:gd name="connsiteY183" fmla="*/ 1463606 h 2220934"/>
                <a:gd name="connsiteX184" fmla="*/ 1608608 w 1847829"/>
                <a:gd name="connsiteY184" fmla="*/ 1496568 h 2220934"/>
                <a:gd name="connsiteX185" fmla="*/ 1592526 w 1847829"/>
                <a:gd name="connsiteY185" fmla="*/ 1526716 h 2220934"/>
                <a:gd name="connsiteX186" fmla="*/ 1570414 w 1847829"/>
                <a:gd name="connsiteY186" fmla="*/ 1560483 h 2220934"/>
                <a:gd name="connsiteX187" fmla="*/ 1541868 w 1847829"/>
                <a:gd name="connsiteY187" fmla="*/ 1595053 h 2220934"/>
                <a:gd name="connsiteX188" fmla="*/ 1505683 w 1847829"/>
                <a:gd name="connsiteY188" fmla="*/ 1626809 h 2220934"/>
                <a:gd name="connsiteX189" fmla="*/ 1473519 w 1847829"/>
                <a:gd name="connsiteY189" fmla="*/ 1647310 h 2220934"/>
                <a:gd name="connsiteX190" fmla="*/ 1449396 w 1847829"/>
                <a:gd name="connsiteY190" fmla="*/ 1658164 h 2220934"/>
                <a:gd name="connsiteX191" fmla="*/ 1436932 w 1847829"/>
                <a:gd name="connsiteY191" fmla="*/ 1662585 h 2220934"/>
                <a:gd name="connsiteX192" fmla="*/ 1416830 w 1847829"/>
                <a:gd name="connsiteY192" fmla="*/ 1669017 h 2220934"/>
                <a:gd name="connsiteX193" fmla="*/ 1374212 w 1847829"/>
                <a:gd name="connsiteY193" fmla="*/ 1675851 h 2220934"/>
                <a:gd name="connsiteX194" fmla="*/ 1329183 w 1847829"/>
                <a:gd name="connsiteY194" fmla="*/ 1676253 h 2220934"/>
                <a:gd name="connsiteX195" fmla="*/ 1281741 w 1847829"/>
                <a:gd name="connsiteY195" fmla="*/ 1669419 h 2220934"/>
                <a:gd name="connsiteX196" fmla="*/ 1231886 w 1847829"/>
                <a:gd name="connsiteY196" fmla="*/ 1656556 h 2220934"/>
                <a:gd name="connsiteX197" fmla="*/ 1179619 w 1847829"/>
                <a:gd name="connsiteY197" fmla="*/ 1636859 h 2220934"/>
                <a:gd name="connsiteX198" fmla="*/ 1124940 w 1847829"/>
                <a:gd name="connsiteY198" fmla="*/ 1610730 h 2220934"/>
                <a:gd name="connsiteX199" fmla="*/ 1068251 w 1847829"/>
                <a:gd name="connsiteY199" fmla="*/ 1577768 h 2220934"/>
                <a:gd name="connsiteX200" fmla="*/ 1038901 w 1847829"/>
                <a:gd name="connsiteY200" fmla="*/ 1558473 h 2220934"/>
                <a:gd name="connsiteX201" fmla="*/ 1056592 w 1847829"/>
                <a:gd name="connsiteY201" fmla="*/ 1551237 h 2220934"/>
                <a:gd name="connsiteX202" fmla="*/ 1091168 w 1847829"/>
                <a:gd name="connsiteY202" fmla="*/ 1533952 h 2220934"/>
                <a:gd name="connsiteX203" fmla="*/ 1124538 w 1847829"/>
                <a:gd name="connsiteY203" fmla="*/ 1513853 h 2220934"/>
                <a:gd name="connsiteX204" fmla="*/ 1155094 w 1847829"/>
                <a:gd name="connsiteY204" fmla="*/ 1490940 h 2220934"/>
                <a:gd name="connsiteX205" fmla="*/ 1183238 w 1847829"/>
                <a:gd name="connsiteY205" fmla="*/ 1465616 h 2220934"/>
                <a:gd name="connsiteX206" fmla="*/ 1207763 w 1847829"/>
                <a:gd name="connsiteY206" fmla="*/ 1438281 h 2220934"/>
                <a:gd name="connsiteX207" fmla="*/ 1228268 w 1847829"/>
                <a:gd name="connsiteY207" fmla="*/ 1408937 h 2220934"/>
                <a:gd name="connsiteX208" fmla="*/ 1243144 w 1847829"/>
                <a:gd name="connsiteY208" fmla="*/ 1377582 h 2220934"/>
                <a:gd name="connsiteX209" fmla="*/ 1248370 w 1847829"/>
                <a:gd name="connsiteY209" fmla="*/ 1361503 h 2220934"/>
                <a:gd name="connsiteX210" fmla="*/ 1257215 w 1847829"/>
                <a:gd name="connsiteY210" fmla="*/ 1327737 h 2220934"/>
                <a:gd name="connsiteX211" fmla="*/ 1266061 w 1847829"/>
                <a:gd name="connsiteY211" fmla="*/ 1263018 h 2220934"/>
                <a:gd name="connsiteX212" fmla="*/ 1266061 w 1847829"/>
                <a:gd name="connsiteY212" fmla="*/ 1201113 h 2220934"/>
                <a:gd name="connsiteX213" fmla="*/ 1258824 w 1847829"/>
                <a:gd name="connsiteY213" fmla="*/ 1142425 h 2220934"/>
                <a:gd name="connsiteX214" fmla="*/ 1244752 w 1847829"/>
                <a:gd name="connsiteY214" fmla="*/ 1086951 h 2220934"/>
                <a:gd name="connsiteX215" fmla="*/ 1225453 w 1847829"/>
                <a:gd name="connsiteY215" fmla="*/ 1035498 h 2220934"/>
                <a:gd name="connsiteX216" fmla="*/ 1202938 w 1847829"/>
                <a:gd name="connsiteY216" fmla="*/ 988065 h 2220934"/>
                <a:gd name="connsiteX217" fmla="*/ 1179217 w 1847829"/>
                <a:gd name="connsiteY217" fmla="*/ 944249 h 2220934"/>
                <a:gd name="connsiteX218" fmla="*/ 1166754 w 1847829"/>
                <a:gd name="connsiteY218" fmla="*/ 923748 h 2220934"/>
                <a:gd name="connsiteX219" fmla="*/ 1181630 w 1847829"/>
                <a:gd name="connsiteY219" fmla="*/ 912492 h 2220934"/>
                <a:gd name="connsiteX220" fmla="*/ 1209371 w 1847829"/>
                <a:gd name="connsiteY220" fmla="*/ 887972 h 2220934"/>
                <a:gd name="connsiteX221" fmla="*/ 1246762 w 1847829"/>
                <a:gd name="connsiteY221" fmla="*/ 849784 h 2220934"/>
                <a:gd name="connsiteX222" fmla="*/ 1288173 w 1847829"/>
                <a:gd name="connsiteY222" fmla="*/ 799938 h 2220934"/>
                <a:gd name="connsiteX223" fmla="*/ 1319131 w 1847829"/>
                <a:gd name="connsiteY223" fmla="*/ 753711 h 2220934"/>
                <a:gd name="connsiteX224" fmla="*/ 1330791 w 1847829"/>
                <a:gd name="connsiteY224" fmla="*/ 734416 h 2220934"/>
                <a:gd name="connsiteX225" fmla="*/ 1348883 w 1847829"/>
                <a:gd name="connsiteY225" fmla="*/ 751299 h 2220934"/>
                <a:gd name="connsiteX226" fmla="*/ 1389490 w 1847829"/>
                <a:gd name="connsiteY226" fmla="*/ 780643 h 2220934"/>
                <a:gd name="connsiteX227" fmla="*/ 1411603 w 1847829"/>
                <a:gd name="connsiteY227" fmla="*/ 792301 h 2220934"/>
                <a:gd name="connsiteX228" fmla="*/ 1428891 w 1847829"/>
                <a:gd name="connsiteY228" fmla="*/ 799938 h 2220934"/>
                <a:gd name="connsiteX229" fmla="*/ 1463468 w 1847829"/>
                <a:gd name="connsiteY229" fmla="*/ 810792 h 2220934"/>
                <a:gd name="connsiteX230" fmla="*/ 1497642 w 1847829"/>
                <a:gd name="connsiteY230" fmla="*/ 818027 h 2220934"/>
                <a:gd name="connsiteX231" fmla="*/ 1531013 w 1847829"/>
                <a:gd name="connsiteY231" fmla="*/ 821243 h 2220934"/>
                <a:gd name="connsiteX232" fmla="*/ 1547095 w 1847829"/>
                <a:gd name="connsiteY232" fmla="*/ 821243 h 2220934"/>
                <a:gd name="connsiteX233" fmla="*/ 1563579 w 1847829"/>
                <a:gd name="connsiteY233" fmla="*/ 821243 h 2220934"/>
                <a:gd name="connsiteX234" fmla="*/ 1596145 w 1847829"/>
                <a:gd name="connsiteY234" fmla="*/ 818027 h 2220934"/>
                <a:gd name="connsiteX235" fmla="*/ 1638762 w 1847829"/>
                <a:gd name="connsiteY235" fmla="*/ 810792 h 2220934"/>
                <a:gd name="connsiteX236" fmla="*/ 1701884 w 1847829"/>
                <a:gd name="connsiteY236" fmla="*/ 791095 h 2220934"/>
                <a:gd name="connsiteX237" fmla="*/ 1713142 w 1847829"/>
                <a:gd name="connsiteY237" fmla="*/ 785467 h 2220934"/>
                <a:gd name="connsiteX238" fmla="*/ 1679772 w 1847829"/>
                <a:gd name="connsiteY238" fmla="*/ 715925 h 2220934"/>
                <a:gd name="connsiteX239" fmla="*/ 1675751 w 1847829"/>
                <a:gd name="connsiteY239" fmla="*/ 718337 h 2220934"/>
                <a:gd name="connsiteX240" fmla="*/ 1635144 w 1847829"/>
                <a:gd name="connsiteY240" fmla="*/ 732406 h 2220934"/>
                <a:gd name="connsiteX241" fmla="*/ 1585692 w 1847829"/>
                <a:gd name="connsiteY241" fmla="*/ 741651 h 2220934"/>
                <a:gd name="connsiteX242" fmla="*/ 1547497 w 1847829"/>
                <a:gd name="connsiteY242" fmla="*/ 744063 h 2220934"/>
                <a:gd name="connsiteX243" fmla="*/ 1506889 w 1847829"/>
                <a:gd name="connsiteY243" fmla="*/ 741651 h 2220934"/>
                <a:gd name="connsiteX244" fmla="*/ 1465076 w 1847829"/>
                <a:gd name="connsiteY244" fmla="*/ 731200 h 2220934"/>
                <a:gd name="connsiteX245" fmla="*/ 1444169 w 1847829"/>
                <a:gd name="connsiteY245" fmla="*/ 722356 h 2220934"/>
                <a:gd name="connsiteX246" fmla="*/ 1430098 w 1847829"/>
                <a:gd name="connsiteY246" fmla="*/ 715121 h 2220934"/>
                <a:gd name="connsiteX247" fmla="*/ 1404366 w 1847829"/>
                <a:gd name="connsiteY247" fmla="*/ 696630 h 2220934"/>
                <a:gd name="connsiteX248" fmla="*/ 1380243 w 1847829"/>
                <a:gd name="connsiteY248" fmla="*/ 674923 h 2220934"/>
                <a:gd name="connsiteX249" fmla="*/ 1357728 w 1847829"/>
                <a:gd name="connsiteY249" fmla="*/ 648392 h 2220934"/>
                <a:gd name="connsiteX250" fmla="*/ 1338028 w 1847829"/>
                <a:gd name="connsiteY250" fmla="*/ 618244 h 2220934"/>
                <a:gd name="connsiteX251" fmla="*/ 1320740 w 1847829"/>
                <a:gd name="connsiteY251" fmla="*/ 583272 h 2220934"/>
                <a:gd name="connsiteX252" fmla="*/ 1305060 w 1847829"/>
                <a:gd name="connsiteY252" fmla="*/ 544682 h 2220934"/>
                <a:gd name="connsiteX253" fmla="*/ 1292194 w 1847829"/>
                <a:gd name="connsiteY253" fmla="*/ 501268 h 2220934"/>
                <a:gd name="connsiteX254" fmla="*/ 1286565 w 1847829"/>
                <a:gd name="connsiteY254" fmla="*/ 478355 h 2220934"/>
                <a:gd name="connsiteX255" fmla="*/ 1211382 w 1847829"/>
                <a:gd name="connsiteY255" fmla="*/ 496042 h 2220934"/>
                <a:gd name="connsiteX256" fmla="*/ 1217010 w 1847829"/>
                <a:gd name="connsiteY256" fmla="*/ 521367 h 2220934"/>
                <a:gd name="connsiteX257" fmla="*/ 1231886 w 1847829"/>
                <a:gd name="connsiteY257" fmla="*/ 567996 h 2220934"/>
                <a:gd name="connsiteX258" fmla="*/ 1248370 w 1847829"/>
                <a:gd name="connsiteY258" fmla="*/ 611008 h 2220934"/>
                <a:gd name="connsiteX259" fmla="*/ 1267669 w 1847829"/>
                <a:gd name="connsiteY259" fmla="*/ 650000 h 2220934"/>
                <a:gd name="connsiteX260" fmla="*/ 1278524 w 1847829"/>
                <a:gd name="connsiteY260" fmla="*/ 668089 h 2220934"/>
                <a:gd name="connsiteX261" fmla="*/ 1268071 w 1847829"/>
                <a:gd name="connsiteY261" fmla="*/ 687786 h 2220934"/>
                <a:gd name="connsiteX262" fmla="*/ 1237917 w 1847829"/>
                <a:gd name="connsiteY262" fmla="*/ 736024 h 2220934"/>
                <a:gd name="connsiteX263" fmla="*/ 1210577 w 1847829"/>
                <a:gd name="connsiteY263" fmla="*/ 773408 h 2220934"/>
                <a:gd name="connsiteX264" fmla="*/ 1176403 w 1847829"/>
                <a:gd name="connsiteY264" fmla="*/ 812400 h 2220934"/>
                <a:gd name="connsiteX265" fmla="*/ 1135796 w 1847829"/>
                <a:gd name="connsiteY265" fmla="*/ 849784 h 2220934"/>
                <a:gd name="connsiteX266" fmla="*/ 1089158 w 1847829"/>
                <a:gd name="connsiteY266" fmla="*/ 883952 h 2220934"/>
                <a:gd name="connsiteX267" fmla="*/ 1049355 w 1847829"/>
                <a:gd name="connsiteY267" fmla="*/ 904855 h 2220934"/>
                <a:gd name="connsiteX268" fmla="*/ 1021211 w 1847829"/>
                <a:gd name="connsiteY268" fmla="*/ 916110 h 2220934"/>
                <a:gd name="connsiteX269" fmla="*/ 1006737 w 1847829"/>
                <a:gd name="connsiteY269" fmla="*/ 920934 h 2220934"/>
                <a:gd name="connsiteX270" fmla="*/ 986233 w 1847829"/>
                <a:gd name="connsiteY270" fmla="*/ 926160 h 2220934"/>
                <a:gd name="connsiteX271" fmla="*/ 945223 w 1847829"/>
                <a:gd name="connsiteY271" fmla="*/ 932993 h 2220934"/>
                <a:gd name="connsiteX272" fmla="*/ 903008 w 1847829"/>
                <a:gd name="connsiteY272" fmla="*/ 933797 h 2220934"/>
                <a:gd name="connsiteX273" fmla="*/ 860390 w 1847829"/>
                <a:gd name="connsiteY273" fmla="*/ 929778 h 2220934"/>
                <a:gd name="connsiteX274" fmla="*/ 815763 w 1847829"/>
                <a:gd name="connsiteY274" fmla="*/ 919728 h 2220934"/>
                <a:gd name="connsiteX275" fmla="*/ 771135 w 1847829"/>
                <a:gd name="connsiteY275" fmla="*/ 904855 h 2220934"/>
                <a:gd name="connsiteX276" fmla="*/ 725301 w 1847829"/>
                <a:gd name="connsiteY276" fmla="*/ 884354 h 2220934"/>
                <a:gd name="connsiteX277" fmla="*/ 678261 w 1847829"/>
                <a:gd name="connsiteY277" fmla="*/ 858627 h 2220934"/>
                <a:gd name="connsiteX278" fmla="*/ 654540 w 1847829"/>
                <a:gd name="connsiteY278" fmla="*/ 843754 h 2220934"/>
                <a:gd name="connsiteX279" fmla="*/ 616345 w 1847829"/>
                <a:gd name="connsiteY279" fmla="*/ 818831 h 2220934"/>
                <a:gd name="connsiteX280" fmla="*/ 598253 w 1847829"/>
                <a:gd name="connsiteY280" fmla="*/ 860235 h 2220934"/>
                <a:gd name="connsiteX281" fmla="*/ 595036 w 1847829"/>
                <a:gd name="connsiteY281" fmla="*/ 867069 h 2220934"/>
                <a:gd name="connsiteX282" fmla="*/ 572522 w 1847829"/>
                <a:gd name="connsiteY282" fmla="*/ 907267 h 2220934"/>
                <a:gd name="connsiteX283" fmla="*/ 547594 w 1847829"/>
                <a:gd name="connsiteY283" fmla="*/ 944249 h 2220934"/>
                <a:gd name="connsiteX284" fmla="*/ 515028 w 1847829"/>
                <a:gd name="connsiteY284" fmla="*/ 984849 h 2220934"/>
                <a:gd name="connsiteX285" fmla="*/ 474019 w 1847829"/>
                <a:gd name="connsiteY285" fmla="*/ 1025449 h 2220934"/>
                <a:gd name="connsiteX286" fmla="*/ 438236 w 1847829"/>
                <a:gd name="connsiteY286" fmla="*/ 1053587 h 2220934"/>
                <a:gd name="connsiteX287" fmla="*/ 411701 w 1847829"/>
                <a:gd name="connsiteY287" fmla="*/ 1070470 h 2220934"/>
                <a:gd name="connsiteX288" fmla="*/ 382753 w 1847829"/>
                <a:gd name="connsiteY288" fmla="*/ 1084942 h 2220934"/>
                <a:gd name="connsiteX289" fmla="*/ 352197 w 1847829"/>
                <a:gd name="connsiteY289" fmla="*/ 1097001 h 2220934"/>
                <a:gd name="connsiteX290" fmla="*/ 336115 w 1847829"/>
                <a:gd name="connsiteY290" fmla="*/ 1101423 h 2220934"/>
                <a:gd name="connsiteX291" fmla="*/ 311992 w 1847829"/>
                <a:gd name="connsiteY291" fmla="*/ 1107452 h 2220934"/>
                <a:gd name="connsiteX292" fmla="*/ 263344 w 1847829"/>
                <a:gd name="connsiteY292" fmla="*/ 1114286 h 2220934"/>
                <a:gd name="connsiteX293" fmla="*/ 215098 w 1847829"/>
                <a:gd name="connsiteY293" fmla="*/ 1115492 h 2220934"/>
                <a:gd name="connsiteX294" fmla="*/ 167656 w 1847829"/>
                <a:gd name="connsiteY294" fmla="*/ 1112678 h 2220934"/>
                <a:gd name="connsiteX295" fmla="*/ 143533 w 1847829"/>
                <a:gd name="connsiteY295" fmla="*/ 1109462 h 2220934"/>
                <a:gd name="connsiteX296" fmla="*/ 141522 w 1847829"/>
                <a:gd name="connsiteY296" fmla="*/ 1083736 h 2220934"/>
                <a:gd name="connsiteX297" fmla="*/ 141924 w 1847829"/>
                <a:gd name="connsiteY297" fmla="*/ 1034292 h 2220934"/>
                <a:gd name="connsiteX298" fmla="*/ 148357 w 1847829"/>
                <a:gd name="connsiteY298" fmla="*/ 984849 h 2220934"/>
                <a:gd name="connsiteX299" fmla="*/ 159213 w 1847829"/>
                <a:gd name="connsiteY299" fmla="*/ 937415 h 2220934"/>
                <a:gd name="connsiteX300" fmla="*/ 174490 w 1847829"/>
                <a:gd name="connsiteY300" fmla="*/ 891188 h 2220934"/>
                <a:gd name="connsiteX301" fmla="*/ 194593 w 1847829"/>
                <a:gd name="connsiteY301" fmla="*/ 847372 h 2220934"/>
                <a:gd name="connsiteX302" fmla="*/ 218314 w 1847829"/>
                <a:gd name="connsiteY302" fmla="*/ 805566 h 2220934"/>
                <a:gd name="connsiteX303" fmla="*/ 245654 w 1847829"/>
                <a:gd name="connsiteY303" fmla="*/ 766574 h 2220934"/>
                <a:gd name="connsiteX304" fmla="*/ 276210 w 1847829"/>
                <a:gd name="connsiteY304" fmla="*/ 731200 h 2220934"/>
                <a:gd name="connsiteX305" fmla="*/ 309982 w 1847829"/>
                <a:gd name="connsiteY305" fmla="*/ 699444 h 2220934"/>
                <a:gd name="connsiteX306" fmla="*/ 345764 w 1847829"/>
                <a:gd name="connsiteY306" fmla="*/ 671305 h 2220934"/>
                <a:gd name="connsiteX307" fmla="*/ 383959 w 1847829"/>
                <a:gd name="connsiteY307" fmla="*/ 647990 h 2220934"/>
                <a:gd name="connsiteX308" fmla="*/ 424165 w 1847829"/>
                <a:gd name="connsiteY308" fmla="*/ 629097 h 2220934"/>
                <a:gd name="connsiteX309" fmla="*/ 465576 w 1847829"/>
                <a:gd name="connsiteY309" fmla="*/ 615430 h 2220934"/>
                <a:gd name="connsiteX310" fmla="*/ 508997 w 1847829"/>
                <a:gd name="connsiteY310" fmla="*/ 607792 h 2220934"/>
                <a:gd name="connsiteX311" fmla="*/ 552821 w 1847829"/>
                <a:gd name="connsiteY311" fmla="*/ 605783 h 2220934"/>
                <a:gd name="connsiteX312" fmla="*/ 574532 w 1847829"/>
                <a:gd name="connsiteY312" fmla="*/ 606988 h 2220934"/>
                <a:gd name="connsiteX313" fmla="*/ 575336 w 1847829"/>
                <a:gd name="connsiteY313" fmla="*/ 590105 h 2220934"/>
                <a:gd name="connsiteX314" fmla="*/ 581367 w 1847829"/>
                <a:gd name="connsiteY314" fmla="*/ 553927 h 2220934"/>
                <a:gd name="connsiteX315" fmla="*/ 593026 w 1847829"/>
                <a:gd name="connsiteY315" fmla="*/ 516945 h 2220934"/>
                <a:gd name="connsiteX316" fmla="*/ 609912 w 1847829"/>
                <a:gd name="connsiteY316" fmla="*/ 479963 h 2220934"/>
                <a:gd name="connsiteX317" fmla="*/ 632025 w 1847829"/>
                <a:gd name="connsiteY317" fmla="*/ 444187 h 2220934"/>
                <a:gd name="connsiteX318" fmla="*/ 658561 w 1847829"/>
                <a:gd name="connsiteY318" fmla="*/ 409215 h 2220934"/>
                <a:gd name="connsiteX319" fmla="*/ 689117 w 1847829"/>
                <a:gd name="connsiteY319" fmla="*/ 375851 h 2220934"/>
                <a:gd name="connsiteX320" fmla="*/ 723693 w 1847829"/>
                <a:gd name="connsiteY320" fmla="*/ 345702 h 2220934"/>
                <a:gd name="connsiteX321" fmla="*/ 761888 w 1847829"/>
                <a:gd name="connsiteY321" fmla="*/ 317966 h 2220934"/>
                <a:gd name="connsiteX322" fmla="*/ 802495 w 1847829"/>
                <a:gd name="connsiteY322" fmla="*/ 295053 h 2220934"/>
                <a:gd name="connsiteX323" fmla="*/ 846319 w 1847829"/>
                <a:gd name="connsiteY323" fmla="*/ 275758 h 2220934"/>
                <a:gd name="connsiteX324" fmla="*/ 891348 w 1847829"/>
                <a:gd name="connsiteY324" fmla="*/ 262090 h 2220934"/>
                <a:gd name="connsiteX325" fmla="*/ 939595 w 1847829"/>
                <a:gd name="connsiteY325" fmla="*/ 254453 h 2220934"/>
                <a:gd name="connsiteX326" fmla="*/ 988243 w 1847829"/>
                <a:gd name="connsiteY326" fmla="*/ 253247 h 2220934"/>
                <a:gd name="connsiteX327" fmla="*/ 1038499 w 1847829"/>
                <a:gd name="connsiteY327" fmla="*/ 259277 h 2220934"/>
                <a:gd name="connsiteX328" fmla="*/ 1089158 w 1847829"/>
                <a:gd name="connsiteY328" fmla="*/ 273346 h 2220934"/>
                <a:gd name="connsiteX329" fmla="*/ 1114889 w 1847829"/>
                <a:gd name="connsiteY329" fmla="*/ 282993 h 2220934"/>
                <a:gd name="connsiteX330" fmla="*/ 1121322 w 1847829"/>
                <a:gd name="connsiteY330" fmla="*/ 265306 h 2220934"/>
                <a:gd name="connsiteX331" fmla="*/ 1143033 w 1847829"/>
                <a:gd name="connsiteY331" fmla="*/ 223098 h 2220934"/>
                <a:gd name="connsiteX332" fmla="*/ 1174393 w 1847829"/>
                <a:gd name="connsiteY332" fmla="*/ 176871 h 2220934"/>
                <a:gd name="connsiteX333" fmla="*/ 1215000 w 1847829"/>
                <a:gd name="connsiteY333" fmla="*/ 129839 h 2220934"/>
                <a:gd name="connsiteX334" fmla="*/ 1251989 w 1847829"/>
                <a:gd name="connsiteY334" fmla="*/ 96073 h 2220934"/>
                <a:gd name="connsiteX335" fmla="*/ 1279730 w 1847829"/>
                <a:gd name="connsiteY335" fmla="*/ 75170 h 2220934"/>
                <a:gd name="connsiteX336" fmla="*/ 1309482 w 1847829"/>
                <a:gd name="connsiteY336" fmla="*/ 55875 h 2220934"/>
                <a:gd name="connsiteX337" fmla="*/ 1341244 w 1847829"/>
                <a:gd name="connsiteY337" fmla="*/ 39394 h 2220934"/>
                <a:gd name="connsiteX338" fmla="*/ 1375017 w 1847829"/>
                <a:gd name="connsiteY338" fmla="*/ 24521 h 2220934"/>
                <a:gd name="connsiteX339" fmla="*/ 1411201 w 1847829"/>
                <a:gd name="connsiteY339" fmla="*/ 13265 h 2220934"/>
                <a:gd name="connsiteX340" fmla="*/ 1449396 w 1847829"/>
                <a:gd name="connsiteY340" fmla="*/ 4824 h 2220934"/>
                <a:gd name="connsiteX341" fmla="*/ 1489601 w 1847829"/>
                <a:gd name="connsiteY341" fmla="*/ 804 h 222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</a:cxnLst>
              <a:rect l="l" t="t" r="r" b="b"/>
              <a:pathLst>
                <a:path w="1847829" h="2220934">
                  <a:moveTo>
                    <a:pt x="649716" y="931151"/>
                  </a:moveTo>
                  <a:lnTo>
                    <a:pt x="675045" y="945217"/>
                  </a:lnTo>
                  <a:lnTo>
                    <a:pt x="724497" y="969330"/>
                  </a:lnTo>
                  <a:lnTo>
                    <a:pt x="773145" y="987414"/>
                  </a:lnTo>
                  <a:lnTo>
                    <a:pt x="821794" y="1001078"/>
                  </a:lnTo>
                  <a:lnTo>
                    <a:pt x="869236" y="1008714"/>
                  </a:lnTo>
                  <a:lnTo>
                    <a:pt x="916276" y="1011929"/>
                  </a:lnTo>
                  <a:lnTo>
                    <a:pt x="962512" y="1009518"/>
                  </a:lnTo>
                  <a:lnTo>
                    <a:pt x="1007944" y="1001078"/>
                  </a:lnTo>
                  <a:lnTo>
                    <a:pt x="1030056" y="995452"/>
                  </a:lnTo>
                  <a:lnTo>
                    <a:pt x="1048953" y="989022"/>
                  </a:lnTo>
                  <a:lnTo>
                    <a:pt x="1085540" y="974554"/>
                  </a:lnTo>
                  <a:lnTo>
                    <a:pt x="1102024" y="965713"/>
                  </a:lnTo>
                  <a:lnTo>
                    <a:pt x="1117704" y="991031"/>
                  </a:lnTo>
                  <a:lnTo>
                    <a:pt x="1144239" y="1040865"/>
                  </a:lnTo>
                  <a:lnTo>
                    <a:pt x="1164744" y="1088689"/>
                  </a:lnTo>
                  <a:lnTo>
                    <a:pt x="1179218" y="1135307"/>
                  </a:lnTo>
                  <a:lnTo>
                    <a:pt x="1188063" y="1181925"/>
                  </a:lnTo>
                  <a:lnTo>
                    <a:pt x="1191681" y="1227338"/>
                  </a:lnTo>
                  <a:lnTo>
                    <a:pt x="1189269" y="1272348"/>
                  </a:lnTo>
                  <a:lnTo>
                    <a:pt x="1181228" y="1317761"/>
                  </a:lnTo>
                  <a:lnTo>
                    <a:pt x="1175599" y="1340668"/>
                  </a:lnTo>
                  <a:lnTo>
                    <a:pt x="1170372" y="1355940"/>
                  </a:lnTo>
                  <a:lnTo>
                    <a:pt x="1153084" y="1384875"/>
                  </a:lnTo>
                  <a:lnTo>
                    <a:pt x="1129363" y="1412605"/>
                  </a:lnTo>
                  <a:lnTo>
                    <a:pt x="1100013" y="1437521"/>
                  </a:lnTo>
                  <a:lnTo>
                    <a:pt x="1066643" y="1460027"/>
                  </a:lnTo>
                  <a:lnTo>
                    <a:pt x="1030861" y="1479317"/>
                  </a:lnTo>
                  <a:lnTo>
                    <a:pt x="993872" y="1494187"/>
                  </a:lnTo>
                  <a:lnTo>
                    <a:pt x="956883" y="1504636"/>
                  </a:lnTo>
                  <a:lnTo>
                    <a:pt x="938389" y="1507851"/>
                  </a:lnTo>
                  <a:lnTo>
                    <a:pt x="888132" y="1516290"/>
                  </a:lnTo>
                  <a:lnTo>
                    <a:pt x="909843" y="1562507"/>
                  </a:lnTo>
                  <a:lnTo>
                    <a:pt x="916276" y="1576572"/>
                  </a:lnTo>
                  <a:lnTo>
                    <a:pt x="925925" y="1604704"/>
                  </a:lnTo>
                  <a:lnTo>
                    <a:pt x="932760" y="1632434"/>
                  </a:lnTo>
                  <a:lnTo>
                    <a:pt x="935976" y="1658958"/>
                  </a:lnTo>
                  <a:lnTo>
                    <a:pt x="935574" y="1684678"/>
                  </a:lnTo>
                  <a:lnTo>
                    <a:pt x="931554" y="1708791"/>
                  </a:lnTo>
                  <a:lnTo>
                    <a:pt x="924317" y="1732904"/>
                  </a:lnTo>
                  <a:lnTo>
                    <a:pt x="913864" y="1755410"/>
                  </a:lnTo>
                  <a:lnTo>
                    <a:pt x="907431" y="1765858"/>
                  </a:lnTo>
                  <a:lnTo>
                    <a:pt x="898988" y="1777915"/>
                  </a:lnTo>
                  <a:lnTo>
                    <a:pt x="878081" y="1800822"/>
                  </a:lnTo>
                  <a:lnTo>
                    <a:pt x="853154" y="1820514"/>
                  </a:lnTo>
                  <a:lnTo>
                    <a:pt x="824206" y="1837795"/>
                  </a:lnTo>
                  <a:lnTo>
                    <a:pt x="793248" y="1852263"/>
                  </a:lnTo>
                  <a:lnTo>
                    <a:pt x="758270" y="1863516"/>
                  </a:lnTo>
                  <a:lnTo>
                    <a:pt x="721281" y="1871955"/>
                  </a:lnTo>
                  <a:lnTo>
                    <a:pt x="682282" y="1877180"/>
                  </a:lnTo>
                  <a:lnTo>
                    <a:pt x="661777" y="1878385"/>
                  </a:lnTo>
                  <a:lnTo>
                    <a:pt x="659365" y="1864319"/>
                  </a:lnTo>
                  <a:lnTo>
                    <a:pt x="651726" y="1834982"/>
                  </a:lnTo>
                  <a:lnTo>
                    <a:pt x="641675" y="1806047"/>
                  </a:lnTo>
                  <a:lnTo>
                    <a:pt x="628005" y="1776709"/>
                  </a:lnTo>
                  <a:lnTo>
                    <a:pt x="619964" y="1762643"/>
                  </a:lnTo>
                  <a:lnTo>
                    <a:pt x="609510" y="1744961"/>
                  </a:lnTo>
                  <a:lnTo>
                    <a:pt x="585789" y="1711604"/>
                  </a:lnTo>
                  <a:lnTo>
                    <a:pt x="558450" y="1681463"/>
                  </a:lnTo>
                  <a:lnTo>
                    <a:pt x="529502" y="1654135"/>
                  </a:lnTo>
                  <a:lnTo>
                    <a:pt x="497338" y="1630424"/>
                  </a:lnTo>
                  <a:lnTo>
                    <a:pt x="463164" y="1609929"/>
                  </a:lnTo>
                  <a:lnTo>
                    <a:pt x="427381" y="1593853"/>
                  </a:lnTo>
                  <a:lnTo>
                    <a:pt x="390392" y="1581395"/>
                  </a:lnTo>
                  <a:lnTo>
                    <a:pt x="371094" y="1577376"/>
                  </a:lnTo>
                  <a:lnTo>
                    <a:pt x="347775" y="1572554"/>
                  </a:lnTo>
                  <a:lnTo>
                    <a:pt x="300333" y="1567731"/>
                  </a:lnTo>
                  <a:lnTo>
                    <a:pt x="253293" y="1567731"/>
                  </a:lnTo>
                  <a:lnTo>
                    <a:pt x="207459" y="1571348"/>
                  </a:lnTo>
                  <a:lnTo>
                    <a:pt x="163233" y="1578180"/>
                  </a:lnTo>
                  <a:lnTo>
                    <a:pt x="120213" y="1588227"/>
                  </a:lnTo>
                  <a:lnTo>
                    <a:pt x="60308" y="1605910"/>
                  </a:lnTo>
                  <a:lnTo>
                    <a:pt x="24927" y="1618770"/>
                  </a:lnTo>
                  <a:lnTo>
                    <a:pt x="16484" y="1594255"/>
                  </a:lnTo>
                  <a:lnTo>
                    <a:pt x="5227" y="1537590"/>
                  </a:lnTo>
                  <a:lnTo>
                    <a:pt x="0" y="1474495"/>
                  </a:lnTo>
                  <a:lnTo>
                    <a:pt x="2010" y="1409390"/>
                  </a:lnTo>
                  <a:lnTo>
                    <a:pt x="10453" y="1361566"/>
                  </a:lnTo>
                  <a:lnTo>
                    <a:pt x="18092" y="1330621"/>
                  </a:lnTo>
                  <a:lnTo>
                    <a:pt x="29350" y="1301686"/>
                  </a:lnTo>
                  <a:lnTo>
                    <a:pt x="43421" y="1274358"/>
                  </a:lnTo>
                  <a:lnTo>
                    <a:pt x="59906" y="1249441"/>
                  </a:lnTo>
                  <a:lnTo>
                    <a:pt x="80410" y="1227739"/>
                  </a:lnTo>
                  <a:lnTo>
                    <a:pt x="103729" y="1208851"/>
                  </a:lnTo>
                  <a:lnTo>
                    <a:pt x="130265" y="1194383"/>
                  </a:lnTo>
                  <a:lnTo>
                    <a:pt x="145543" y="1188757"/>
                  </a:lnTo>
                  <a:lnTo>
                    <a:pt x="164841" y="1190766"/>
                  </a:lnTo>
                  <a:lnTo>
                    <a:pt x="203438" y="1193981"/>
                  </a:lnTo>
                  <a:lnTo>
                    <a:pt x="222335" y="1193981"/>
                  </a:lnTo>
                  <a:lnTo>
                    <a:pt x="255705" y="1193178"/>
                  </a:lnTo>
                  <a:lnTo>
                    <a:pt x="323250" y="1184336"/>
                  </a:lnTo>
                  <a:lnTo>
                    <a:pt x="357022" y="1176701"/>
                  </a:lnTo>
                  <a:lnTo>
                    <a:pt x="385970" y="1167859"/>
                  </a:lnTo>
                  <a:lnTo>
                    <a:pt x="439845" y="1144148"/>
                  </a:lnTo>
                  <a:lnTo>
                    <a:pt x="487689" y="1114811"/>
                  </a:lnTo>
                  <a:lnTo>
                    <a:pt x="529904" y="1081455"/>
                  </a:lnTo>
                  <a:lnTo>
                    <a:pt x="566491" y="1045285"/>
                  </a:lnTo>
                  <a:lnTo>
                    <a:pt x="597047" y="1009518"/>
                  </a:lnTo>
                  <a:lnTo>
                    <a:pt x="633634" y="958881"/>
                  </a:lnTo>
                  <a:close/>
                  <a:moveTo>
                    <a:pt x="1510910" y="0"/>
                  </a:moveTo>
                  <a:lnTo>
                    <a:pt x="1531817" y="804"/>
                  </a:lnTo>
                  <a:lnTo>
                    <a:pt x="1571620" y="4824"/>
                  </a:lnTo>
                  <a:lnTo>
                    <a:pt x="1608608" y="13265"/>
                  </a:lnTo>
                  <a:lnTo>
                    <a:pt x="1642783" y="25727"/>
                  </a:lnTo>
                  <a:lnTo>
                    <a:pt x="1674545" y="41404"/>
                  </a:lnTo>
                  <a:lnTo>
                    <a:pt x="1703895" y="60699"/>
                  </a:lnTo>
                  <a:lnTo>
                    <a:pt x="1730028" y="83210"/>
                  </a:lnTo>
                  <a:lnTo>
                    <a:pt x="1753347" y="108936"/>
                  </a:lnTo>
                  <a:lnTo>
                    <a:pt x="1774656" y="137075"/>
                  </a:lnTo>
                  <a:lnTo>
                    <a:pt x="1793150" y="168429"/>
                  </a:lnTo>
                  <a:lnTo>
                    <a:pt x="1808428" y="202196"/>
                  </a:lnTo>
                  <a:lnTo>
                    <a:pt x="1821696" y="238776"/>
                  </a:lnTo>
                  <a:lnTo>
                    <a:pt x="1832149" y="276964"/>
                  </a:lnTo>
                  <a:lnTo>
                    <a:pt x="1839788" y="316760"/>
                  </a:lnTo>
                  <a:lnTo>
                    <a:pt x="1845015" y="358967"/>
                  </a:lnTo>
                  <a:lnTo>
                    <a:pt x="1847829" y="402381"/>
                  </a:lnTo>
                  <a:lnTo>
                    <a:pt x="1847829" y="424892"/>
                  </a:lnTo>
                  <a:lnTo>
                    <a:pt x="1847829" y="1993012"/>
                  </a:lnTo>
                  <a:lnTo>
                    <a:pt x="1821696" y="1980551"/>
                  </a:lnTo>
                  <a:lnTo>
                    <a:pt x="1767821" y="1960050"/>
                  </a:lnTo>
                  <a:lnTo>
                    <a:pt x="1714348" y="1945579"/>
                  </a:lnTo>
                  <a:lnTo>
                    <a:pt x="1660071" y="1936735"/>
                  </a:lnTo>
                  <a:lnTo>
                    <a:pt x="1606598" y="1934323"/>
                  </a:lnTo>
                  <a:lnTo>
                    <a:pt x="1552723" y="1937137"/>
                  </a:lnTo>
                  <a:lnTo>
                    <a:pt x="1500055" y="1945981"/>
                  </a:lnTo>
                  <a:lnTo>
                    <a:pt x="1448592" y="1961256"/>
                  </a:lnTo>
                  <a:lnTo>
                    <a:pt x="1422861" y="1971707"/>
                  </a:lnTo>
                  <a:lnTo>
                    <a:pt x="1401954" y="1980953"/>
                  </a:lnTo>
                  <a:lnTo>
                    <a:pt x="1361347" y="2003062"/>
                  </a:lnTo>
                  <a:lnTo>
                    <a:pt x="1323956" y="2028386"/>
                  </a:lnTo>
                  <a:lnTo>
                    <a:pt x="1289782" y="2057731"/>
                  </a:lnTo>
                  <a:lnTo>
                    <a:pt x="1258422" y="2089487"/>
                  </a:lnTo>
                  <a:lnTo>
                    <a:pt x="1230278" y="2123655"/>
                  </a:lnTo>
                  <a:lnTo>
                    <a:pt x="1205753" y="2161441"/>
                  </a:lnTo>
                  <a:lnTo>
                    <a:pt x="1185248" y="2200433"/>
                  </a:lnTo>
                  <a:lnTo>
                    <a:pt x="1176403" y="2220934"/>
                  </a:lnTo>
                  <a:lnTo>
                    <a:pt x="1169166" y="2201639"/>
                  </a:lnTo>
                  <a:lnTo>
                    <a:pt x="1151878" y="2165059"/>
                  </a:lnTo>
                  <a:lnTo>
                    <a:pt x="1132579" y="2132097"/>
                  </a:lnTo>
                  <a:lnTo>
                    <a:pt x="1112477" y="2102350"/>
                  </a:lnTo>
                  <a:lnTo>
                    <a:pt x="1091168" y="2075418"/>
                  </a:lnTo>
                  <a:lnTo>
                    <a:pt x="1068251" y="2051299"/>
                  </a:lnTo>
                  <a:lnTo>
                    <a:pt x="1044128" y="2029994"/>
                  </a:lnTo>
                  <a:lnTo>
                    <a:pt x="1019201" y="2011503"/>
                  </a:lnTo>
                  <a:lnTo>
                    <a:pt x="980202" y="1986982"/>
                  </a:lnTo>
                  <a:lnTo>
                    <a:pt x="926729" y="1962864"/>
                  </a:lnTo>
                  <a:lnTo>
                    <a:pt x="872050" y="1945981"/>
                  </a:lnTo>
                  <a:lnTo>
                    <a:pt x="818175" y="1936333"/>
                  </a:lnTo>
                  <a:lnTo>
                    <a:pt x="791238" y="1933519"/>
                  </a:lnTo>
                  <a:lnTo>
                    <a:pt x="820185" y="1924274"/>
                  </a:lnTo>
                  <a:lnTo>
                    <a:pt x="872050" y="1899351"/>
                  </a:lnTo>
                  <a:lnTo>
                    <a:pt x="917482" y="1867595"/>
                  </a:lnTo>
                  <a:lnTo>
                    <a:pt x="946027" y="1839456"/>
                  </a:lnTo>
                  <a:lnTo>
                    <a:pt x="962914" y="1818955"/>
                  </a:lnTo>
                  <a:lnTo>
                    <a:pt x="970151" y="1808102"/>
                  </a:lnTo>
                  <a:lnTo>
                    <a:pt x="982614" y="1788405"/>
                  </a:lnTo>
                  <a:lnTo>
                    <a:pt x="1000304" y="1746599"/>
                  </a:lnTo>
                  <a:lnTo>
                    <a:pt x="1010356" y="1701979"/>
                  </a:lnTo>
                  <a:lnTo>
                    <a:pt x="1011964" y="1655350"/>
                  </a:lnTo>
                  <a:lnTo>
                    <a:pt x="1009150" y="1631633"/>
                  </a:lnTo>
                  <a:lnTo>
                    <a:pt x="1032871" y="1646506"/>
                  </a:lnTo>
                  <a:lnTo>
                    <a:pt x="1078705" y="1673037"/>
                  </a:lnTo>
                  <a:lnTo>
                    <a:pt x="1123332" y="1695950"/>
                  </a:lnTo>
                  <a:lnTo>
                    <a:pt x="1167558" y="1714843"/>
                  </a:lnTo>
                  <a:lnTo>
                    <a:pt x="1210577" y="1730520"/>
                  </a:lnTo>
                  <a:lnTo>
                    <a:pt x="1251989" y="1741775"/>
                  </a:lnTo>
                  <a:lnTo>
                    <a:pt x="1292194" y="1749413"/>
                  </a:lnTo>
                  <a:lnTo>
                    <a:pt x="1331997" y="1753433"/>
                  </a:lnTo>
                  <a:lnTo>
                    <a:pt x="1350893" y="1753433"/>
                  </a:lnTo>
                  <a:lnTo>
                    <a:pt x="1379841" y="1753031"/>
                  </a:lnTo>
                  <a:lnTo>
                    <a:pt x="1435324" y="1744187"/>
                  </a:lnTo>
                  <a:lnTo>
                    <a:pt x="1462664" y="1735746"/>
                  </a:lnTo>
                  <a:lnTo>
                    <a:pt x="1478746" y="1729314"/>
                  </a:lnTo>
                  <a:lnTo>
                    <a:pt x="1508900" y="1715245"/>
                  </a:lnTo>
                  <a:lnTo>
                    <a:pt x="1536641" y="1699165"/>
                  </a:lnTo>
                  <a:lnTo>
                    <a:pt x="1561568" y="1681076"/>
                  </a:lnTo>
                  <a:lnTo>
                    <a:pt x="1594939" y="1651330"/>
                  </a:lnTo>
                  <a:lnTo>
                    <a:pt x="1630721" y="1609122"/>
                  </a:lnTo>
                  <a:lnTo>
                    <a:pt x="1658463" y="1567316"/>
                  </a:lnTo>
                  <a:lnTo>
                    <a:pt x="1677761" y="1530334"/>
                  </a:lnTo>
                  <a:lnTo>
                    <a:pt x="1695050" y="1488528"/>
                  </a:lnTo>
                  <a:lnTo>
                    <a:pt x="1697462" y="1479685"/>
                  </a:lnTo>
                  <a:lnTo>
                    <a:pt x="1623484" y="1457978"/>
                  </a:lnTo>
                  <a:lnTo>
                    <a:pt x="1621876" y="1463606"/>
                  </a:lnTo>
                  <a:lnTo>
                    <a:pt x="1608608" y="1496568"/>
                  </a:lnTo>
                  <a:lnTo>
                    <a:pt x="1592526" y="1526716"/>
                  </a:lnTo>
                  <a:lnTo>
                    <a:pt x="1570414" y="1560483"/>
                  </a:lnTo>
                  <a:lnTo>
                    <a:pt x="1541868" y="1595053"/>
                  </a:lnTo>
                  <a:lnTo>
                    <a:pt x="1505683" y="1626809"/>
                  </a:lnTo>
                  <a:lnTo>
                    <a:pt x="1473519" y="1647310"/>
                  </a:lnTo>
                  <a:lnTo>
                    <a:pt x="1449396" y="1658164"/>
                  </a:lnTo>
                  <a:lnTo>
                    <a:pt x="1436932" y="1662585"/>
                  </a:lnTo>
                  <a:lnTo>
                    <a:pt x="1416830" y="1669017"/>
                  </a:lnTo>
                  <a:lnTo>
                    <a:pt x="1374212" y="1675851"/>
                  </a:lnTo>
                  <a:lnTo>
                    <a:pt x="1329183" y="1676253"/>
                  </a:lnTo>
                  <a:lnTo>
                    <a:pt x="1281741" y="1669419"/>
                  </a:lnTo>
                  <a:lnTo>
                    <a:pt x="1231886" y="1656556"/>
                  </a:lnTo>
                  <a:lnTo>
                    <a:pt x="1179619" y="1636859"/>
                  </a:lnTo>
                  <a:lnTo>
                    <a:pt x="1124940" y="1610730"/>
                  </a:lnTo>
                  <a:lnTo>
                    <a:pt x="1068251" y="1577768"/>
                  </a:lnTo>
                  <a:lnTo>
                    <a:pt x="1038901" y="1558473"/>
                  </a:lnTo>
                  <a:lnTo>
                    <a:pt x="1056592" y="1551237"/>
                  </a:lnTo>
                  <a:lnTo>
                    <a:pt x="1091168" y="1533952"/>
                  </a:lnTo>
                  <a:lnTo>
                    <a:pt x="1124538" y="1513853"/>
                  </a:lnTo>
                  <a:lnTo>
                    <a:pt x="1155094" y="1490940"/>
                  </a:lnTo>
                  <a:lnTo>
                    <a:pt x="1183238" y="1465616"/>
                  </a:lnTo>
                  <a:lnTo>
                    <a:pt x="1207763" y="1438281"/>
                  </a:lnTo>
                  <a:lnTo>
                    <a:pt x="1228268" y="1408937"/>
                  </a:lnTo>
                  <a:lnTo>
                    <a:pt x="1243144" y="1377582"/>
                  </a:lnTo>
                  <a:lnTo>
                    <a:pt x="1248370" y="1361503"/>
                  </a:lnTo>
                  <a:lnTo>
                    <a:pt x="1257215" y="1327737"/>
                  </a:lnTo>
                  <a:lnTo>
                    <a:pt x="1266061" y="1263018"/>
                  </a:lnTo>
                  <a:lnTo>
                    <a:pt x="1266061" y="1201113"/>
                  </a:lnTo>
                  <a:lnTo>
                    <a:pt x="1258824" y="1142425"/>
                  </a:lnTo>
                  <a:lnTo>
                    <a:pt x="1244752" y="1086951"/>
                  </a:lnTo>
                  <a:lnTo>
                    <a:pt x="1225453" y="1035498"/>
                  </a:lnTo>
                  <a:lnTo>
                    <a:pt x="1202938" y="988065"/>
                  </a:lnTo>
                  <a:lnTo>
                    <a:pt x="1179217" y="944249"/>
                  </a:lnTo>
                  <a:lnTo>
                    <a:pt x="1166754" y="923748"/>
                  </a:lnTo>
                  <a:lnTo>
                    <a:pt x="1181630" y="912492"/>
                  </a:lnTo>
                  <a:lnTo>
                    <a:pt x="1209371" y="887972"/>
                  </a:lnTo>
                  <a:lnTo>
                    <a:pt x="1246762" y="849784"/>
                  </a:lnTo>
                  <a:lnTo>
                    <a:pt x="1288173" y="799938"/>
                  </a:lnTo>
                  <a:lnTo>
                    <a:pt x="1319131" y="753711"/>
                  </a:lnTo>
                  <a:lnTo>
                    <a:pt x="1330791" y="734416"/>
                  </a:lnTo>
                  <a:lnTo>
                    <a:pt x="1348883" y="751299"/>
                  </a:lnTo>
                  <a:lnTo>
                    <a:pt x="1389490" y="780643"/>
                  </a:lnTo>
                  <a:lnTo>
                    <a:pt x="1411603" y="792301"/>
                  </a:lnTo>
                  <a:lnTo>
                    <a:pt x="1428891" y="799938"/>
                  </a:lnTo>
                  <a:lnTo>
                    <a:pt x="1463468" y="810792"/>
                  </a:lnTo>
                  <a:lnTo>
                    <a:pt x="1497642" y="818027"/>
                  </a:lnTo>
                  <a:lnTo>
                    <a:pt x="1531013" y="821243"/>
                  </a:lnTo>
                  <a:lnTo>
                    <a:pt x="1547095" y="821243"/>
                  </a:lnTo>
                  <a:lnTo>
                    <a:pt x="1563579" y="821243"/>
                  </a:lnTo>
                  <a:lnTo>
                    <a:pt x="1596145" y="818027"/>
                  </a:lnTo>
                  <a:lnTo>
                    <a:pt x="1638762" y="810792"/>
                  </a:lnTo>
                  <a:lnTo>
                    <a:pt x="1701884" y="791095"/>
                  </a:lnTo>
                  <a:lnTo>
                    <a:pt x="1713142" y="785467"/>
                  </a:lnTo>
                  <a:lnTo>
                    <a:pt x="1679772" y="715925"/>
                  </a:lnTo>
                  <a:lnTo>
                    <a:pt x="1675751" y="718337"/>
                  </a:lnTo>
                  <a:lnTo>
                    <a:pt x="1635144" y="732406"/>
                  </a:lnTo>
                  <a:lnTo>
                    <a:pt x="1585692" y="741651"/>
                  </a:lnTo>
                  <a:lnTo>
                    <a:pt x="1547497" y="744063"/>
                  </a:lnTo>
                  <a:lnTo>
                    <a:pt x="1506889" y="741651"/>
                  </a:lnTo>
                  <a:lnTo>
                    <a:pt x="1465076" y="731200"/>
                  </a:lnTo>
                  <a:lnTo>
                    <a:pt x="1444169" y="722356"/>
                  </a:lnTo>
                  <a:lnTo>
                    <a:pt x="1430098" y="715121"/>
                  </a:lnTo>
                  <a:lnTo>
                    <a:pt x="1404366" y="696630"/>
                  </a:lnTo>
                  <a:lnTo>
                    <a:pt x="1380243" y="674923"/>
                  </a:lnTo>
                  <a:lnTo>
                    <a:pt x="1357728" y="648392"/>
                  </a:lnTo>
                  <a:lnTo>
                    <a:pt x="1338028" y="618244"/>
                  </a:lnTo>
                  <a:lnTo>
                    <a:pt x="1320740" y="583272"/>
                  </a:lnTo>
                  <a:lnTo>
                    <a:pt x="1305060" y="544682"/>
                  </a:lnTo>
                  <a:lnTo>
                    <a:pt x="1292194" y="501268"/>
                  </a:lnTo>
                  <a:lnTo>
                    <a:pt x="1286565" y="478355"/>
                  </a:lnTo>
                  <a:lnTo>
                    <a:pt x="1211382" y="496042"/>
                  </a:lnTo>
                  <a:lnTo>
                    <a:pt x="1217010" y="521367"/>
                  </a:lnTo>
                  <a:lnTo>
                    <a:pt x="1231886" y="567996"/>
                  </a:lnTo>
                  <a:lnTo>
                    <a:pt x="1248370" y="611008"/>
                  </a:lnTo>
                  <a:lnTo>
                    <a:pt x="1267669" y="650000"/>
                  </a:lnTo>
                  <a:lnTo>
                    <a:pt x="1278524" y="668089"/>
                  </a:lnTo>
                  <a:lnTo>
                    <a:pt x="1268071" y="687786"/>
                  </a:lnTo>
                  <a:lnTo>
                    <a:pt x="1237917" y="736024"/>
                  </a:lnTo>
                  <a:lnTo>
                    <a:pt x="1210577" y="773408"/>
                  </a:lnTo>
                  <a:lnTo>
                    <a:pt x="1176403" y="812400"/>
                  </a:lnTo>
                  <a:lnTo>
                    <a:pt x="1135796" y="849784"/>
                  </a:lnTo>
                  <a:lnTo>
                    <a:pt x="1089158" y="883952"/>
                  </a:lnTo>
                  <a:lnTo>
                    <a:pt x="1049355" y="904855"/>
                  </a:lnTo>
                  <a:lnTo>
                    <a:pt x="1021211" y="916110"/>
                  </a:lnTo>
                  <a:lnTo>
                    <a:pt x="1006737" y="920934"/>
                  </a:lnTo>
                  <a:lnTo>
                    <a:pt x="986233" y="926160"/>
                  </a:lnTo>
                  <a:lnTo>
                    <a:pt x="945223" y="932993"/>
                  </a:lnTo>
                  <a:lnTo>
                    <a:pt x="903008" y="933797"/>
                  </a:lnTo>
                  <a:lnTo>
                    <a:pt x="860390" y="929778"/>
                  </a:lnTo>
                  <a:lnTo>
                    <a:pt x="815763" y="919728"/>
                  </a:lnTo>
                  <a:lnTo>
                    <a:pt x="771135" y="904855"/>
                  </a:lnTo>
                  <a:lnTo>
                    <a:pt x="725301" y="884354"/>
                  </a:lnTo>
                  <a:lnTo>
                    <a:pt x="678261" y="858627"/>
                  </a:lnTo>
                  <a:lnTo>
                    <a:pt x="654540" y="843754"/>
                  </a:lnTo>
                  <a:lnTo>
                    <a:pt x="616345" y="818831"/>
                  </a:lnTo>
                  <a:lnTo>
                    <a:pt x="598253" y="860235"/>
                  </a:lnTo>
                  <a:lnTo>
                    <a:pt x="595036" y="867069"/>
                  </a:lnTo>
                  <a:lnTo>
                    <a:pt x="572522" y="907267"/>
                  </a:lnTo>
                  <a:lnTo>
                    <a:pt x="547594" y="944249"/>
                  </a:lnTo>
                  <a:lnTo>
                    <a:pt x="515028" y="984849"/>
                  </a:lnTo>
                  <a:lnTo>
                    <a:pt x="474019" y="1025449"/>
                  </a:lnTo>
                  <a:lnTo>
                    <a:pt x="438236" y="1053587"/>
                  </a:lnTo>
                  <a:lnTo>
                    <a:pt x="411701" y="1070470"/>
                  </a:lnTo>
                  <a:lnTo>
                    <a:pt x="382753" y="1084942"/>
                  </a:lnTo>
                  <a:lnTo>
                    <a:pt x="352197" y="1097001"/>
                  </a:lnTo>
                  <a:lnTo>
                    <a:pt x="336115" y="1101423"/>
                  </a:lnTo>
                  <a:lnTo>
                    <a:pt x="311992" y="1107452"/>
                  </a:lnTo>
                  <a:lnTo>
                    <a:pt x="263344" y="1114286"/>
                  </a:lnTo>
                  <a:lnTo>
                    <a:pt x="215098" y="1115492"/>
                  </a:lnTo>
                  <a:lnTo>
                    <a:pt x="167656" y="1112678"/>
                  </a:lnTo>
                  <a:lnTo>
                    <a:pt x="143533" y="1109462"/>
                  </a:lnTo>
                  <a:lnTo>
                    <a:pt x="141522" y="1083736"/>
                  </a:lnTo>
                  <a:lnTo>
                    <a:pt x="141924" y="1034292"/>
                  </a:lnTo>
                  <a:lnTo>
                    <a:pt x="148357" y="984849"/>
                  </a:lnTo>
                  <a:lnTo>
                    <a:pt x="159213" y="937415"/>
                  </a:lnTo>
                  <a:lnTo>
                    <a:pt x="174490" y="891188"/>
                  </a:lnTo>
                  <a:lnTo>
                    <a:pt x="194593" y="847372"/>
                  </a:lnTo>
                  <a:lnTo>
                    <a:pt x="218314" y="805566"/>
                  </a:lnTo>
                  <a:lnTo>
                    <a:pt x="245654" y="766574"/>
                  </a:lnTo>
                  <a:lnTo>
                    <a:pt x="276210" y="731200"/>
                  </a:lnTo>
                  <a:lnTo>
                    <a:pt x="309982" y="699444"/>
                  </a:lnTo>
                  <a:lnTo>
                    <a:pt x="345764" y="671305"/>
                  </a:lnTo>
                  <a:lnTo>
                    <a:pt x="383959" y="647990"/>
                  </a:lnTo>
                  <a:lnTo>
                    <a:pt x="424165" y="629097"/>
                  </a:lnTo>
                  <a:lnTo>
                    <a:pt x="465576" y="615430"/>
                  </a:lnTo>
                  <a:lnTo>
                    <a:pt x="508997" y="607792"/>
                  </a:lnTo>
                  <a:lnTo>
                    <a:pt x="552821" y="605783"/>
                  </a:lnTo>
                  <a:lnTo>
                    <a:pt x="574532" y="606988"/>
                  </a:lnTo>
                  <a:lnTo>
                    <a:pt x="575336" y="590105"/>
                  </a:lnTo>
                  <a:lnTo>
                    <a:pt x="581367" y="553927"/>
                  </a:lnTo>
                  <a:lnTo>
                    <a:pt x="593026" y="516945"/>
                  </a:lnTo>
                  <a:lnTo>
                    <a:pt x="609912" y="479963"/>
                  </a:lnTo>
                  <a:lnTo>
                    <a:pt x="632025" y="444187"/>
                  </a:lnTo>
                  <a:lnTo>
                    <a:pt x="658561" y="409215"/>
                  </a:lnTo>
                  <a:lnTo>
                    <a:pt x="689117" y="375851"/>
                  </a:lnTo>
                  <a:lnTo>
                    <a:pt x="723693" y="345702"/>
                  </a:lnTo>
                  <a:lnTo>
                    <a:pt x="761888" y="317966"/>
                  </a:lnTo>
                  <a:lnTo>
                    <a:pt x="802495" y="295053"/>
                  </a:lnTo>
                  <a:lnTo>
                    <a:pt x="846319" y="275758"/>
                  </a:lnTo>
                  <a:lnTo>
                    <a:pt x="891348" y="262090"/>
                  </a:lnTo>
                  <a:lnTo>
                    <a:pt x="939595" y="254453"/>
                  </a:lnTo>
                  <a:lnTo>
                    <a:pt x="988243" y="253247"/>
                  </a:lnTo>
                  <a:lnTo>
                    <a:pt x="1038499" y="259277"/>
                  </a:lnTo>
                  <a:lnTo>
                    <a:pt x="1089158" y="273346"/>
                  </a:lnTo>
                  <a:lnTo>
                    <a:pt x="1114889" y="282993"/>
                  </a:lnTo>
                  <a:lnTo>
                    <a:pt x="1121322" y="265306"/>
                  </a:lnTo>
                  <a:lnTo>
                    <a:pt x="1143033" y="223098"/>
                  </a:lnTo>
                  <a:lnTo>
                    <a:pt x="1174393" y="176871"/>
                  </a:lnTo>
                  <a:lnTo>
                    <a:pt x="1215000" y="129839"/>
                  </a:lnTo>
                  <a:lnTo>
                    <a:pt x="1251989" y="96073"/>
                  </a:lnTo>
                  <a:lnTo>
                    <a:pt x="1279730" y="75170"/>
                  </a:lnTo>
                  <a:lnTo>
                    <a:pt x="1309482" y="55875"/>
                  </a:lnTo>
                  <a:lnTo>
                    <a:pt x="1341244" y="39394"/>
                  </a:lnTo>
                  <a:lnTo>
                    <a:pt x="1375017" y="24521"/>
                  </a:lnTo>
                  <a:lnTo>
                    <a:pt x="1411201" y="13265"/>
                  </a:lnTo>
                  <a:lnTo>
                    <a:pt x="1449396" y="4824"/>
                  </a:lnTo>
                  <a:lnTo>
                    <a:pt x="1489601" y="8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57EE21AB-5956-413A-B055-2539C69F4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003" y="3634532"/>
              <a:ext cx="1968444" cy="1989352"/>
            </a:xfrm>
            <a:custGeom>
              <a:avLst/>
              <a:gdLst>
                <a:gd name="T0" fmla="*/ 3572 w 4897"/>
                <a:gd name="T1" fmla="*/ 1236 h 4951"/>
                <a:gd name="T2" fmla="*/ 3350 w 4897"/>
                <a:gd name="T3" fmla="*/ 1713 h 4951"/>
                <a:gd name="T4" fmla="*/ 2969 w 4897"/>
                <a:gd name="T5" fmla="*/ 1735 h 4951"/>
                <a:gd name="T6" fmla="*/ 2511 w 4897"/>
                <a:gd name="T7" fmla="*/ 1812 h 4951"/>
                <a:gd name="T8" fmla="*/ 2179 w 4897"/>
                <a:gd name="T9" fmla="*/ 2127 h 4951"/>
                <a:gd name="T10" fmla="*/ 2087 w 4897"/>
                <a:gd name="T11" fmla="*/ 2477 h 4951"/>
                <a:gd name="T12" fmla="*/ 2161 w 4897"/>
                <a:gd name="T13" fmla="*/ 2859 h 4951"/>
                <a:gd name="T14" fmla="*/ 2727 w 4897"/>
                <a:gd name="T15" fmla="*/ 2920 h 4951"/>
                <a:gd name="T16" fmla="*/ 3109 w 4897"/>
                <a:gd name="T17" fmla="*/ 3243 h 4951"/>
                <a:gd name="T18" fmla="*/ 3334 w 4897"/>
                <a:gd name="T19" fmla="*/ 3117 h 4951"/>
                <a:gd name="T20" fmla="*/ 3728 w 4897"/>
                <a:gd name="T21" fmla="*/ 3075 h 4951"/>
                <a:gd name="T22" fmla="*/ 4158 w 4897"/>
                <a:gd name="T23" fmla="*/ 3453 h 4951"/>
                <a:gd name="T24" fmla="*/ 3599 w 4897"/>
                <a:gd name="T25" fmla="*/ 3261 h 4951"/>
                <a:gd name="T26" fmla="*/ 3186 w 4897"/>
                <a:gd name="T27" fmla="*/ 3428 h 4951"/>
                <a:gd name="T28" fmla="*/ 2960 w 4897"/>
                <a:gd name="T29" fmla="*/ 3910 h 4951"/>
                <a:gd name="T30" fmla="*/ 2798 w 4897"/>
                <a:gd name="T31" fmla="*/ 4188 h 4951"/>
                <a:gd name="T32" fmla="*/ 2829 w 4897"/>
                <a:gd name="T33" fmla="*/ 3626 h 4951"/>
                <a:gd name="T34" fmla="*/ 2842 w 4897"/>
                <a:gd name="T35" fmla="*/ 3235 h 4951"/>
                <a:gd name="T36" fmla="*/ 2352 w 4897"/>
                <a:gd name="T37" fmla="*/ 3025 h 4951"/>
                <a:gd name="T38" fmla="*/ 1952 w 4897"/>
                <a:gd name="T39" fmla="*/ 3170 h 4951"/>
                <a:gd name="T40" fmla="*/ 1684 w 4897"/>
                <a:gd name="T41" fmla="*/ 3629 h 4951"/>
                <a:gd name="T42" fmla="*/ 1553 w 4897"/>
                <a:gd name="T43" fmla="*/ 3390 h 4951"/>
                <a:gd name="T44" fmla="*/ 1930 w 4897"/>
                <a:gd name="T45" fmla="*/ 2955 h 4951"/>
                <a:gd name="T46" fmla="*/ 1899 w 4897"/>
                <a:gd name="T47" fmla="*/ 2567 h 4951"/>
                <a:gd name="T48" fmla="*/ 1973 w 4897"/>
                <a:gd name="T49" fmla="*/ 2118 h 4951"/>
                <a:gd name="T50" fmla="*/ 2218 w 4897"/>
                <a:gd name="T51" fmla="*/ 1777 h 4951"/>
                <a:gd name="T52" fmla="*/ 2485 w 4897"/>
                <a:gd name="T53" fmla="*/ 1615 h 4951"/>
                <a:gd name="T54" fmla="*/ 2920 w 4897"/>
                <a:gd name="T55" fmla="*/ 1541 h 4951"/>
                <a:gd name="T56" fmla="*/ 2929 w 4897"/>
                <a:gd name="T57" fmla="*/ 1280 h 4951"/>
                <a:gd name="T58" fmla="*/ 2548 w 4897"/>
                <a:gd name="T59" fmla="*/ 978 h 4951"/>
                <a:gd name="T60" fmla="*/ 1921 w 4897"/>
                <a:gd name="T61" fmla="*/ 921 h 4951"/>
                <a:gd name="T62" fmla="*/ 1759 w 4897"/>
                <a:gd name="T63" fmla="*/ 739 h 4951"/>
                <a:gd name="T64" fmla="*/ 1652 w 4897"/>
                <a:gd name="T65" fmla="*/ 354 h 4951"/>
                <a:gd name="T66" fmla="*/ 1363 w 4897"/>
                <a:gd name="T67" fmla="*/ 85 h 4951"/>
                <a:gd name="T68" fmla="*/ 1001 w 4897"/>
                <a:gd name="T69" fmla="*/ 0 h 4951"/>
                <a:gd name="T70" fmla="*/ 400 w 4897"/>
                <a:gd name="T71" fmla="*/ 128 h 4951"/>
                <a:gd name="T72" fmla="*/ 119 w 4897"/>
                <a:gd name="T73" fmla="*/ 433 h 4951"/>
                <a:gd name="T74" fmla="*/ 0 w 4897"/>
                <a:gd name="T75" fmla="*/ 961 h 4951"/>
                <a:gd name="T76" fmla="*/ 166 w 4897"/>
                <a:gd name="T77" fmla="*/ 1520 h 4951"/>
                <a:gd name="T78" fmla="*/ 332 w 4897"/>
                <a:gd name="T79" fmla="*/ 1896 h 4951"/>
                <a:gd name="T80" fmla="*/ 394 w 4897"/>
                <a:gd name="T81" fmla="*/ 2334 h 4951"/>
                <a:gd name="T82" fmla="*/ 796 w 4897"/>
                <a:gd name="T83" fmla="*/ 2816 h 4951"/>
                <a:gd name="T84" fmla="*/ 936 w 4897"/>
                <a:gd name="T85" fmla="*/ 3380 h 4951"/>
                <a:gd name="T86" fmla="*/ 1370 w 4897"/>
                <a:gd name="T87" fmla="*/ 3935 h 4951"/>
                <a:gd name="T88" fmla="*/ 1923 w 4897"/>
                <a:gd name="T89" fmla="*/ 4189 h 4951"/>
                <a:gd name="T90" fmla="*/ 2256 w 4897"/>
                <a:gd name="T91" fmla="*/ 4318 h 4951"/>
                <a:gd name="T92" fmla="*/ 2657 w 4897"/>
                <a:gd name="T93" fmla="*/ 4677 h 4951"/>
                <a:gd name="T94" fmla="*/ 3194 w 4897"/>
                <a:gd name="T95" fmla="*/ 4900 h 4951"/>
                <a:gd name="T96" fmla="*/ 3778 w 4897"/>
                <a:gd name="T97" fmla="*/ 4943 h 4951"/>
                <a:gd name="T98" fmla="*/ 4317 w 4897"/>
                <a:gd name="T99" fmla="*/ 4762 h 4951"/>
                <a:gd name="T100" fmla="*/ 4720 w 4897"/>
                <a:gd name="T101" fmla="*/ 4312 h 4951"/>
                <a:gd name="T102" fmla="*/ 4897 w 4897"/>
                <a:gd name="T103" fmla="*/ 3551 h 4951"/>
                <a:gd name="T104" fmla="*/ 4588 w 4897"/>
                <a:gd name="T105" fmla="*/ 954 h 4951"/>
                <a:gd name="T106" fmla="*/ 3974 w 4897"/>
                <a:gd name="T107" fmla="*/ 968 h 4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97" h="4951">
                  <a:moveTo>
                    <a:pt x="3916" y="991"/>
                  </a:moveTo>
                  <a:lnTo>
                    <a:pt x="3858" y="1017"/>
                  </a:lnTo>
                  <a:lnTo>
                    <a:pt x="3754" y="1078"/>
                  </a:lnTo>
                  <a:lnTo>
                    <a:pt x="3658" y="1152"/>
                  </a:lnTo>
                  <a:lnTo>
                    <a:pt x="3572" y="1236"/>
                  </a:lnTo>
                  <a:lnTo>
                    <a:pt x="3499" y="1330"/>
                  </a:lnTo>
                  <a:lnTo>
                    <a:pt x="3439" y="1432"/>
                  </a:lnTo>
                  <a:lnTo>
                    <a:pt x="3392" y="1540"/>
                  </a:lnTo>
                  <a:lnTo>
                    <a:pt x="3361" y="1655"/>
                  </a:lnTo>
                  <a:lnTo>
                    <a:pt x="3350" y="1713"/>
                  </a:lnTo>
                  <a:lnTo>
                    <a:pt x="3335" y="1834"/>
                  </a:lnTo>
                  <a:lnTo>
                    <a:pt x="3221" y="1790"/>
                  </a:lnTo>
                  <a:lnTo>
                    <a:pt x="3173" y="1772"/>
                  </a:lnTo>
                  <a:lnTo>
                    <a:pt x="3072" y="1747"/>
                  </a:lnTo>
                  <a:lnTo>
                    <a:pt x="2969" y="1735"/>
                  </a:lnTo>
                  <a:lnTo>
                    <a:pt x="2867" y="1733"/>
                  </a:lnTo>
                  <a:lnTo>
                    <a:pt x="2768" y="1740"/>
                  </a:lnTo>
                  <a:lnTo>
                    <a:pt x="2674" y="1757"/>
                  </a:lnTo>
                  <a:lnTo>
                    <a:pt x="2587" y="1781"/>
                  </a:lnTo>
                  <a:lnTo>
                    <a:pt x="2511" y="1812"/>
                  </a:lnTo>
                  <a:lnTo>
                    <a:pt x="2476" y="1829"/>
                  </a:lnTo>
                  <a:lnTo>
                    <a:pt x="2421" y="1861"/>
                  </a:lnTo>
                  <a:lnTo>
                    <a:pt x="2320" y="1941"/>
                  </a:lnTo>
                  <a:lnTo>
                    <a:pt x="2233" y="2040"/>
                  </a:lnTo>
                  <a:lnTo>
                    <a:pt x="2179" y="2127"/>
                  </a:lnTo>
                  <a:lnTo>
                    <a:pt x="2149" y="2189"/>
                  </a:lnTo>
                  <a:lnTo>
                    <a:pt x="2124" y="2256"/>
                  </a:lnTo>
                  <a:lnTo>
                    <a:pt x="2105" y="2326"/>
                  </a:lnTo>
                  <a:lnTo>
                    <a:pt x="2093" y="2399"/>
                  </a:lnTo>
                  <a:lnTo>
                    <a:pt x="2087" y="2477"/>
                  </a:lnTo>
                  <a:lnTo>
                    <a:pt x="2089" y="2557"/>
                  </a:lnTo>
                  <a:lnTo>
                    <a:pt x="2098" y="2640"/>
                  </a:lnTo>
                  <a:lnTo>
                    <a:pt x="2116" y="2726"/>
                  </a:lnTo>
                  <a:lnTo>
                    <a:pt x="2144" y="2814"/>
                  </a:lnTo>
                  <a:lnTo>
                    <a:pt x="2161" y="2859"/>
                  </a:lnTo>
                  <a:lnTo>
                    <a:pt x="2225" y="2845"/>
                  </a:lnTo>
                  <a:lnTo>
                    <a:pt x="2355" y="2833"/>
                  </a:lnTo>
                  <a:lnTo>
                    <a:pt x="2482" y="2842"/>
                  </a:lnTo>
                  <a:lnTo>
                    <a:pt x="2606" y="2871"/>
                  </a:lnTo>
                  <a:lnTo>
                    <a:pt x="2727" y="2920"/>
                  </a:lnTo>
                  <a:lnTo>
                    <a:pt x="2842" y="2989"/>
                  </a:lnTo>
                  <a:lnTo>
                    <a:pt x="2954" y="3077"/>
                  </a:lnTo>
                  <a:lnTo>
                    <a:pt x="3059" y="3183"/>
                  </a:lnTo>
                  <a:lnTo>
                    <a:pt x="3108" y="3244"/>
                  </a:lnTo>
                  <a:lnTo>
                    <a:pt x="3109" y="3243"/>
                  </a:lnTo>
                  <a:lnTo>
                    <a:pt x="3111" y="3241"/>
                  </a:lnTo>
                  <a:lnTo>
                    <a:pt x="3142" y="3218"/>
                  </a:lnTo>
                  <a:lnTo>
                    <a:pt x="3204" y="3178"/>
                  </a:lnTo>
                  <a:lnTo>
                    <a:pt x="3267" y="3144"/>
                  </a:lnTo>
                  <a:lnTo>
                    <a:pt x="3334" y="3117"/>
                  </a:lnTo>
                  <a:lnTo>
                    <a:pt x="3402" y="3095"/>
                  </a:lnTo>
                  <a:lnTo>
                    <a:pt x="3472" y="3079"/>
                  </a:lnTo>
                  <a:lnTo>
                    <a:pt x="3544" y="3072"/>
                  </a:lnTo>
                  <a:lnTo>
                    <a:pt x="3616" y="3068"/>
                  </a:lnTo>
                  <a:lnTo>
                    <a:pt x="3728" y="3075"/>
                  </a:lnTo>
                  <a:lnTo>
                    <a:pt x="3879" y="3107"/>
                  </a:lnTo>
                  <a:lnTo>
                    <a:pt x="4033" y="3162"/>
                  </a:lnTo>
                  <a:lnTo>
                    <a:pt x="4189" y="3244"/>
                  </a:lnTo>
                  <a:lnTo>
                    <a:pt x="4267" y="3295"/>
                  </a:lnTo>
                  <a:lnTo>
                    <a:pt x="4158" y="3453"/>
                  </a:lnTo>
                  <a:lnTo>
                    <a:pt x="4094" y="3411"/>
                  </a:lnTo>
                  <a:lnTo>
                    <a:pt x="3967" y="3344"/>
                  </a:lnTo>
                  <a:lnTo>
                    <a:pt x="3842" y="3297"/>
                  </a:lnTo>
                  <a:lnTo>
                    <a:pt x="3719" y="3269"/>
                  </a:lnTo>
                  <a:lnTo>
                    <a:pt x="3599" y="3261"/>
                  </a:lnTo>
                  <a:lnTo>
                    <a:pt x="3485" y="3274"/>
                  </a:lnTo>
                  <a:lnTo>
                    <a:pt x="3378" y="3306"/>
                  </a:lnTo>
                  <a:lnTo>
                    <a:pt x="3277" y="3358"/>
                  </a:lnTo>
                  <a:lnTo>
                    <a:pt x="3229" y="3393"/>
                  </a:lnTo>
                  <a:lnTo>
                    <a:pt x="3186" y="3428"/>
                  </a:lnTo>
                  <a:lnTo>
                    <a:pt x="3112" y="3508"/>
                  </a:lnTo>
                  <a:lnTo>
                    <a:pt x="3052" y="3599"/>
                  </a:lnTo>
                  <a:lnTo>
                    <a:pt x="3006" y="3698"/>
                  </a:lnTo>
                  <a:lnTo>
                    <a:pt x="2975" y="3803"/>
                  </a:lnTo>
                  <a:lnTo>
                    <a:pt x="2960" y="3910"/>
                  </a:lnTo>
                  <a:lnTo>
                    <a:pt x="2962" y="4019"/>
                  </a:lnTo>
                  <a:lnTo>
                    <a:pt x="2981" y="4125"/>
                  </a:lnTo>
                  <a:lnTo>
                    <a:pt x="2998" y="4177"/>
                  </a:lnTo>
                  <a:lnTo>
                    <a:pt x="2816" y="4242"/>
                  </a:lnTo>
                  <a:lnTo>
                    <a:pt x="2798" y="4188"/>
                  </a:lnTo>
                  <a:lnTo>
                    <a:pt x="2775" y="4076"/>
                  </a:lnTo>
                  <a:lnTo>
                    <a:pt x="2767" y="3962"/>
                  </a:lnTo>
                  <a:lnTo>
                    <a:pt x="2774" y="3848"/>
                  </a:lnTo>
                  <a:lnTo>
                    <a:pt x="2794" y="3736"/>
                  </a:lnTo>
                  <a:lnTo>
                    <a:pt x="2829" y="3626"/>
                  </a:lnTo>
                  <a:lnTo>
                    <a:pt x="2876" y="3523"/>
                  </a:lnTo>
                  <a:lnTo>
                    <a:pt x="2936" y="3425"/>
                  </a:lnTo>
                  <a:lnTo>
                    <a:pt x="2971" y="3380"/>
                  </a:lnTo>
                  <a:lnTo>
                    <a:pt x="2930" y="3327"/>
                  </a:lnTo>
                  <a:lnTo>
                    <a:pt x="2842" y="3235"/>
                  </a:lnTo>
                  <a:lnTo>
                    <a:pt x="2750" y="3160"/>
                  </a:lnTo>
                  <a:lnTo>
                    <a:pt x="2656" y="3101"/>
                  </a:lnTo>
                  <a:lnTo>
                    <a:pt x="2556" y="3059"/>
                  </a:lnTo>
                  <a:lnTo>
                    <a:pt x="2455" y="3033"/>
                  </a:lnTo>
                  <a:lnTo>
                    <a:pt x="2352" y="3025"/>
                  </a:lnTo>
                  <a:lnTo>
                    <a:pt x="2247" y="3035"/>
                  </a:lnTo>
                  <a:lnTo>
                    <a:pt x="2196" y="3048"/>
                  </a:lnTo>
                  <a:lnTo>
                    <a:pt x="2142" y="3064"/>
                  </a:lnTo>
                  <a:lnTo>
                    <a:pt x="2043" y="3109"/>
                  </a:lnTo>
                  <a:lnTo>
                    <a:pt x="1952" y="3170"/>
                  </a:lnTo>
                  <a:lnTo>
                    <a:pt x="1872" y="3244"/>
                  </a:lnTo>
                  <a:lnTo>
                    <a:pt x="1803" y="3328"/>
                  </a:lnTo>
                  <a:lnTo>
                    <a:pt x="1748" y="3422"/>
                  </a:lnTo>
                  <a:lnTo>
                    <a:pt x="1708" y="3523"/>
                  </a:lnTo>
                  <a:lnTo>
                    <a:pt x="1684" y="3629"/>
                  </a:lnTo>
                  <a:lnTo>
                    <a:pt x="1680" y="3683"/>
                  </a:lnTo>
                  <a:lnTo>
                    <a:pt x="1488" y="3673"/>
                  </a:lnTo>
                  <a:lnTo>
                    <a:pt x="1493" y="3615"/>
                  </a:lnTo>
                  <a:lnTo>
                    <a:pt x="1515" y="3501"/>
                  </a:lnTo>
                  <a:lnTo>
                    <a:pt x="1553" y="3390"/>
                  </a:lnTo>
                  <a:lnTo>
                    <a:pt x="1605" y="3285"/>
                  </a:lnTo>
                  <a:lnTo>
                    <a:pt x="1669" y="3188"/>
                  </a:lnTo>
                  <a:lnTo>
                    <a:pt x="1746" y="3100"/>
                  </a:lnTo>
                  <a:lnTo>
                    <a:pt x="1833" y="3022"/>
                  </a:lnTo>
                  <a:lnTo>
                    <a:pt x="1930" y="2955"/>
                  </a:lnTo>
                  <a:lnTo>
                    <a:pt x="1982" y="2928"/>
                  </a:lnTo>
                  <a:lnTo>
                    <a:pt x="1961" y="2875"/>
                  </a:lnTo>
                  <a:lnTo>
                    <a:pt x="1930" y="2770"/>
                  </a:lnTo>
                  <a:lnTo>
                    <a:pt x="1909" y="2667"/>
                  </a:lnTo>
                  <a:lnTo>
                    <a:pt x="1899" y="2567"/>
                  </a:lnTo>
                  <a:lnTo>
                    <a:pt x="1897" y="2470"/>
                  </a:lnTo>
                  <a:lnTo>
                    <a:pt x="1904" y="2377"/>
                  </a:lnTo>
                  <a:lnTo>
                    <a:pt x="1919" y="2286"/>
                  </a:lnTo>
                  <a:lnTo>
                    <a:pt x="1943" y="2199"/>
                  </a:lnTo>
                  <a:lnTo>
                    <a:pt x="1973" y="2118"/>
                  </a:lnTo>
                  <a:lnTo>
                    <a:pt x="2010" y="2039"/>
                  </a:lnTo>
                  <a:lnTo>
                    <a:pt x="2053" y="1966"/>
                  </a:lnTo>
                  <a:lnTo>
                    <a:pt x="2102" y="1897"/>
                  </a:lnTo>
                  <a:lnTo>
                    <a:pt x="2158" y="1834"/>
                  </a:lnTo>
                  <a:lnTo>
                    <a:pt x="2218" y="1777"/>
                  </a:lnTo>
                  <a:lnTo>
                    <a:pt x="2281" y="1725"/>
                  </a:lnTo>
                  <a:lnTo>
                    <a:pt x="2348" y="1680"/>
                  </a:lnTo>
                  <a:lnTo>
                    <a:pt x="2385" y="1660"/>
                  </a:lnTo>
                  <a:lnTo>
                    <a:pt x="2416" y="1643"/>
                  </a:lnTo>
                  <a:lnTo>
                    <a:pt x="2485" y="1615"/>
                  </a:lnTo>
                  <a:lnTo>
                    <a:pt x="2561" y="1589"/>
                  </a:lnTo>
                  <a:lnTo>
                    <a:pt x="2644" y="1568"/>
                  </a:lnTo>
                  <a:lnTo>
                    <a:pt x="2732" y="1553"/>
                  </a:lnTo>
                  <a:lnTo>
                    <a:pt x="2824" y="1543"/>
                  </a:lnTo>
                  <a:lnTo>
                    <a:pt x="2920" y="1541"/>
                  </a:lnTo>
                  <a:lnTo>
                    <a:pt x="3017" y="1546"/>
                  </a:lnTo>
                  <a:lnTo>
                    <a:pt x="3065" y="1553"/>
                  </a:lnTo>
                  <a:lnTo>
                    <a:pt x="3043" y="1490"/>
                  </a:lnTo>
                  <a:lnTo>
                    <a:pt x="2990" y="1378"/>
                  </a:lnTo>
                  <a:lnTo>
                    <a:pt x="2929" y="1280"/>
                  </a:lnTo>
                  <a:lnTo>
                    <a:pt x="2863" y="1196"/>
                  </a:lnTo>
                  <a:lnTo>
                    <a:pt x="2790" y="1125"/>
                  </a:lnTo>
                  <a:lnTo>
                    <a:pt x="2713" y="1065"/>
                  </a:lnTo>
                  <a:lnTo>
                    <a:pt x="2632" y="1016"/>
                  </a:lnTo>
                  <a:lnTo>
                    <a:pt x="2548" y="978"/>
                  </a:lnTo>
                  <a:lnTo>
                    <a:pt x="2463" y="949"/>
                  </a:lnTo>
                  <a:lnTo>
                    <a:pt x="2376" y="928"/>
                  </a:lnTo>
                  <a:lnTo>
                    <a:pt x="2245" y="910"/>
                  </a:lnTo>
                  <a:lnTo>
                    <a:pt x="2076" y="907"/>
                  </a:lnTo>
                  <a:lnTo>
                    <a:pt x="1921" y="921"/>
                  </a:lnTo>
                  <a:lnTo>
                    <a:pt x="1851" y="933"/>
                  </a:lnTo>
                  <a:lnTo>
                    <a:pt x="1690" y="961"/>
                  </a:lnTo>
                  <a:lnTo>
                    <a:pt x="1743" y="807"/>
                  </a:lnTo>
                  <a:lnTo>
                    <a:pt x="1750" y="785"/>
                  </a:lnTo>
                  <a:lnTo>
                    <a:pt x="1759" y="739"/>
                  </a:lnTo>
                  <a:lnTo>
                    <a:pt x="1761" y="663"/>
                  </a:lnTo>
                  <a:lnTo>
                    <a:pt x="1743" y="554"/>
                  </a:lnTo>
                  <a:lnTo>
                    <a:pt x="1703" y="444"/>
                  </a:lnTo>
                  <a:lnTo>
                    <a:pt x="1673" y="389"/>
                  </a:lnTo>
                  <a:lnTo>
                    <a:pt x="1652" y="354"/>
                  </a:lnTo>
                  <a:lnTo>
                    <a:pt x="1606" y="287"/>
                  </a:lnTo>
                  <a:lnTo>
                    <a:pt x="1553" y="228"/>
                  </a:lnTo>
                  <a:lnTo>
                    <a:pt x="1493" y="173"/>
                  </a:lnTo>
                  <a:lnTo>
                    <a:pt x="1431" y="125"/>
                  </a:lnTo>
                  <a:lnTo>
                    <a:pt x="1363" y="85"/>
                  </a:lnTo>
                  <a:lnTo>
                    <a:pt x="1292" y="53"/>
                  </a:lnTo>
                  <a:lnTo>
                    <a:pt x="1220" y="30"/>
                  </a:lnTo>
                  <a:lnTo>
                    <a:pt x="1182" y="20"/>
                  </a:lnTo>
                  <a:lnTo>
                    <a:pt x="1121" y="9"/>
                  </a:lnTo>
                  <a:lnTo>
                    <a:pt x="1001" y="0"/>
                  </a:lnTo>
                  <a:lnTo>
                    <a:pt x="880" y="5"/>
                  </a:lnTo>
                  <a:lnTo>
                    <a:pt x="763" y="20"/>
                  </a:lnTo>
                  <a:lnTo>
                    <a:pt x="651" y="44"/>
                  </a:lnTo>
                  <a:lnTo>
                    <a:pt x="544" y="75"/>
                  </a:lnTo>
                  <a:lnTo>
                    <a:pt x="400" y="128"/>
                  </a:lnTo>
                  <a:lnTo>
                    <a:pt x="319" y="164"/>
                  </a:lnTo>
                  <a:lnTo>
                    <a:pt x="286" y="194"/>
                  </a:lnTo>
                  <a:lnTo>
                    <a:pt x="224" y="264"/>
                  </a:lnTo>
                  <a:lnTo>
                    <a:pt x="168" y="343"/>
                  </a:lnTo>
                  <a:lnTo>
                    <a:pt x="119" y="433"/>
                  </a:lnTo>
                  <a:lnTo>
                    <a:pt x="78" y="529"/>
                  </a:lnTo>
                  <a:lnTo>
                    <a:pt x="44" y="631"/>
                  </a:lnTo>
                  <a:lnTo>
                    <a:pt x="19" y="737"/>
                  </a:lnTo>
                  <a:lnTo>
                    <a:pt x="5" y="849"/>
                  </a:lnTo>
                  <a:lnTo>
                    <a:pt x="0" y="961"/>
                  </a:lnTo>
                  <a:lnTo>
                    <a:pt x="8" y="1076"/>
                  </a:lnTo>
                  <a:lnTo>
                    <a:pt x="27" y="1191"/>
                  </a:lnTo>
                  <a:lnTo>
                    <a:pt x="60" y="1304"/>
                  </a:lnTo>
                  <a:lnTo>
                    <a:pt x="105" y="1414"/>
                  </a:lnTo>
                  <a:lnTo>
                    <a:pt x="166" y="1520"/>
                  </a:lnTo>
                  <a:lnTo>
                    <a:pt x="242" y="1620"/>
                  </a:lnTo>
                  <a:lnTo>
                    <a:pt x="333" y="1715"/>
                  </a:lnTo>
                  <a:lnTo>
                    <a:pt x="386" y="1759"/>
                  </a:lnTo>
                  <a:lnTo>
                    <a:pt x="363" y="1805"/>
                  </a:lnTo>
                  <a:lnTo>
                    <a:pt x="332" y="1896"/>
                  </a:lnTo>
                  <a:lnTo>
                    <a:pt x="317" y="1987"/>
                  </a:lnTo>
                  <a:lnTo>
                    <a:pt x="319" y="2077"/>
                  </a:lnTo>
                  <a:lnTo>
                    <a:pt x="333" y="2166"/>
                  </a:lnTo>
                  <a:lnTo>
                    <a:pt x="359" y="2251"/>
                  </a:lnTo>
                  <a:lnTo>
                    <a:pt x="394" y="2334"/>
                  </a:lnTo>
                  <a:lnTo>
                    <a:pt x="437" y="2413"/>
                  </a:lnTo>
                  <a:lnTo>
                    <a:pt x="509" y="2523"/>
                  </a:lnTo>
                  <a:lnTo>
                    <a:pt x="616" y="2650"/>
                  </a:lnTo>
                  <a:lnTo>
                    <a:pt x="717" y="2750"/>
                  </a:lnTo>
                  <a:lnTo>
                    <a:pt x="796" y="2816"/>
                  </a:lnTo>
                  <a:lnTo>
                    <a:pt x="822" y="2834"/>
                  </a:lnTo>
                  <a:lnTo>
                    <a:pt x="824" y="2920"/>
                  </a:lnTo>
                  <a:lnTo>
                    <a:pt x="845" y="3083"/>
                  </a:lnTo>
                  <a:lnTo>
                    <a:pt x="884" y="3236"/>
                  </a:lnTo>
                  <a:lnTo>
                    <a:pt x="936" y="3380"/>
                  </a:lnTo>
                  <a:lnTo>
                    <a:pt x="1003" y="3514"/>
                  </a:lnTo>
                  <a:lnTo>
                    <a:pt x="1081" y="3635"/>
                  </a:lnTo>
                  <a:lnTo>
                    <a:pt x="1169" y="3747"/>
                  </a:lnTo>
                  <a:lnTo>
                    <a:pt x="1266" y="3847"/>
                  </a:lnTo>
                  <a:lnTo>
                    <a:pt x="1370" y="3935"/>
                  </a:lnTo>
                  <a:lnTo>
                    <a:pt x="1477" y="4011"/>
                  </a:lnTo>
                  <a:lnTo>
                    <a:pt x="1589" y="4075"/>
                  </a:lnTo>
                  <a:lnTo>
                    <a:pt x="1700" y="4125"/>
                  </a:lnTo>
                  <a:lnTo>
                    <a:pt x="1813" y="4164"/>
                  </a:lnTo>
                  <a:lnTo>
                    <a:pt x="1923" y="4189"/>
                  </a:lnTo>
                  <a:lnTo>
                    <a:pt x="2030" y="4200"/>
                  </a:lnTo>
                  <a:lnTo>
                    <a:pt x="2131" y="4198"/>
                  </a:lnTo>
                  <a:lnTo>
                    <a:pt x="2177" y="4190"/>
                  </a:lnTo>
                  <a:lnTo>
                    <a:pt x="2202" y="4234"/>
                  </a:lnTo>
                  <a:lnTo>
                    <a:pt x="2256" y="4318"/>
                  </a:lnTo>
                  <a:lnTo>
                    <a:pt x="2321" y="4399"/>
                  </a:lnTo>
                  <a:lnTo>
                    <a:pt x="2395" y="4475"/>
                  </a:lnTo>
                  <a:lnTo>
                    <a:pt x="2476" y="4548"/>
                  </a:lnTo>
                  <a:lnTo>
                    <a:pt x="2562" y="4615"/>
                  </a:lnTo>
                  <a:lnTo>
                    <a:pt x="2657" y="4677"/>
                  </a:lnTo>
                  <a:lnTo>
                    <a:pt x="2757" y="4735"/>
                  </a:lnTo>
                  <a:lnTo>
                    <a:pt x="2860" y="4785"/>
                  </a:lnTo>
                  <a:lnTo>
                    <a:pt x="2968" y="4830"/>
                  </a:lnTo>
                  <a:lnTo>
                    <a:pt x="3080" y="4869"/>
                  </a:lnTo>
                  <a:lnTo>
                    <a:pt x="3194" y="4900"/>
                  </a:lnTo>
                  <a:lnTo>
                    <a:pt x="3310" y="4925"/>
                  </a:lnTo>
                  <a:lnTo>
                    <a:pt x="3427" y="4942"/>
                  </a:lnTo>
                  <a:lnTo>
                    <a:pt x="3545" y="4951"/>
                  </a:lnTo>
                  <a:lnTo>
                    <a:pt x="3661" y="4951"/>
                  </a:lnTo>
                  <a:lnTo>
                    <a:pt x="3778" y="4943"/>
                  </a:lnTo>
                  <a:lnTo>
                    <a:pt x="3892" y="4926"/>
                  </a:lnTo>
                  <a:lnTo>
                    <a:pt x="4004" y="4900"/>
                  </a:lnTo>
                  <a:lnTo>
                    <a:pt x="4113" y="4864"/>
                  </a:lnTo>
                  <a:lnTo>
                    <a:pt x="4218" y="4819"/>
                  </a:lnTo>
                  <a:lnTo>
                    <a:pt x="4317" y="4762"/>
                  </a:lnTo>
                  <a:lnTo>
                    <a:pt x="4411" y="4696"/>
                  </a:lnTo>
                  <a:lnTo>
                    <a:pt x="4500" y="4617"/>
                  </a:lnTo>
                  <a:lnTo>
                    <a:pt x="4580" y="4527"/>
                  </a:lnTo>
                  <a:lnTo>
                    <a:pt x="4654" y="4426"/>
                  </a:lnTo>
                  <a:lnTo>
                    <a:pt x="4720" y="4312"/>
                  </a:lnTo>
                  <a:lnTo>
                    <a:pt x="4776" y="4186"/>
                  </a:lnTo>
                  <a:lnTo>
                    <a:pt x="4823" y="4048"/>
                  </a:lnTo>
                  <a:lnTo>
                    <a:pt x="4859" y="3896"/>
                  </a:lnTo>
                  <a:lnTo>
                    <a:pt x="4884" y="3730"/>
                  </a:lnTo>
                  <a:lnTo>
                    <a:pt x="4897" y="3551"/>
                  </a:lnTo>
                  <a:lnTo>
                    <a:pt x="4897" y="3455"/>
                  </a:lnTo>
                  <a:lnTo>
                    <a:pt x="4897" y="1087"/>
                  </a:lnTo>
                  <a:lnTo>
                    <a:pt x="4837" y="1052"/>
                  </a:lnTo>
                  <a:lnTo>
                    <a:pt x="4713" y="995"/>
                  </a:lnTo>
                  <a:lnTo>
                    <a:pt x="4588" y="954"/>
                  </a:lnTo>
                  <a:lnTo>
                    <a:pt x="4464" y="926"/>
                  </a:lnTo>
                  <a:lnTo>
                    <a:pt x="4338" y="915"/>
                  </a:lnTo>
                  <a:lnTo>
                    <a:pt x="4215" y="917"/>
                  </a:lnTo>
                  <a:lnTo>
                    <a:pt x="4093" y="936"/>
                  </a:lnTo>
                  <a:lnTo>
                    <a:pt x="3974" y="968"/>
                  </a:lnTo>
                  <a:lnTo>
                    <a:pt x="3916" y="9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52756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"/>
          <p:cNvSpPr/>
          <p:nvPr/>
        </p:nvSpPr>
        <p:spPr>
          <a:xfrm>
            <a:off x="6763680" y="2137582"/>
            <a:ext cx="1203120" cy="120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5"/>
          <p:cNvSpPr/>
          <p:nvPr/>
        </p:nvSpPr>
        <p:spPr>
          <a:xfrm>
            <a:off x="1176840" y="2137582"/>
            <a:ext cx="1203120" cy="120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55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Datasets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55"/>
          <p:cNvGrpSpPr/>
          <p:nvPr/>
        </p:nvGrpSpPr>
        <p:grpSpPr>
          <a:xfrm>
            <a:off x="6890400" y="2283022"/>
            <a:ext cx="938880" cy="912240"/>
            <a:chOff x="6890400" y="2571120"/>
            <a:chExt cx="938880" cy="912240"/>
          </a:xfrm>
        </p:grpSpPr>
        <p:sp>
          <p:nvSpPr>
            <p:cNvPr id="412" name="Google Shape;412;p55"/>
            <p:cNvSpPr/>
            <p:nvPr/>
          </p:nvSpPr>
          <p:spPr>
            <a:xfrm>
              <a:off x="6890400" y="2571120"/>
              <a:ext cx="209520" cy="209520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13" name="Google Shape;413;p55"/>
            <p:cNvSpPr/>
            <p:nvPr/>
          </p:nvSpPr>
          <p:spPr>
            <a:xfrm>
              <a:off x="7255080" y="2593440"/>
              <a:ext cx="209520" cy="209520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14" name="Google Shape;414;p55"/>
            <p:cNvSpPr/>
            <p:nvPr/>
          </p:nvSpPr>
          <p:spPr>
            <a:xfrm>
              <a:off x="7619760" y="2593440"/>
              <a:ext cx="209520" cy="209520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15" name="Google Shape;415;p55"/>
            <p:cNvSpPr/>
            <p:nvPr/>
          </p:nvSpPr>
          <p:spPr>
            <a:xfrm>
              <a:off x="6890400" y="2933640"/>
              <a:ext cx="209520" cy="209880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16" name="Google Shape;416;p55"/>
            <p:cNvSpPr/>
            <p:nvPr/>
          </p:nvSpPr>
          <p:spPr>
            <a:xfrm>
              <a:off x="7255080" y="2933640"/>
              <a:ext cx="209520" cy="209880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17" name="Google Shape;417;p55"/>
            <p:cNvSpPr/>
            <p:nvPr/>
          </p:nvSpPr>
          <p:spPr>
            <a:xfrm>
              <a:off x="7619760" y="2933640"/>
              <a:ext cx="209520" cy="209880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18" name="Google Shape;418;p55"/>
            <p:cNvSpPr/>
            <p:nvPr/>
          </p:nvSpPr>
          <p:spPr>
            <a:xfrm>
              <a:off x="6890400" y="3273840"/>
              <a:ext cx="209520" cy="209520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19" name="Google Shape;419;p55"/>
            <p:cNvSpPr/>
            <p:nvPr/>
          </p:nvSpPr>
          <p:spPr>
            <a:xfrm>
              <a:off x="7255080" y="3273840"/>
              <a:ext cx="209520" cy="209520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20" name="Google Shape;420;p55"/>
            <p:cNvSpPr/>
            <p:nvPr/>
          </p:nvSpPr>
          <p:spPr>
            <a:xfrm>
              <a:off x="7619760" y="3273840"/>
              <a:ext cx="209520" cy="209520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1" name="Google Shape;421;p55"/>
            <p:cNvSpPr/>
            <p:nvPr/>
          </p:nvSpPr>
          <p:spPr>
            <a:xfrm>
              <a:off x="7100640" y="2685600"/>
              <a:ext cx="154080" cy="19080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2" name="Google Shape;422;p55"/>
            <p:cNvSpPr/>
            <p:nvPr/>
          </p:nvSpPr>
          <p:spPr>
            <a:xfrm>
              <a:off x="7464960" y="2685600"/>
              <a:ext cx="154080" cy="19080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3" name="Google Shape;423;p55"/>
            <p:cNvSpPr/>
            <p:nvPr/>
          </p:nvSpPr>
          <p:spPr>
            <a:xfrm>
              <a:off x="7100640" y="3029040"/>
              <a:ext cx="154080" cy="1908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4" name="Google Shape;424;p55"/>
            <p:cNvSpPr/>
            <p:nvPr/>
          </p:nvSpPr>
          <p:spPr>
            <a:xfrm>
              <a:off x="6985800" y="2803320"/>
              <a:ext cx="19440" cy="129960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5" name="Google Shape;425;p55"/>
            <p:cNvSpPr/>
            <p:nvPr/>
          </p:nvSpPr>
          <p:spPr>
            <a:xfrm>
              <a:off x="6985800" y="3143880"/>
              <a:ext cx="19440" cy="129960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6" name="Google Shape;426;p55"/>
            <p:cNvSpPr/>
            <p:nvPr/>
          </p:nvSpPr>
          <p:spPr>
            <a:xfrm>
              <a:off x="7714800" y="2803320"/>
              <a:ext cx="19440" cy="129960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7" name="Google Shape;427;p55"/>
            <p:cNvSpPr/>
            <p:nvPr/>
          </p:nvSpPr>
          <p:spPr>
            <a:xfrm>
              <a:off x="7354800" y="2803320"/>
              <a:ext cx="19080" cy="129960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8" name="Google Shape;428;p55"/>
            <p:cNvSpPr/>
            <p:nvPr/>
          </p:nvSpPr>
          <p:spPr>
            <a:xfrm>
              <a:off x="7354800" y="3143880"/>
              <a:ext cx="19080" cy="129960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9" name="Google Shape;429;p55"/>
            <p:cNvSpPr/>
            <p:nvPr/>
          </p:nvSpPr>
          <p:spPr>
            <a:xfrm>
              <a:off x="7714800" y="3143880"/>
              <a:ext cx="19440" cy="129960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0" name="Google Shape;430;p55"/>
            <p:cNvSpPr/>
            <p:nvPr/>
          </p:nvSpPr>
          <p:spPr>
            <a:xfrm>
              <a:off x="7464960" y="3029040"/>
              <a:ext cx="154080" cy="1908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1" name="Google Shape;431;p55"/>
            <p:cNvSpPr/>
            <p:nvPr/>
          </p:nvSpPr>
          <p:spPr>
            <a:xfrm>
              <a:off x="7100640" y="3369240"/>
              <a:ext cx="154080" cy="19440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2" name="Google Shape;432;p55"/>
            <p:cNvSpPr/>
            <p:nvPr/>
          </p:nvSpPr>
          <p:spPr>
            <a:xfrm>
              <a:off x="7464960" y="3369240"/>
              <a:ext cx="154080" cy="19440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433" name="Google Shape;433;p55"/>
          <p:cNvGrpSpPr/>
          <p:nvPr/>
        </p:nvGrpSpPr>
        <p:grpSpPr>
          <a:xfrm>
            <a:off x="1303560" y="2241622"/>
            <a:ext cx="949320" cy="995040"/>
            <a:chOff x="1303560" y="2529720"/>
            <a:chExt cx="949320" cy="995040"/>
          </a:xfrm>
        </p:grpSpPr>
        <p:sp>
          <p:nvSpPr>
            <p:cNvPr id="434" name="Google Shape;434;p55"/>
            <p:cNvSpPr/>
            <p:nvPr/>
          </p:nvSpPr>
          <p:spPr>
            <a:xfrm>
              <a:off x="1601640" y="252972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5" name="Google Shape;435;p55"/>
            <p:cNvSpPr/>
            <p:nvPr/>
          </p:nvSpPr>
          <p:spPr>
            <a:xfrm>
              <a:off x="1601640" y="252972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36" name="Google Shape;436;p55"/>
            <p:cNvSpPr/>
            <p:nvPr/>
          </p:nvSpPr>
          <p:spPr>
            <a:xfrm>
              <a:off x="1895760" y="270216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7" name="Google Shape;437;p55"/>
            <p:cNvSpPr/>
            <p:nvPr/>
          </p:nvSpPr>
          <p:spPr>
            <a:xfrm>
              <a:off x="1601640" y="288288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8" name="Google Shape;438;p55"/>
            <p:cNvSpPr/>
            <p:nvPr/>
          </p:nvSpPr>
          <p:spPr>
            <a:xfrm>
              <a:off x="1601640" y="288288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39" name="Google Shape;439;p55"/>
            <p:cNvSpPr/>
            <p:nvPr/>
          </p:nvSpPr>
          <p:spPr>
            <a:xfrm>
              <a:off x="1904400" y="304848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0" name="Google Shape;440;p55"/>
            <p:cNvSpPr/>
            <p:nvPr/>
          </p:nvSpPr>
          <p:spPr>
            <a:xfrm>
              <a:off x="1303560" y="270792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1" name="Google Shape;441;p55"/>
            <p:cNvSpPr/>
            <p:nvPr/>
          </p:nvSpPr>
          <p:spPr>
            <a:xfrm>
              <a:off x="1303560" y="305604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2" name="Google Shape;442;p55"/>
            <p:cNvSpPr/>
            <p:nvPr/>
          </p:nvSpPr>
          <p:spPr>
            <a:xfrm>
              <a:off x="1607400" y="3223080"/>
              <a:ext cx="348480" cy="301680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44" name="Google Shape;444;p55"/>
          <p:cNvSpPr/>
          <p:nvPr/>
        </p:nvSpPr>
        <p:spPr>
          <a:xfrm>
            <a:off x="788040" y="3770542"/>
            <a:ext cx="1980720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X-ray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5"/>
          <p:cNvSpPr/>
          <p:nvPr/>
        </p:nvSpPr>
        <p:spPr>
          <a:xfrm>
            <a:off x="671040" y="4112182"/>
            <a:ext cx="2215440" cy="88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5.863 annotated X-Ray images for detecting Pneumonia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1386360" y="923662"/>
            <a:ext cx="784440" cy="784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5"/>
          <p:cNvSpPr/>
          <p:nvPr/>
        </p:nvSpPr>
        <p:spPr>
          <a:xfrm>
            <a:off x="6374880" y="3770542"/>
            <a:ext cx="1980720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RI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5"/>
          <p:cNvSpPr/>
          <p:nvPr/>
        </p:nvSpPr>
        <p:spPr>
          <a:xfrm>
            <a:off x="6113542" y="4060522"/>
            <a:ext cx="2520676" cy="98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110 patients MRI’s comprise of 3929 images and masks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for tumour segmentation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5"/>
          <p:cNvSpPr/>
          <p:nvPr/>
        </p:nvSpPr>
        <p:spPr>
          <a:xfrm>
            <a:off x="6972840" y="923662"/>
            <a:ext cx="784440" cy="784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noStrik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55"/>
          <p:cNvGrpSpPr/>
          <p:nvPr/>
        </p:nvGrpSpPr>
        <p:grpSpPr>
          <a:xfrm>
            <a:off x="3886200" y="1114560"/>
            <a:ext cx="1371240" cy="3617280"/>
            <a:chOff x="3886200" y="1114560"/>
            <a:chExt cx="1371240" cy="3617280"/>
          </a:xfrm>
        </p:grpSpPr>
        <p:grpSp>
          <p:nvGrpSpPr>
            <p:cNvPr id="452" name="Google Shape;452;p55"/>
            <p:cNvGrpSpPr/>
            <p:nvPr/>
          </p:nvGrpSpPr>
          <p:grpSpPr>
            <a:xfrm>
              <a:off x="3886200" y="1114560"/>
              <a:ext cx="1371240" cy="3617280"/>
              <a:chOff x="3886200" y="1114560"/>
              <a:chExt cx="1371240" cy="3617280"/>
            </a:xfrm>
          </p:grpSpPr>
          <p:sp>
            <p:nvSpPr>
              <p:cNvPr id="453" name="Google Shape;453;p55"/>
              <p:cNvSpPr/>
              <p:nvPr/>
            </p:nvSpPr>
            <p:spPr>
              <a:xfrm>
                <a:off x="4142880" y="3062520"/>
                <a:ext cx="208440" cy="934200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</p:sp>
          <p:sp>
            <p:nvSpPr>
              <p:cNvPr id="454" name="Google Shape;454;p55"/>
              <p:cNvSpPr/>
              <p:nvPr/>
            </p:nvSpPr>
            <p:spPr>
              <a:xfrm>
                <a:off x="4439880" y="3288240"/>
                <a:ext cx="168120" cy="465840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</p:sp>
          <p:sp>
            <p:nvSpPr>
              <p:cNvPr id="455" name="Google Shape;455;p55"/>
              <p:cNvSpPr/>
              <p:nvPr/>
            </p:nvSpPr>
            <p:spPr>
              <a:xfrm>
                <a:off x="4725000" y="3258360"/>
                <a:ext cx="168120" cy="495720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</p:sp>
          <p:sp>
            <p:nvSpPr>
              <p:cNvPr id="456" name="Google Shape;456;p55"/>
              <p:cNvSpPr/>
              <p:nvPr/>
            </p:nvSpPr>
            <p:spPr>
              <a:xfrm>
                <a:off x="4336200" y="3650400"/>
                <a:ext cx="667440" cy="1081440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57" name="Google Shape;457;p55"/>
              <p:cNvSpPr/>
              <p:nvPr/>
            </p:nvSpPr>
            <p:spPr>
              <a:xfrm>
                <a:off x="4336200" y="3236760"/>
                <a:ext cx="6674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</p:sp>
          <p:sp>
            <p:nvSpPr>
              <p:cNvPr id="458" name="Google Shape;458;p55"/>
              <p:cNvSpPr/>
              <p:nvPr/>
            </p:nvSpPr>
            <p:spPr>
              <a:xfrm>
                <a:off x="4050000" y="2075040"/>
                <a:ext cx="1207440" cy="125244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59" name="Google Shape;459;p55"/>
              <p:cNvSpPr/>
              <p:nvPr/>
            </p:nvSpPr>
            <p:spPr>
              <a:xfrm>
                <a:off x="4267440" y="2210400"/>
                <a:ext cx="765000" cy="765000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60" name="Google Shape;460;p55"/>
              <p:cNvSpPr/>
              <p:nvPr/>
            </p:nvSpPr>
            <p:spPr>
              <a:xfrm>
                <a:off x="4419000" y="2361960"/>
                <a:ext cx="461880" cy="461880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</p:sp>
          <p:sp>
            <p:nvSpPr>
              <p:cNvPr id="461" name="Google Shape;461;p55"/>
              <p:cNvSpPr/>
              <p:nvPr/>
            </p:nvSpPr>
            <p:spPr>
              <a:xfrm>
                <a:off x="4510800" y="2416320"/>
                <a:ext cx="10116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462" name="Google Shape;462;p55"/>
              <p:cNvSpPr/>
              <p:nvPr/>
            </p:nvSpPr>
            <p:spPr>
              <a:xfrm>
                <a:off x="3886200" y="1114560"/>
                <a:ext cx="48420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463" name="Google Shape;463;p55"/>
              <p:cNvSpPr/>
              <p:nvPr/>
            </p:nvSpPr>
            <p:spPr>
              <a:xfrm>
                <a:off x="4304880" y="1114560"/>
                <a:ext cx="477720" cy="1197360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464" name="Google Shape;464;p55"/>
              <p:cNvSpPr/>
              <p:nvPr/>
            </p:nvSpPr>
            <p:spPr>
              <a:xfrm>
                <a:off x="3963960" y="2217240"/>
                <a:ext cx="575640" cy="703440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465" name="Google Shape;465;p55"/>
              <p:cNvSpPr/>
              <p:nvPr/>
            </p:nvSpPr>
            <p:spPr>
              <a:xfrm>
                <a:off x="4650120" y="1708560"/>
                <a:ext cx="318240" cy="96948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466" name="Google Shape;466;p55"/>
              <p:cNvSpPr/>
              <p:nvPr/>
            </p:nvSpPr>
            <p:spPr>
              <a:xfrm>
                <a:off x="4956840" y="1736280"/>
                <a:ext cx="286560" cy="784800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467" name="Google Shape;467;p55"/>
              <p:cNvSpPr/>
              <p:nvPr/>
            </p:nvSpPr>
            <p:spPr>
              <a:xfrm>
                <a:off x="4743720" y="2151720"/>
                <a:ext cx="115560" cy="34416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68" name="Google Shape;468;p55"/>
              <p:cNvSpPr/>
              <p:nvPr/>
            </p:nvSpPr>
            <p:spPr>
              <a:xfrm>
                <a:off x="4218480" y="2336040"/>
                <a:ext cx="206280" cy="262080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69" name="Google Shape;469;p55"/>
              <p:cNvSpPr/>
              <p:nvPr/>
            </p:nvSpPr>
            <p:spPr>
              <a:xfrm>
                <a:off x="5042520" y="2099160"/>
                <a:ext cx="115200" cy="34416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70" name="Google Shape;470;p55"/>
              <p:cNvSpPr/>
              <p:nvPr/>
            </p:nvSpPr>
            <p:spPr>
              <a:xfrm>
                <a:off x="4279680" y="3166560"/>
                <a:ext cx="819000" cy="1190160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</p:sp>
        </p:grpSp>
        <p:sp>
          <p:nvSpPr>
            <p:cNvPr id="471" name="Google Shape;471;p55"/>
            <p:cNvSpPr/>
            <p:nvPr/>
          </p:nvSpPr>
          <p:spPr>
            <a:xfrm>
              <a:off x="4105440" y="1532880"/>
              <a:ext cx="142560" cy="14256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5"/>
            <p:cNvSpPr/>
            <p:nvPr/>
          </p:nvSpPr>
          <p:spPr>
            <a:xfrm>
              <a:off x="4424400" y="1532880"/>
              <a:ext cx="142560" cy="14256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55"/>
          <p:cNvSpPr/>
          <p:nvPr/>
        </p:nvSpPr>
        <p:spPr>
          <a:xfrm>
            <a:off x="2171160" y="1316062"/>
            <a:ext cx="19339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474" name="Google Shape;474;p55"/>
          <p:cNvSpPr/>
          <p:nvPr/>
        </p:nvSpPr>
        <p:spPr>
          <a:xfrm rot="10800000">
            <a:off x="4567320" y="1315342"/>
            <a:ext cx="24055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475" name="Google Shape;475;p55"/>
          <p:cNvSpPr/>
          <p:nvPr/>
        </p:nvSpPr>
        <p:spPr>
          <a:xfrm>
            <a:off x="1778760" y="1708462"/>
            <a:ext cx="360" cy="429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476" name="Google Shape;476;p55"/>
          <p:cNvSpPr/>
          <p:nvPr/>
        </p:nvSpPr>
        <p:spPr>
          <a:xfrm>
            <a:off x="1778760" y="3341422"/>
            <a:ext cx="360" cy="429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477" name="Google Shape;477;p55"/>
          <p:cNvSpPr/>
          <p:nvPr/>
        </p:nvSpPr>
        <p:spPr>
          <a:xfrm>
            <a:off x="7365240" y="1708462"/>
            <a:ext cx="360" cy="429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sp>
      <p:sp>
        <p:nvSpPr>
          <p:cNvPr id="478" name="Google Shape;478;p55"/>
          <p:cNvSpPr/>
          <p:nvPr/>
        </p:nvSpPr>
        <p:spPr>
          <a:xfrm>
            <a:off x="7365240" y="3341422"/>
            <a:ext cx="360" cy="429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/>
          <p:nvPr/>
        </p:nvSpPr>
        <p:spPr>
          <a:xfrm>
            <a:off x="6620040" y="1162080"/>
            <a:ext cx="2057040" cy="1037880"/>
          </a:xfrm>
          <a:prstGeom prst="roundRect">
            <a:avLst>
              <a:gd name="adj" fmla="val 16667"/>
            </a:avLst>
          </a:prstGeom>
          <a:solidFill>
            <a:srgbClr val="EA4827">
              <a:alpha val="1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6"/>
          <p:cNvSpPr/>
          <p:nvPr/>
        </p:nvSpPr>
        <p:spPr>
          <a:xfrm>
            <a:off x="466560" y="1162080"/>
            <a:ext cx="2057040" cy="1037880"/>
          </a:xfrm>
          <a:prstGeom prst="roundRect">
            <a:avLst>
              <a:gd name="adj" fmla="val 16667"/>
            </a:avLst>
          </a:prstGeom>
          <a:solidFill>
            <a:srgbClr val="E4EA27">
              <a:alpha val="1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6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Models used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56"/>
          <p:cNvGrpSpPr/>
          <p:nvPr/>
        </p:nvGrpSpPr>
        <p:grpSpPr>
          <a:xfrm>
            <a:off x="6629400" y="934200"/>
            <a:ext cx="2057040" cy="1081440"/>
            <a:chOff x="6629400" y="934200"/>
            <a:chExt cx="2057040" cy="1081440"/>
          </a:xfrm>
        </p:grpSpPr>
        <p:sp>
          <p:nvSpPr>
            <p:cNvPr id="488" name="Google Shape;488;p56"/>
            <p:cNvSpPr/>
            <p:nvPr/>
          </p:nvSpPr>
          <p:spPr>
            <a:xfrm>
              <a:off x="7379280" y="934200"/>
              <a:ext cx="519120" cy="37116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6"/>
            <p:cNvSpPr/>
            <p:nvPr/>
          </p:nvSpPr>
          <p:spPr>
            <a:xfrm>
              <a:off x="6629400" y="1344600"/>
              <a:ext cx="20570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Transfer Learning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6"/>
            <p:cNvSpPr/>
            <p:nvPr/>
          </p:nvSpPr>
          <p:spPr>
            <a:xfrm>
              <a:off x="6629400" y="1684080"/>
              <a:ext cx="20570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ResNet152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DenseNet161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5" name="Google Shape;495;p56"/>
          <p:cNvGrpSpPr/>
          <p:nvPr/>
        </p:nvGrpSpPr>
        <p:grpSpPr>
          <a:xfrm>
            <a:off x="457200" y="934200"/>
            <a:ext cx="2057040" cy="1083600"/>
            <a:chOff x="457200" y="934200"/>
            <a:chExt cx="2057040" cy="1083600"/>
          </a:xfrm>
        </p:grpSpPr>
        <p:sp>
          <p:nvSpPr>
            <p:cNvPr id="496" name="Google Shape;496;p56"/>
            <p:cNvSpPr/>
            <p:nvPr/>
          </p:nvSpPr>
          <p:spPr>
            <a:xfrm>
              <a:off x="457200" y="1344600"/>
              <a:ext cx="20570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 CNNs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6"/>
            <p:cNvSpPr/>
            <p:nvPr/>
          </p:nvSpPr>
          <p:spPr>
            <a:xfrm>
              <a:off x="457200" y="1686240"/>
              <a:ext cx="20570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3 CNNs with slightly different architecture 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6"/>
            <p:cNvSpPr/>
            <p:nvPr/>
          </p:nvSpPr>
          <p:spPr>
            <a:xfrm>
              <a:off x="1226160" y="934200"/>
              <a:ext cx="519120" cy="37116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56"/>
          <p:cNvSpPr/>
          <p:nvPr/>
        </p:nvSpPr>
        <p:spPr>
          <a:xfrm>
            <a:off x="6620040" y="3233520"/>
            <a:ext cx="2057040" cy="1037880"/>
          </a:xfrm>
          <a:prstGeom prst="roundRect">
            <a:avLst>
              <a:gd name="adj" fmla="val 16667"/>
            </a:avLst>
          </a:prstGeom>
          <a:solidFill>
            <a:srgbClr val="2776EA">
              <a:alpha val="1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6"/>
          <p:cNvSpPr/>
          <p:nvPr/>
        </p:nvSpPr>
        <p:spPr>
          <a:xfrm>
            <a:off x="466560" y="3233520"/>
            <a:ext cx="2057040" cy="1037880"/>
          </a:xfrm>
          <a:prstGeom prst="roundRect">
            <a:avLst>
              <a:gd name="adj" fmla="val 16667"/>
            </a:avLst>
          </a:prstGeom>
          <a:solidFill>
            <a:srgbClr val="8027EA">
              <a:alpha val="1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56"/>
          <p:cNvGrpSpPr/>
          <p:nvPr/>
        </p:nvGrpSpPr>
        <p:grpSpPr>
          <a:xfrm>
            <a:off x="6629400" y="3005640"/>
            <a:ext cx="2155200" cy="1081385"/>
            <a:chOff x="6629400" y="3005640"/>
            <a:chExt cx="2155200" cy="1081385"/>
          </a:xfrm>
        </p:grpSpPr>
        <p:sp>
          <p:nvSpPr>
            <p:cNvPr id="502" name="Google Shape;502;p56"/>
            <p:cNvSpPr/>
            <p:nvPr/>
          </p:nvSpPr>
          <p:spPr>
            <a:xfrm>
              <a:off x="7379280" y="3005640"/>
              <a:ext cx="519120" cy="37116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6"/>
            <p:cNvSpPr/>
            <p:nvPr/>
          </p:nvSpPr>
          <p:spPr>
            <a:xfrm>
              <a:off x="6629400" y="3416040"/>
              <a:ext cx="20570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Unet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6"/>
            <p:cNvSpPr/>
            <p:nvPr/>
          </p:nvSpPr>
          <p:spPr>
            <a:xfrm>
              <a:off x="6629400" y="3755525"/>
              <a:ext cx="21552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Developed for Brain MRI segmentation</a:t>
              </a:r>
              <a:endParaRPr sz="14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56"/>
          <p:cNvGrpSpPr/>
          <p:nvPr/>
        </p:nvGrpSpPr>
        <p:grpSpPr>
          <a:xfrm>
            <a:off x="3110580" y="1477696"/>
            <a:ext cx="2903760" cy="2684160"/>
            <a:chOff x="3124800" y="2097000"/>
            <a:chExt cx="2903760" cy="2684160"/>
          </a:xfrm>
        </p:grpSpPr>
        <p:sp>
          <p:nvSpPr>
            <p:cNvPr id="510" name="Google Shape;510;p56"/>
            <p:cNvSpPr/>
            <p:nvPr/>
          </p:nvSpPr>
          <p:spPr>
            <a:xfrm>
              <a:off x="3938760" y="4524480"/>
              <a:ext cx="1247400" cy="256680"/>
            </a:xfrm>
            <a:prstGeom prst="ellipse">
              <a:avLst/>
            </a:prstGeom>
            <a:solidFill>
              <a:srgbClr val="666666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56"/>
            <p:cNvGrpSpPr/>
            <p:nvPr/>
          </p:nvGrpSpPr>
          <p:grpSpPr>
            <a:xfrm>
              <a:off x="3124800" y="2266560"/>
              <a:ext cx="1173240" cy="1037880"/>
              <a:chOff x="3124800" y="2266560"/>
              <a:chExt cx="1173240" cy="1037880"/>
            </a:xfrm>
          </p:grpSpPr>
          <p:sp>
            <p:nvSpPr>
              <p:cNvPr id="512" name="Google Shape;512;p56"/>
              <p:cNvSpPr/>
              <p:nvPr/>
            </p:nvSpPr>
            <p:spPr>
              <a:xfrm>
                <a:off x="3124800" y="2266560"/>
                <a:ext cx="1173240" cy="1037880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13" name="Google Shape;513;p56"/>
              <p:cNvSpPr/>
              <p:nvPr/>
            </p:nvSpPr>
            <p:spPr>
              <a:xfrm>
                <a:off x="3542400" y="2337480"/>
                <a:ext cx="681120" cy="27072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514" name="Google Shape;514;p56"/>
              <p:cNvSpPr/>
              <p:nvPr/>
            </p:nvSpPr>
            <p:spPr>
              <a:xfrm>
                <a:off x="3567240" y="2358720"/>
                <a:ext cx="18288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15" name="Google Shape;515;p56"/>
              <p:cNvSpPr/>
              <p:nvPr/>
            </p:nvSpPr>
            <p:spPr>
              <a:xfrm>
                <a:off x="3567240" y="2403000"/>
                <a:ext cx="18288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16" name="Google Shape;516;p56"/>
              <p:cNvSpPr/>
              <p:nvPr/>
            </p:nvSpPr>
            <p:spPr>
              <a:xfrm>
                <a:off x="3567240" y="2448720"/>
                <a:ext cx="616320" cy="138240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17" name="Google Shape;517;p56"/>
              <p:cNvSpPr/>
              <p:nvPr/>
            </p:nvSpPr>
            <p:spPr>
              <a:xfrm>
                <a:off x="3542400" y="2648880"/>
                <a:ext cx="681120" cy="27072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518" name="Google Shape;518;p56"/>
              <p:cNvSpPr/>
              <p:nvPr/>
            </p:nvSpPr>
            <p:spPr>
              <a:xfrm>
                <a:off x="3567240" y="2669760"/>
                <a:ext cx="18288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19" name="Google Shape;519;p56"/>
              <p:cNvSpPr/>
              <p:nvPr/>
            </p:nvSpPr>
            <p:spPr>
              <a:xfrm>
                <a:off x="3567240" y="2714040"/>
                <a:ext cx="18288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20" name="Google Shape;520;p56"/>
              <p:cNvSpPr/>
              <p:nvPr/>
            </p:nvSpPr>
            <p:spPr>
              <a:xfrm>
                <a:off x="3567240" y="2760120"/>
                <a:ext cx="616320" cy="137880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21" name="Google Shape;521;p56"/>
              <p:cNvSpPr/>
              <p:nvPr/>
            </p:nvSpPr>
            <p:spPr>
              <a:xfrm>
                <a:off x="3542400" y="2960280"/>
                <a:ext cx="681120" cy="27072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522" name="Google Shape;522;p56"/>
              <p:cNvSpPr/>
              <p:nvPr/>
            </p:nvSpPr>
            <p:spPr>
              <a:xfrm>
                <a:off x="3567240" y="2981160"/>
                <a:ext cx="18288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23" name="Google Shape;523;p56"/>
              <p:cNvSpPr/>
              <p:nvPr/>
            </p:nvSpPr>
            <p:spPr>
              <a:xfrm>
                <a:off x="3567240" y="3025440"/>
                <a:ext cx="18288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24" name="Google Shape;524;p56"/>
              <p:cNvSpPr/>
              <p:nvPr/>
            </p:nvSpPr>
            <p:spPr>
              <a:xfrm>
                <a:off x="3567240" y="3071520"/>
                <a:ext cx="616320" cy="138240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25" name="Google Shape;525;p56"/>
              <p:cNvSpPr/>
              <p:nvPr/>
            </p:nvSpPr>
            <p:spPr>
              <a:xfrm>
                <a:off x="3342600" y="2911680"/>
                <a:ext cx="9144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26" name="Google Shape;526;p56"/>
              <p:cNvSpPr/>
              <p:nvPr/>
            </p:nvSpPr>
            <p:spPr>
              <a:xfrm>
                <a:off x="3347280" y="2916720"/>
                <a:ext cx="306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27" name="Google Shape;527;p56"/>
              <p:cNvSpPr/>
              <p:nvPr/>
            </p:nvSpPr>
            <p:spPr>
              <a:xfrm>
                <a:off x="3350880" y="292032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</p:sp>
          <p:sp>
            <p:nvSpPr>
              <p:cNvPr id="528" name="Google Shape;528;p56"/>
              <p:cNvSpPr/>
              <p:nvPr/>
            </p:nvSpPr>
            <p:spPr>
              <a:xfrm>
                <a:off x="3342600" y="2967120"/>
                <a:ext cx="9144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29" name="Google Shape;529;p56"/>
              <p:cNvSpPr/>
              <p:nvPr/>
            </p:nvSpPr>
            <p:spPr>
              <a:xfrm>
                <a:off x="3398760" y="2972520"/>
                <a:ext cx="306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30" name="Google Shape;530;p56"/>
              <p:cNvSpPr/>
              <p:nvPr/>
            </p:nvSpPr>
            <p:spPr>
              <a:xfrm>
                <a:off x="3402000" y="297576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</p:sp>
          <p:sp>
            <p:nvSpPr>
              <p:cNvPr id="531" name="Google Shape;531;p56"/>
              <p:cNvSpPr/>
              <p:nvPr/>
            </p:nvSpPr>
            <p:spPr>
              <a:xfrm>
                <a:off x="3342600" y="3023280"/>
                <a:ext cx="9144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32" name="Google Shape;532;p56"/>
              <p:cNvSpPr/>
              <p:nvPr/>
            </p:nvSpPr>
            <p:spPr>
              <a:xfrm>
                <a:off x="3347280" y="3028320"/>
                <a:ext cx="306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33" name="Google Shape;533;p56"/>
              <p:cNvSpPr/>
              <p:nvPr/>
            </p:nvSpPr>
            <p:spPr>
              <a:xfrm>
                <a:off x="3350880" y="303192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</p:sp>
          <p:sp>
            <p:nvSpPr>
              <p:cNvPr id="534" name="Google Shape;534;p56"/>
              <p:cNvSpPr/>
              <p:nvPr/>
            </p:nvSpPr>
            <p:spPr>
              <a:xfrm>
                <a:off x="3342600" y="3078720"/>
                <a:ext cx="9144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35" name="Google Shape;535;p56"/>
              <p:cNvSpPr/>
              <p:nvPr/>
            </p:nvSpPr>
            <p:spPr>
              <a:xfrm>
                <a:off x="3398760" y="3084120"/>
                <a:ext cx="306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36" name="Google Shape;536;p56"/>
              <p:cNvSpPr/>
              <p:nvPr/>
            </p:nvSpPr>
            <p:spPr>
              <a:xfrm>
                <a:off x="3402000" y="308736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</p:sp>
          <p:sp>
            <p:nvSpPr>
              <p:cNvPr id="537" name="Google Shape;537;p56"/>
              <p:cNvSpPr/>
              <p:nvPr/>
            </p:nvSpPr>
            <p:spPr>
              <a:xfrm>
                <a:off x="3342600" y="3134520"/>
                <a:ext cx="9144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38" name="Google Shape;538;p56"/>
              <p:cNvSpPr/>
              <p:nvPr/>
            </p:nvSpPr>
            <p:spPr>
              <a:xfrm>
                <a:off x="3347280" y="3139560"/>
                <a:ext cx="306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39" name="Google Shape;539;p56"/>
              <p:cNvSpPr/>
              <p:nvPr/>
            </p:nvSpPr>
            <p:spPr>
              <a:xfrm>
                <a:off x="3350880" y="314352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</p:sp>
          <p:sp>
            <p:nvSpPr>
              <p:cNvPr id="540" name="Google Shape;540;p56"/>
              <p:cNvSpPr/>
              <p:nvPr/>
            </p:nvSpPr>
            <p:spPr>
              <a:xfrm>
                <a:off x="3342600" y="3190320"/>
                <a:ext cx="9144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41" name="Google Shape;541;p56"/>
              <p:cNvSpPr/>
              <p:nvPr/>
            </p:nvSpPr>
            <p:spPr>
              <a:xfrm>
                <a:off x="3398760" y="3195360"/>
                <a:ext cx="306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42" name="Google Shape;542;p56"/>
              <p:cNvSpPr/>
              <p:nvPr/>
            </p:nvSpPr>
            <p:spPr>
              <a:xfrm>
                <a:off x="3402000" y="319896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</p:sp>
          <p:sp>
            <p:nvSpPr>
              <p:cNvPr id="543" name="Google Shape;543;p56"/>
              <p:cNvSpPr/>
              <p:nvPr/>
            </p:nvSpPr>
            <p:spPr>
              <a:xfrm>
                <a:off x="3198960" y="2342520"/>
                <a:ext cx="356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544" name="Google Shape;544;p56"/>
              <p:cNvSpPr/>
              <p:nvPr/>
            </p:nvSpPr>
            <p:spPr>
              <a:xfrm>
                <a:off x="3253680" y="2344680"/>
                <a:ext cx="177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545" name="Google Shape;545;p56"/>
              <p:cNvSpPr/>
              <p:nvPr/>
            </p:nvSpPr>
            <p:spPr>
              <a:xfrm>
                <a:off x="3198960" y="2416680"/>
                <a:ext cx="356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46" name="Google Shape;546;p56"/>
              <p:cNvSpPr/>
              <p:nvPr/>
            </p:nvSpPr>
            <p:spPr>
              <a:xfrm>
                <a:off x="3253680" y="2418840"/>
                <a:ext cx="1774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547" name="Google Shape;547;p56"/>
              <p:cNvSpPr/>
              <p:nvPr/>
            </p:nvSpPr>
            <p:spPr>
              <a:xfrm>
                <a:off x="3198960" y="2539440"/>
                <a:ext cx="356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548" name="Google Shape;548;p56"/>
              <p:cNvSpPr/>
              <p:nvPr/>
            </p:nvSpPr>
            <p:spPr>
              <a:xfrm>
                <a:off x="3253680" y="2541600"/>
                <a:ext cx="177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549" name="Google Shape;549;p56"/>
              <p:cNvSpPr/>
              <p:nvPr/>
            </p:nvSpPr>
            <p:spPr>
              <a:xfrm>
                <a:off x="3198960" y="2613600"/>
                <a:ext cx="356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50" name="Google Shape;550;p56"/>
              <p:cNvSpPr/>
              <p:nvPr/>
            </p:nvSpPr>
            <p:spPr>
              <a:xfrm>
                <a:off x="3253680" y="2615760"/>
                <a:ext cx="1774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551" name="Google Shape;551;p56"/>
              <p:cNvSpPr/>
              <p:nvPr/>
            </p:nvSpPr>
            <p:spPr>
              <a:xfrm>
                <a:off x="3198960" y="2736360"/>
                <a:ext cx="356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52" name="Google Shape;552;p56"/>
              <p:cNvSpPr/>
              <p:nvPr/>
            </p:nvSpPr>
            <p:spPr>
              <a:xfrm>
                <a:off x="3253680" y="2738520"/>
                <a:ext cx="1774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553" name="Google Shape;553;p56"/>
              <p:cNvSpPr/>
              <p:nvPr/>
            </p:nvSpPr>
            <p:spPr>
              <a:xfrm>
                <a:off x="3198960" y="2810520"/>
                <a:ext cx="3564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554" name="Google Shape;554;p56"/>
              <p:cNvSpPr/>
              <p:nvPr/>
            </p:nvSpPr>
            <p:spPr>
              <a:xfrm>
                <a:off x="3253680" y="2812680"/>
                <a:ext cx="177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555" name="Google Shape;555;p56"/>
              <p:cNvSpPr/>
              <p:nvPr/>
            </p:nvSpPr>
            <p:spPr>
              <a:xfrm>
                <a:off x="3156480" y="2497320"/>
                <a:ext cx="317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6" name="Google Shape;556;p56"/>
              <p:cNvSpPr/>
              <p:nvPr/>
            </p:nvSpPr>
            <p:spPr>
              <a:xfrm>
                <a:off x="3156480" y="2693160"/>
                <a:ext cx="317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7" name="Google Shape;557;p56"/>
              <p:cNvSpPr/>
              <p:nvPr/>
            </p:nvSpPr>
            <p:spPr>
              <a:xfrm>
                <a:off x="3156480" y="2878920"/>
                <a:ext cx="317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8" name="Google Shape;558;p56"/>
              <p:cNvSpPr/>
              <p:nvPr/>
            </p:nvSpPr>
            <p:spPr>
              <a:xfrm>
                <a:off x="3200400" y="2916360"/>
                <a:ext cx="1144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59" name="Google Shape;559;p56"/>
              <p:cNvSpPr/>
              <p:nvPr/>
            </p:nvSpPr>
            <p:spPr>
              <a:xfrm>
                <a:off x="3200400" y="2972160"/>
                <a:ext cx="114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60" name="Google Shape;560;p56"/>
              <p:cNvSpPr/>
              <p:nvPr/>
            </p:nvSpPr>
            <p:spPr>
              <a:xfrm>
                <a:off x="3200400" y="3027960"/>
                <a:ext cx="114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61" name="Google Shape;561;p56"/>
              <p:cNvSpPr/>
              <p:nvPr/>
            </p:nvSpPr>
            <p:spPr>
              <a:xfrm>
                <a:off x="3200400" y="3083400"/>
                <a:ext cx="1144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62" name="Google Shape;562;p56"/>
              <p:cNvSpPr/>
              <p:nvPr/>
            </p:nvSpPr>
            <p:spPr>
              <a:xfrm>
                <a:off x="3200400" y="3139200"/>
                <a:ext cx="114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563" name="Google Shape;563;p56"/>
              <p:cNvSpPr/>
              <p:nvPr/>
            </p:nvSpPr>
            <p:spPr>
              <a:xfrm>
                <a:off x="3200400" y="3194640"/>
                <a:ext cx="11448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564" name="Google Shape;564;p56"/>
            <p:cNvGrpSpPr/>
            <p:nvPr/>
          </p:nvGrpSpPr>
          <p:grpSpPr>
            <a:xfrm>
              <a:off x="4962240" y="2452320"/>
              <a:ext cx="1065960" cy="666360"/>
              <a:chOff x="4962240" y="2452320"/>
              <a:chExt cx="1065960" cy="666360"/>
            </a:xfrm>
          </p:grpSpPr>
          <p:sp>
            <p:nvSpPr>
              <p:cNvPr id="565" name="Google Shape;565;p56"/>
              <p:cNvSpPr/>
              <p:nvPr/>
            </p:nvSpPr>
            <p:spPr>
              <a:xfrm>
                <a:off x="4962240" y="2512440"/>
                <a:ext cx="1065960" cy="6062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66" name="Google Shape;566;p56"/>
              <p:cNvSpPr/>
              <p:nvPr/>
            </p:nvSpPr>
            <p:spPr>
              <a:xfrm>
                <a:off x="4962240" y="2512440"/>
                <a:ext cx="1065960" cy="6062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567" name="Google Shape;567;p56"/>
              <p:cNvSpPr/>
              <p:nvPr/>
            </p:nvSpPr>
            <p:spPr>
              <a:xfrm>
                <a:off x="4962240" y="2970000"/>
                <a:ext cx="10659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568" name="Google Shape;568;p56"/>
              <p:cNvSpPr/>
              <p:nvPr/>
            </p:nvSpPr>
            <p:spPr>
              <a:xfrm>
                <a:off x="4994640" y="3030120"/>
                <a:ext cx="85284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9" name="Google Shape;569;p56"/>
              <p:cNvSpPr/>
              <p:nvPr/>
            </p:nvSpPr>
            <p:spPr>
              <a:xfrm>
                <a:off x="4994640" y="3030120"/>
                <a:ext cx="42624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70" name="Google Shape;570;p56"/>
              <p:cNvSpPr/>
              <p:nvPr/>
            </p:nvSpPr>
            <p:spPr>
              <a:xfrm>
                <a:off x="5946120" y="3030120"/>
                <a:ext cx="1224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71" name="Google Shape;571;p56"/>
              <p:cNvSpPr/>
              <p:nvPr/>
            </p:nvSpPr>
            <p:spPr>
              <a:xfrm>
                <a:off x="5983200" y="3030120"/>
                <a:ext cx="1224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72" name="Google Shape;572;p56"/>
              <p:cNvSpPr/>
              <p:nvPr/>
            </p:nvSpPr>
            <p:spPr>
              <a:xfrm>
                <a:off x="5983200" y="3051720"/>
                <a:ext cx="12240" cy="648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73" name="Google Shape;573;p56"/>
              <p:cNvSpPr/>
              <p:nvPr/>
            </p:nvSpPr>
            <p:spPr>
              <a:xfrm>
                <a:off x="5946120" y="3051720"/>
                <a:ext cx="12240" cy="648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74" name="Google Shape;574;p56"/>
              <p:cNvSpPr/>
              <p:nvPr/>
            </p:nvSpPr>
            <p:spPr>
              <a:xfrm>
                <a:off x="5870160" y="3030120"/>
                <a:ext cx="5364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75" name="Google Shape;575;p56"/>
              <p:cNvSpPr/>
              <p:nvPr/>
            </p:nvSpPr>
            <p:spPr>
              <a:xfrm>
                <a:off x="5889240" y="3034800"/>
                <a:ext cx="1764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76" name="Google Shape;576;p56"/>
              <p:cNvSpPr/>
              <p:nvPr/>
            </p:nvSpPr>
            <p:spPr>
              <a:xfrm>
                <a:off x="4962240" y="2452320"/>
                <a:ext cx="1065960" cy="5976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577" name="Google Shape;577;p56"/>
              <p:cNvSpPr/>
              <p:nvPr/>
            </p:nvSpPr>
            <p:spPr>
              <a:xfrm>
                <a:off x="5244480" y="2646360"/>
                <a:ext cx="501120" cy="237240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78" name="Google Shape;578;p56"/>
              <p:cNvSpPr/>
              <p:nvPr/>
            </p:nvSpPr>
            <p:spPr>
              <a:xfrm>
                <a:off x="5244480" y="2646360"/>
                <a:ext cx="501120" cy="237240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579" name="Google Shape;579;p56"/>
              <p:cNvSpPr/>
              <p:nvPr/>
            </p:nvSpPr>
            <p:spPr>
              <a:xfrm>
                <a:off x="5532480" y="2669400"/>
                <a:ext cx="185400" cy="186840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80" name="Google Shape;580;p56"/>
              <p:cNvSpPr/>
              <p:nvPr/>
            </p:nvSpPr>
            <p:spPr>
              <a:xfrm>
                <a:off x="5532480" y="2669400"/>
                <a:ext cx="185400" cy="186840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581" name="Google Shape;581;p56"/>
              <p:cNvSpPr/>
              <p:nvPr/>
            </p:nvSpPr>
            <p:spPr>
              <a:xfrm>
                <a:off x="5256720" y="2657880"/>
                <a:ext cx="1868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82" name="Google Shape;582;p56"/>
              <p:cNvSpPr/>
              <p:nvPr/>
            </p:nvSpPr>
            <p:spPr>
              <a:xfrm>
                <a:off x="5256720" y="2657880"/>
                <a:ext cx="1868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583" name="Google Shape;583;p56"/>
              <p:cNvSpPr/>
              <p:nvPr/>
            </p:nvSpPr>
            <p:spPr>
              <a:xfrm>
                <a:off x="5300640" y="2701440"/>
                <a:ext cx="17208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84" name="Google Shape;584;p56"/>
              <p:cNvSpPr/>
              <p:nvPr/>
            </p:nvSpPr>
            <p:spPr>
              <a:xfrm>
                <a:off x="5300640" y="2701440"/>
                <a:ext cx="17208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585" name="Google Shape;585;p56"/>
              <p:cNvSpPr/>
              <p:nvPr/>
            </p:nvSpPr>
            <p:spPr>
              <a:xfrm>
                <a:off x="5583960" y="2720880"/>
                <a:ext cx="156240" cy="158040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86" name="Google Shape;586;p56"/>
              <p:cNvSpPr/>
              <p:nvPr/>
            </p:nvSpPr>
            <p:spPr>
              <a:xfrm>
                <a:off x="5583960" y="2720880"/>
                <a:ext cx="156240" cy="158040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</p:sp>
          <p:sp>
            <p:nvSpPr>
              <p:cNvPr id="587" name="Google Shape;587;p56"/>
              <p:cNvSpPr/>
              <p:nvPr/>
            </p:nvSpPr>
            <p:spPr>
              <a:xfrm>
                <a:off x="5244480" y="2646360"/>
                <a:ext cx="501120" cy="237240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</p:grpSp>
        <p:grpSp>
          <p:nvGrpSpPr>
            <p:cNvPr id="588" name="Google Shape;588;p56"/>
            <p:cNvGrpSpPr/>
            <p:nvPr/>
          </p:nvGrpSpPr>
          <p:grpSpPr>
            <a:xfrm>
              <a:off x="3124800" y="2097000"/>
              <a:ext cx="2903760" cy="2628000"/>
              <a:chOff x="3124800" y="2097000"/>
              <a:chExt cx="2903760" cy="2628000"/>
            </a:xfrm>
          </p:grpSpPr>
          <p:sp>
            <p:nvSpPr>
              <p:cNvPr id="589" name="Google Shape;589;p56"/>
              <p:cNvSpPr/>
              <p:nvPr/>
            </p:nvSpPr>
            <p:spPr>
              <a:xfrm>
                <a:off x="4351320" y="3233160"/>
                <a:ext cx="30564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</p:sp>
          <p:sp>
            <p:nvSpPr>
              <p:cNvPr id="590" name="Google Shape;590;p56"/>
              <p:cNvSpPr/>
              <p:nvPr/>
            </p:nvSpPr>
            <p:spPr>
              <a:xfrm>
                <a:off x="4664160" y="3233160"/>
                <a:ext cx="972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</p:sp>
          <p:sp>
            <p:nvSpPr>
              <p:cNvPr id="591" name="Google Shape;591;p56"/>
              <p:cNvSpPr/>
              <p:nvPr/>
            </p:nvSpPr>
            <p:spPr>
              <a:xfrm>
                <a:off x="4768920" y="3233160"/>
                <a:ext cx="11484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</p:sp>
          <p:sp>
            <p:nvSpPr>
              <p:cNvPr id="592" name="Google Shape;592;p56"/>
              <p:cNvSpPr/>
              <p:nvPr/>
            </p:nvSpPr>
            <p:spPr>
              <a:xfrm>
                <a:off x="4285800" y="3269520"/>
                <a:ext cx="25452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</p:sp>
          <p:sp>
            <p:nvSpPr>
              <p:cNvPr id="593" name="Google Shape;593;p56"/>
              <p:cNvSpPr/>
              <p:nvPr/>
            </p:nvSpPr>
            <p:spPr>
              <a:xfrm>
                <a:off x="4548960" y="3269520"/>
                <a:ext cx="8316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</p:sp>
          <p:sp>
            <p:nvSpPr>
              <p:cNvPr id="594" name="Google Shape;594;p56"/>
              <p:cNvSpPr/>
              <p:nvPr/>
            </p:nvSpPr>
            <p:spPr>
              <a:xfrm>
                <a:off x="4440240" y="4590720"/>
                <a:ext cx="115920" cy="74880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95" name="Google Shape;595;p56"/>
              <p:cNvSpPr/>
              <p:nvPr/>
            </p:nvSpPr>
            <p:spPr>
              <a:xfrm>
                <a:off x="4601880" y="4591440"/>
                <a:ext cx="115920" cy="7488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96" name="Google Shape;596;p56"/>
              <p:cNvSpPr/>
              <p:nvPr/>
            </p:nvSpPr>
            <p:spPr>
              <a:xfrm>
                <a:off x="3124800" y="3377520"/>
                <a:ext cx="290376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597" name="Google Shape;597;p56"/>
              <p:cNvSpPr/>
              <p:nvPr/>
            </p:nvSpPr>
            <p:spPr>
              <a:xfrm>
                <a:off x="4394520" y="4618800"/>
                <a:ext cx="8640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98" name="Google Shape;598;p56"/>
              <p:cNvSpPr/>
              <p:nvPr/>
            </p:nvSpPr>
            <p:spPr>
              <a:xfrm>
                <a:off x="4293000" y="3715920"/>
                <a:ext cx="191160" cy="90432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99" name="Google Shape;599;p56"/>
              <p:cNvSpPr/>
              <p:nvPr/>
            </p:nvSpPr>
            <p:spPr>
              <a:xfrm>
                <a:off x="4656600" y="4618800"/>
                <a:ext cx="8640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600" name="Google Shape;600;p56"/>
              <p:cNvSpPr/>
              <p:nvPr/>
            </p:nvSpPr>
            <p:spPr>
              <a:xfrm>
                <a:off x="4649760" y="3715920"/>
                <a:ext cx="191160" cy="90432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601" name="Google Shape;601;p56"/>
              <p:cNvSpPr/>
              <p:nvPr/>
            </p:nvSpPr>
            <p:spPr>
              <a:xfrm>
                <a:off x="4030200" y="3295800"/>
                <a:ext cx="65880" cy="99360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</p:sp>
          <p:sp>
            <p:nvSpPr>
              <p:cNvPr id="602" name="Google Shape;602;p56"/>
              <p:cNvSpPr/>
              <p:nvPr/>
            </p:nvSpPr>
            <p:spPr>
              <a:xfrm>
                <a:off x="4029840" y="3076560"/>
                <a:ext cx="234720" cy="384840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</p:sp>
          <p:sp>
            <p:nvSpPr>
              <p:cNvPr id="603" name="Google Shape;603;p56"/>
              <p:cNvSpPr/>
              <p:nvPr/>
            </p:nvSpPr>
            <p:spPr>
              <a:xfrm>
                <a:off x="5056920" y="3295800"/>
                <a:ext cx="65880" cy="99360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</p:sp>
          <p:sp>
            <p:nvSpPr>
              <p:cNvPr id="604" name="Google Shape;604;p56"/>
              <p:cNvSpPr/>
              <p:nvPr/>
            </p:nvSpPr>
            <p:spPr>
              <a:xfrm>
                <a:off x="4888440" y="3076560"/>
                <a:ext cx="234720" cy="384840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</p:sp>
          <p:sp>
            <p:nvSpPr>
              <p:cNvPr id="605" name="Google Shape;605;p56"/>
              <p:cNvSpPr/>
              <p:nvPr/>
            </p:nvSpPr>
            <p:spPr>
              <a:xfrm>
                <a:off x="4285800" y="3555000"/>
                <a:ext cx="581400" cy="311760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606" name="Google Shape;606;p56"/>
              <p:cNvSpPr/>
              <p:nvPr/>
            </p:nvSpPr>
            <p:spPr>
              <a:xfrm>
                <a:off x="4104720" y="2737800"/>
                <a:ext cx="943560" cy="94356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07" name="Google Shape;607;p56"/>
              <p:cNvSpPr/>
              <p:nvPr/>
            </p:nvSpPr>
            <p:spPr>
              <a:xfrm>
                <a:off x="4126680" y="3769920"/>
                <a:ext cx="900000" cy="138240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608" name="Google Shape;608;p56"/>
              <p:cNvSpPr/>
              <p:nvPr/>
            </p:nvSpPr>
            <p:spPr>
              <a:xfrm>
                <a:off x="4235040" y="2880000"/>
                <a:ext cx="682920" cy="855360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609" name="Google Shape;609;p56"/>
              <p:cNvSpPr/>
              <p:nvPr/>
            </p:nvSpPr>
            <p:spPr>
              <a:xfrm>
                <a:off x="4453560" y="3086640"/>
                <a:ext cx="2458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610" name="Google Shape;610;p56"/>
              <p:cNvSpPr/>
              <p:nvPr/>
            </p:nvSpPr>
            <p:spPr>
              <a:xfrm>
                <a:off x="4554360" y="4049640"/>
                <a:ext cx="4428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1" name="Google Shape;611;p56"/>
              <p:cNvSpPr/>
              <p:nvPr/>
            </p:nvSpPr>
            <p:spPr>
              <a:xfrm>
                <a:off x="4520880" y="3116520"/>
                <a:ext cx="111600" cy="955080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612" name="Google Shape;612;p56"/>
              <p:cNvSpPr/>
              <p:nvPr/>
            </p:nvSpPr>
            <p:spPr>
              <a:xfrm>
                <a:off x="4169880" y="3906720"/>
                <a:ext cx="8136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613" name="Google Shape;613;p56"/>
              <p:cNvSpPr/>
              <p:nvPr/>
            </p:nvSpPr>
            <p:spPr>
              <a:xfrm>
                <a:off x="4237200" y="4583160"/>
                <a:ext cx="89280" cy="89280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4" name="Google Shape;614;p56"/>
              <p:cNvSpPr/>
              <p:nvPr/>
            </p:nvSpPr>
            <p:spPr>
              <a:xfrm>
                <a:off x="4259520" y="4605840"/>
                <a:ext cx="44280" cy="4464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5" name="Google Shape;615;p56"/>
              <p:cNvSpPr/>
              <p:nvPr/>
            </p:nvSpPr>
            <p:spPr>
              <a:xfrm>
                <a:off x="4244400" y="4518720"/>
                <a:ext cx="313200" cy="64080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6" name="Google Shape;616;p56"/>
              <p:cNvSpPr/>
              <p:nvPr/>
            </p:nvSpPr>
            <p:spPr>
              <a:xfrm>
                <a:off x="4826880" y="4583160"/>
                <a:ext cx="89280" cy="89280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7" name="Google Shape;617;p56"/>
              <p:cNvSpPr/>
              <p:nvPr/>
            </p:nvSpPr>
            <p:spPr>
              <a:xfrm>
                <a:off x="4849200" y="4605840"/>
                <a:ext cx="44280" cy="4464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8" name="Google Shape;618;p56"/>
              <p:cNvSpPr/>
              <p:nvPr/>
            </p:nvSpPr>
            <p:spPr>
              <a:xfrm>
                <a:off x="4595400" y="4518720"/>
                <a:ext cx="313200" cy="64080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19" name="Google Shape;619;p56"/>
              <p:cNvSpPr/>
              <p:nvPr/>
            </p:nvSpPr>
            <p:spPr>
              <a:xfrm>
                <a:off x="4550760" y="4530960"/>
                <a:ext cx="4428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20" name="Google Shape;620;p56"/>
              <p:cNvSpPr/>
              <p:nvPr/>
            </p:nvSpPr>
            <p:spPr>
              <a:xfrm>
                <a:off x="4552200" y="4620960"/>
                <a:ext cx="41400" cy="10404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621" name="Google Shape;621;p56"/>
              <p:cNvSpPr/>
              <p:nvPr/>
            </p:nvSpPr>
            <p:spPr>
              <a:xfrm>
                <a:off x="4281120" y="2097000"/>
                <a:ext cx="591120" cy="70200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622" name="Google Shape;622;p56"/>
              <p:cNvSpPr/>
              <p:nvPr/>
            </p:nvSpPr>
            <p:spPr>
              <a:xfrm>
                <a:off x="4379040" y="3981240"/>
                <a:ext cx="395280" cy="44280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</p:grpSp>
      <p:grpSp>
        <p:nvGrpSpPr>
          <p:cNvPr id="142" name="Google Shape;491;p56">
            <a:extLst>
              <a:ext uri="{FF2B5EF4-FFF2-40B4-BE49-F238E27FC236}">
                <a16:creationId xmlns:a16="http://schemas.microsoft.com/office/drawing/2014/main" id="{539138FC-1723-BACF-8C1A-B1D945184D38}"/>
              </a:ext>
            </a:extLst>
          </p:cNvPr>
          <p:cNvGrpSpPr/>
          <p:nvPr/>
        </p:nvGrpSpPr>
        <p:grpSpPr>
          <a:xfrm>
            <a:off x="411089" y="3078306"/>
            <a:ext cx="2212800" cy="1083550"/>
            <a:chOff x="3500550" y="934200"/>
            <a:chExt cx="2212800" cy="1083550"/>
          </a:xfrm>
        </p:grpSpPr>
        <p:sp>
          <p:nvSpPr>
            <p:cNvPr id="143" name="Google Shape;492;p56">
              <a:extLst>
                <a:ext uri="{FF2B5EF4-FFF2-40B4-BE49-F238E27FC236}">
                  <a16:creationId xmlns:a16="http://schemas.microsoft.com/office/drawing/2014/main" id="{CE709C65-7E5A-5520-CC7F-CDF8312D4648}"/>
                </a:ext>
              </a:extLst>
            </p:cNvPr>
            <p:cNvSpPr/>
            <p:nvPr/>
          </p:nvSpPr>
          <p:spPr>
            <a:xfrm>
              <a:off x="4302720" y="934200"/>
              <a:ext cx="519120" cy="37116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493;p56">
              <a:extLst>
                <a:ext uri="{FF2B5EF4-FFF2-40B4-BE49-F238E27FC236}">
                  <a16:creationId xmlns:a16="http://schemas.microsoft.com/office/drawing/2014/main" id="{36D69EDE-8190-262D-340B-0228D3230080}"/>
                </a:ext>
              </a:extLst>
            </p:cNvPr>
            <p:cNvSpPr/>
            <p:nvPr/>
          </p:nvSpPr>
          <p:spPr>
            <a:xfrm>
              <a:off x="3543480" y="1344600"/>
              <a:ext cx="205704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DenseNet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494;p56">
              <a:extLst>
                <a:ext uri="{FF2B5EF4-FFF2-40B4-BE49-F238E27FC236}">
                  <a16:creationId xmlns:a16="http://schemas.microsoft.com/office/drawing/2014/main" id="{EA24AA18-5278-25F6-B3D0-8C4BD66AB184}"/>
                </a:ext>
              </a:extLst>
            </p:cNvPr>
            <p:cNvSpPr/>
            <p:nvPr/>
          </p:nvSpPr>
          <p:spPr>
            <a:xfrm>
              <a:off x="3500550" y="1686250"/>
              <a:ext cx="22128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DenseNet121 developed with TensorFlow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44EEC77-0AE8-9D03-32AE-A70C626503F1}"/>
              </a:ext>
            </a:extLst>
          </p:cNvPr>
          <p:cNvSpPr/>
          <p:nvPr/>
        </p:nvSpPr>
        <p:spPr>
          <a:xfrm>
            <a:off x="4521600" y="2335275"/>
            <a:ext cx="100800" cy="472950"/>
          </a:xfrm>
          <a:prstGeom prst="rect">
            <a:avLst/>
          </a:prstGeom>
          <a:solidFill>
            <a:srgbClr val="DEEBF7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44EEC77-0AE8-9D03-32AE-A70C626503F1}"/>
              </a:ext>
            </a:extLst>
          </p:cNvPr>
          <p:cNvSpPr/>
          <p:nvPr/>
        </p:nvSpPr>
        <p:spPr>
          <a:xfrm>
            <a:off x="4674000" y="2487675"/>
            <a:ext cx="100800" cy="472950"/>
          </a:xfrm>
          <a:prstGeom prst="rect">
            <a:avLst/>
          </a:prstGeom>
          <a:solidFill>
            <a:srgbClr val="DEEBF7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82"/>
          <p:cNvSpPr/>
          <p:nvPr/>
        </p:nvSpPr>
        <p:spPr>
          <a:xfrm>
            <a:off x="4160520" y="2988000"/>
            <a:ext cx="824400" cy="82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82"/>
          <p:cNvSpPr/>
          <p:nvPr/>
        </p:nvSpPr>
        <p:spPr>
          <a:xfrm>
            <a:off x="4159800" y="1026000"/>
            <a:ext cx="824400" cy="82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82"/>
          <p:cNvSpPr/>
          <p:nvPr/>
        </p:nvSpPr>
        <p:spPr>
          <a:xfrm>
            <a:off x="7300800" y="2028240"/>
            <a:ext cx="824400" cy="8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82"/>
          <p:cNvSpPr/>
          <p:nvPr/>
        </p:nvSpPr>
        <p:spPr>
          <a:xfrm>
            <a:off x="1019160" y="1026000"/>
            <a:ext cx="824400" cy="82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82"/>
          <p:cNvSpPr txBox="1"/>
          <p:nvPr/>
        </p:nvSpPr>
        <p:spPr>
          <a:xfrm>
            <a:off x="457200" y="411480"/>
            <a:ext cx="8229240" cy="37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strike="noStrik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Pipeline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9" name="Google Shape;2369;p82"/>
          <p:cNvGrpSpPr/>
          <p:nvPr/>
        </p:nvGrpSpPr>
        <p:grpSpPr>
          <a:xfrm>
            <a:off x="1251360" y="1291320"/>
            <a:ext cx="360360" cy="293400"/>
            <a:chOff x="1251360" y="1291320"/>
            <a:chExt cx="360360" cy="293400"/>
          </a:xfrm>
        </p:grpSpPr>
        <p:sp>
          <p:nvSpPr>
            <p:cNvPr id="2370" name="Google Shape;2370;p82"/>
            <p:cNvSpPr/>
            <p:nvPr/>
          </p:nvSpPr>
          <p:spPr>
            <a:xfrm>
              <a:off x="1310760" y="1375200"/>
              <a:ext cx="300960" cy="42120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2"/>
            <p:cNvSpPr/>
            <p:nvPr/>
          </p:nvSpPr>
          <p:spPr>
            <a:xfrm>
              <a:off x="1292040" y="1438560"/>
              <a:ext cx="313920" cy="146160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2"/>
            <p:cNvSpPr/>
            <p:nvPr/>
          </p:nvSpPr>
          <p:spPr>
            <a:xfrm>
              <a:off x="1251360" y="1291320"/>
              <a:ext cx="338400" cy="291240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2373;p82"/>
          <p:cNvGrpSpPr/>
          <p:nvPr/>
        </p:nvGrpSpPr>
        <p:grpSpPr>
          <a:xfrm>
            <a:off x="457200" y="1945080"/>
            <a:ext cx="1948680" cy="810000"/>
            <a:chOff x="457200" y="1945080"/>
            <a:chExt cx="1948680" cy="810000"/>
          </a:xfrm>
        </p:grpSpPr>
        <p:sp>
          <p:nvSpPr>
            <p:cNvPr id="2374" name="Google Shape;2374;p82"/>
            <p:cNvSpPr/>
            <p:nvPr/>
          </p:nvSpPr>
          <p:spPr>
            <a:xfrm>
              <a:off x="457200" y="1945080"/>
              <a:ext cx="194868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 the images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82"/>
            <p:cNvSpPr/>
            <p:nvPr/>
          </p:nvSpPr>
          <p:spPr>
            <a:xfrm>
              <a:off x="457200" y="2272320"/>
              <a:ext cx="1948680" cy="482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Collect the images and import them 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6" name="Google Shape;2376;p82"/>
          <p:cNvGrpSpPr/>
          <p:nvPr/>
        </p:nvGrpSpPr>
        <p:grpSpPr>
          <a:xfrm>
            <a:off x="4411080" y="1255320"/>
            <a:ext cx="321480" cy="365400"/>
            <a:chOff x="4411080" y="1255320"/>
            <a:chExt cx="321480" cy="365400"/>
          </a:xfrm>
        </p:grpSpPr>
        <p:sp>
          <p:nvSpPr>
            <p:cNvPr id="2377" name="Google Shape;2377;p82"/>
            <p:cNvSpPr/>
            <p:nvPr/>
          </p:nvSpPr>
          <p:spPr>
            <a:xfrm>
              <a:off x="4411080" y="1255320"/>
              <a:ext cx="276480" cy="320400"/>
            </a:xfrm>
            <a:custGeom>
              <a:avLst/>
              <a:gdLst/>
              <a:ahLst/>
              <a:cxnLst/>
              <a:rect l="l" t="t" r="r" b="b"/>
              <a:pathLst>
                <a:path w="8098" h="9384" extrusionOk="0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2"/>
            <p:cNvSpPr/>
            <p:nvPr/>
          </p:nvSpPr>
          <p:spPr>
            <a:xfrm>
              <a:off x="4454280" y="1298520"/>
              <a:ext cx="278280" cy="322200"/>
            </a:xfrm>
            <a:custGeom>
              <a:avLst/>
              <a:gdLst/>
              <a:ahLst/>
              <a:cxnLst/>
              <a:rect l="l" t="t" r="r" b="b"/>
              <a:pathLst>
                <a:path w="8145" h="9431" extrusionOk="0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2"/>
            <p:cNvSpPr/>
            <p:nvPr/>
          </p:nvSpPr>
          <p:spPr>
            <a:xfrm>
              <a:off x="4453560" y="1298520"/>
              <a:ext cx="64080" cy="6408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0" name="Google Shape;2380;p82"/>
          <p:cNvGrpSpPr/>
          <p:nvPr/>
        </p:nvGrpSpPr>
        <p:grpSpPr>
          <a:xfrm>
            <a:off x="3391560" y="1970550"/>
            <a:ext cx="2315520" cy="897300"/>
            <a:chOff x="3597480" y="1945080"/>
            <a:chExt cx="1948680" cy="897300"/>
          </a:xfrm>
        </p:grpSpPr>
        <p:sp>
          <p:nvSpPr>
            <p:cNvPr id="2381" name="Google Shape;2381;p82"/>
            <p:cNvSpPr/>
            <p:nvPr/>
          </p:nvSpPr>
          <p:spPr>
            <a:xfrm>
              <a:off x="3597480" y="1945080"/>
              <a:ext cx="194868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Preprocess the images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82"/>
            <p:cNvSpPr/>
            <p:nvPr/>
          </p:nvSpPr>
          <p:spPr>
            <a:xfrm>
              <a:off x="3597480" y="2359620"/>
              <a:ext cx="1948680" cy="482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Preprocess the images (reshape, normalize, augmentation)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3" name="Google Shape;2383;p82"/>
          <p:cNvGrpSpPr/>
          <p:nvPr/>
        </p:nvGrpSpPr>
        <p:grpSpPr>
          <a:xfrm>
            <a:off x="7533000" y="2262960"/>
            <a:ext cx="360360" cy="354960"/>
            <a:chOff x="7533000" y="2262960"/>
            <a:chExt cx="360360" cy="354960"/>
          </a:xfrm>
        </p:grpSpPr>
        <p:sp>
          <p:nvSpPr>
            <p:cNvPr id="2384" name="Google Shape;2384;p82"/>
            <p:cNvSpPr/>
            <p:nvPr/>
          </p:nvSpPr>
          <p:spPr>
            <a:xfrm>
              <a:off x="7654680" y="2262960"/>
              <a:ext cx="115920" cy="110160"/>
            </a:xfrm>
            <a:custGeom>
              <a:avLst/>
              <a:gdLst/>
              <a:ahLst/>
              <a:cxnLst/>
              <a:rect l="l" t="t" r="r" b="b"/>
              <a:pathLst>
                <a:path w="3407" h="3235" extrusionOk="0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2"/>
            <p:cNvSpPr/>
            <p:nvPr/>
          </p:nvSpPr>
          <p:spPr>
            <a:xfrm>
              <a:off x="7533000" y="2385360"/>
              <a:ext cx="115200" cy="110520"/>
            </a:xfrm>
            <a:custGeom>
              <a:avLst/>
              <a:gdLst/>
              <a:ahLst/>
              <a:cxnLst/>
              <a:rect l="l" t="t" r="r" b="b"/>
              <a:pathLst>
                <a:path w="3383" h="3246" extrusionOk="0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2"/>
            <p:cNvSpPr/>
            <p:nvPr/>
          </p:nvSpPr>
          <p:spPr>
            <a:xfrm>
              <a:off x="7777440" y="2385360"/>
              <a:ext cx="115920" cy="110520"/>
            </a:xfrm>
            <a:custGeom>
              <a:avLst/>
              <a:gdLst/>
              <a:ahLst/>
              <a:cxnLst/>
              <a:rect l="l" t="t" r="r" b="b"/>
              <a:pathLst>
                <a:path w="3407" h="3246" extrusionOk="0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2"/>
            <p:cNvSpPr/>
            <p:nvPr/>
          </p:nvSpPr>
          <p:spPr>
            <a:xfrm>
              <a:off x="7642440" y="2507760"/>
              <a:ext cx="122400" cy="110160"/>
            </a:xfrm>
            <a:custGeom>
              <a:avLst/>
              <a:gdLst/>
              <a:ahLst/>
              <a:cxnLst/>
              <a:rect l="l" t="t" r="r" b="b"/>
              <a:pathLst>
                <a:path w="3600" h="3236" extrusionOk="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2"/>
            <p:cNvSpPr/>
            <p:nvPr/>
          </p:nvSpPr>
          <p:spPr>
            <a:xfrm>
              <a:off x="7589880" y="2324160"/>
              <a:ext cx="57240" cy="52560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2"/>
            <p:cNvSpPr/>
            <p:nvPr/>
          </p:nvSpPr>
          <p:spPr>
            <a:xfrm>
              <a:off x="7772760" y="2504160"/>
              <a:ext cx="58320" cy="52920"/>
            </a:xfrm>
            <a:custGeom>
              <a:avLst/>
              <a:gdLst/>
              <a:ahLst/>
              <a:cxnLst/>
              <a:rect l="l" t="t" r="r" b="b"/>
              <a:pathLst>
                <a:path w="1719" h="1560" extrusionOk="0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2"/>
            <p:cNvSpPr/>
            <p:nvPr/>
          </p:nvSpPr>
          <p:spPr>
            <a:xfrm>
              <a:off x="7589520" y="2504160"/>
              <a:ext cx="58320" cy="52920"/>
            </a:xfrm>
            <a:custGeom>
              <a:avLst/>
              <a:gdLst/>
              <a:ahLst/>
              <a:cxnLst/>
              <a:rect l="l" t="t" r="r" b="b"/>
              <a:pathLst>
                <a:path w="1720" h="1560" extrusionOk="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2"/>
            <p:cNvSpPr/>
            <p:nvPr/>
          </p:nvSpPr>
          <p:spPr>
            <a:xfrm>
              <a:off x="7772760" y="2324160"/>
              <a:ext cx="57240" cy="52560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82"/>
          <p:cNvGrpSpPr/>
          <p:nvPr/>
        </p:nvGrpSpPr>
        <p:grpSpPr>
          <a:xfrm>
            <a:off x="6738840" y="2929320"/>
            <a:ext cx="1948680" cy="892530"/>
            <a:chOff x="6738840" y="2929320"/>
            <a:chExt cx="1948680" cy="892530"/>
          </a:xfrm>
        </p:grpSpPr>
        <p:sp>
          <p:nvSpPr>
            <p:cNvPr id="2393" name="Google Shape;2393;p82"/>
            <p:cNvSpPr/>
            <p:nvPr/>
          </p:nvSpPr>
          <p:spPr>
            <a:xfrm>
              <a:off x="6738840" y="2929320"/>
              <a:ext cx="194868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82"/>
            <p:cNvSpPr/>
            <p:nvPr/>
          </p:nvSpPr>
          <p:spPr>
            <a:xfrm>
              <a:off x="6738840" y="3339090"/>
              <a:ext cx="1948680" cy="482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Train the Neural Network on training dataset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Google Shape;2395;p82"/>
          <p:cNvSpPr/>
          <p:nvPr/>
        </p:nvSpPr>
        <p:spPr>
          <a:xfrm>
            <a:off x="4377960" y="3217680"/>
            <a:ext cx="389880" cy="365040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82"/>
          <p:cNvSpPr/>
          <p:nvPr/>
        </p:nvSpPr>
        <p:spPr>
          <a:xfrm>
            <a:off x="1019160" y="2988000"/>
            <a:ext cx="824400" cy="82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7" name="Google Shape;2397;p82"/>
          <p:cNvGrpSpPr/>
          <p:nvPr/>
        </p:nvGrpSpPr>
        <p:grpSpPr>
          <a:xfrm>
            <a:off x="457200" y="3907440"/>
            <a:ext cx="1948680" cy="872101"/>
            <a:chOff x="457200" y="3907440"/>
            <a:chExt cx="1948680" cy="872101"/>
          </a:xfrm>
        </p:grpSpPr>
        <p:sp>
          <p:nvSpPr>
            <p:cNvPr id="2398" name="Google Shape;2398;p82"/>
            <p:cNvSpPr/>
            <p:nvPr/>
          </p:nvSpPr>
          <p:spPr>
            <a:xfrm>
              <a:off x="457200" y="3907440"/>
              <a:ext cx="194868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Tune the Model </a:t>
              </a:r>
              <a:endParaRPr sz="18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2"/>
            <p:cNvSpPr/>
            <p:nvPr/>
          </p:nvSpPr>
          <p:spPr>
            <a:xfrm>
              <a:off x="457200" y="4296781"/>
              <a:ext cx="1948680" cy="482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strike="noStrik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Hyperparameters tuning to improve performance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0" name="Google Shape;2400;p82"/>
          <p:cNvGrpSpPr/>
          <p:nvPr/>
        </p:nvGrpSpPr>
        <p:grpSpPr>
          <a:xfrm>
            <a:off x="3495060" y="3907440"/>
            <a:ext cx="2108520" cy="766890"/>
            <a:chOff x="3598560" y="3907440"/>
            <a:chExt cx="1948680" cy="766890"/>
          </a:xfrm>
        </p:grpSpPr>
        <p:sp>
          <p:nvSpPr>
            <p:cNvPr id="2401" name="Google Shape;2401;p82"/>
            <p:cNvSpPr/>
            <p:nvPr/>
          </p:nvSpPr>
          <p:spPr>
            <a:xfrm>
              <a:off x="3598560" y="3907440"/>
              <a:ext cx="1948680" cy="33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2"/>
            <p:cNvSpPr/>
            <p:nvPr/>
          </p:nvSpPr>
          <p:spPr>
            <a:xfrm>
              <a:off x="3598560" y="4191570"/>
              <a:ext cx="1948680" cy="482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sym typeface="Roboto"/>
                </a:rPr>
                <a:t>Evaluate the performance on test set</a:t>
              </a:r>
              <a:endParaRPr sz="1400" b="0" strike="noStrik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3" name="Google Shape;2403;p82"/>
          <p:cNvGrpSpPr/>
          <p:nvPr/>
        </p:nvGrpSpPr>
        <p:grpSpPr>
          <a:xfrm>
            <a:off x="1243440" y="3220920"/>
            <a:ext cx="376200" cy="358560"/>
            <a:chOff x="1243440" y="3220920"/>
            <a:chExt cx="376200" cy="358560"/>
          </a:xfrm>
        </p:grpSpPr>
        <p:sp>
          <p:nvSpPr>
            <p:cNvPr id="2404" name="Google Shape;2404;p82"/>
            <p:cNvSpPr/>
            <p:nvPr/>
          </p:nvSpPr>
          <p:spPr>
            <a:xfrm>
              <a:off x="1243440" y="3220920"/>
              <a:ext cx="268920" cy="327600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2"/>
            <p:cNvSpPr/>
            <p:nvPr/>
          </p:nvSpPr>
          <p:spPr>
            <a:xfrm>
              <a:off x="1378800" y="3405240"/>
              <a:ext cx="240840" cy="174240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6" name="Google Shape;2406;p82"/>
          <p:cNvSpPr/>
          <p:nvPr/>
        </p:nvSpPr>
        <p:spPr>
          <a:xfrm>
            <a:off x="1843920" y="1438200"/>
            <a:ext cx="23155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407" name="Google Shape;2407;p82"/>
          <p:cNvSpPr/>
          <p:nvPr/>
        </p:nvSpPr>
        <p:spPr>
          <a:xfrm>
            <a:off x="4984200" y="1438200"/>
            <a:ext cx="2437200" cy="71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408" name="Google Shape;2408;p82"/>
          <p:cNvSpPr/>
          <p:nvPr/>
        </p:nvSpPr>
        <p:spPr>
          <a:xfrm flipH="1">
            <a:off x="4984560" y="2732400"/>
            <a:ext cx="2436120" cy="667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409" name="Google Shape;2409;p82"/>
          <p:cNvSpPr/>
          <p:nvPr/>
        </p:nvSpPr>
        <p:spPr>
          <a:xfrm rot="10800000">
            <a:off x="1844280" y="3399840"/>
            <a:ext cx="23162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413206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300" y="724625"/>
            <a:ext cx="5711999" cy="41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9"/>
          <p:cNvSpPr txBox="1"/>
          <p:nvPr/>
        </p:nvSpPr>
        <p:spPr>
          <a:xfrm>
            <a:off x="3234100" y="1090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CNN 1 architecture</a:t>
            </a:r>
            <a:endParaRPr/>
          </a:p>
        </p:txBody>
      </p:sp>
      <p:grpSp>
        <p:nvGrpSpPr>
          <p:cNvPr id="778" name="Google Shape;778;p59"/>
          <p:cNvGrpSpPr/>
          <p:nvPr/>
        </p:nvGrpSpPr>
        <p:grpSpPr>
          <a:xfrm>
            <a:off x="5550414" y="2693907"/>
            <a:ext cx="1662011" cy="2230800"/>
            <a:chOff x="3448080" y="1181520"/>
            <a:chExt cx="2247479" cy="3549968"/>
          </a:xfrm>
        </p:grpSpPr>
        <p:sp>
          <p:nvSpPr>
            <p:cNvPr id="779" name="Google Shape;779;p59"/>
            <p:cNvSpPr/>
            <p:nvPr/>
          </p:nvSpPr>
          <p:spPr>
            <a:xfrm>
              <a:off x="3912480" y="1181520"/>
              <a:ext cx="1318298" cy="1318298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0" name="Google Shape;780;p59"/>
            <p:cNvSpPr/>
            <p:nvPr/>
          </p:nvSpPr>
          <p:spPr>
            <a:xfrm>
              <a:off x="3985560" y="1254960"/>
              <a:ext cx="1172170" cy="1171459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81" name="Google Shape;781;p59"/>
            <p:cNvSpPr/>
            <p:nvPr/>
          </p:nvSpPr>
          <p:spPr>
            <a:xfrm>
              <a:off x="5013360" y="1619640"/>
              <a:ext cx="77399" cy="58320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</p:sp>
        <p:sp>
          <p:nvSpPr>
            <p:cNvPr id="782" name="Google Shape;782;p59"/>
            <p:cNvSpPr/>
            <p:nvPr/>
          </p:nvSpPr>
          <p:spPr>
            <a:xfrm>
              <a:off x="4412160" y="1554840"/>
              <a:ext cx="300594" cy="117361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3" name="Google Shape;783;p59"/>
            <p:cNvSpPr/>
            <p:nvPr/>
          </p:nvSpPr>
          <p:spPr>
            <a:xfrm>
              <a:off x="4370400" y="1750320"/>
              <a:ext cx="354241" cy="233279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4" name="Google Shape;784;p59"/>
            <p:cNvSpPr/>
            <p:nvPr/>
          </p:nvSpPr>
          <p:spPr>
            <a:xfrm>
              <a:off x="4849560" y="1940040"/>
              <a:ext cx="24119" cy="100801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5" name="Google Shape;785;p59"/>
            <p:cNvSpPr/>
            <p:nvPr/>
          </p:nvSpPr>
          <p:spPr>
            <a:xfrm>
              <a:off x="5013360" y="1846080"/>
              <a:ext cx="67320" cy="194760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6" name="Google Shape;786;p59"/>
            <p:cNvSpPr/>
            <p:nvPr/>
          </p:nvSpPr>
          <p:spPr>
            <a:xfrm>
              <a:off x="4090680" y="1744920"/>
              <a:ext cx="91802" cy="295563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7" name="Google Shape;787;p59"/>
            <p:cNvSpPr/>
            <p:nvPr/>
          </p:nvSpPr>
          <p:spPr>
            <a:xfrm>
              <a:off x="4624920" y="1242720"/>
              <a:ext cx="24119" cy="143279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8" name="Google Shape;788;p59"/>
            <p:cNvSpPr/>
            <p:nvPr/>
          </p:nvSpPr>
          <p:spPr>
            <a:xfrm>
              <a:off x="4849560" y="1242720"/>
              <a:ext cx="320767" cy="341273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9" name="Google Shape;789;p59"/>
            <p:cNvSpPr/>
            <p:nvPr/>
          </p:nvSpPr>
          <p:spPr>
            <a:xfrm>
              <a:off x="4054680" y="1302480"/>
              <a:ext cx="504711" cy="224277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90" name="Google Shape;790;p59"/>
            <p:cNvSpPr/>
            <p:nvPr/>
          </p:nvSpPr>
          <p:spPr>
            <a:xfrm>
              <a:off x="4054680" y="1648080"/>
              <a:ext cx="93601" cy="24119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91" name="Google Shape;791;p59"/>
            <p:cNvSpPr/>
            <p:nvPr/>
          </p:nvSpPr>
          <p:spPr>
            <a:xfrm>
              <a:off x="4266720" y="1793160"/>
              <a:ext cx="184319" cy="247315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92" name="Google Shape;792;p59"/>
            <p:cNvSpPr/>
            <p:nvPr/>
          </p:nvSpPr>
          <p:spPr>
            <a:xfrm>
              <a:off x="4133520" y="1514880"/>
              <a:ext cx="290513" cy="290513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3" name="Google Shape;793;p59"/>
            <p:cNvSpPr/>
            <p:nvPr/>
          </p:nvSpPr>
          <p:spPr>
            <a:xfrm>
              <a:off x="4533120" y="1373760"/>
              <a:ext cx="208079" cy="208079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4" name="Google Shape;794;p59"/>
            <p:cNvSpPr/>
            <p:nvPr/>
          </p:nvSpPr>
          <p:spPr>
            <a:xfrm>
              <a:off x="4673880" y="1572120"/>
              <a:ext cx="375471" cy="37980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5" name="Google Shape;795;p59"/>
            <p:cNvSpPr/>
            <p:nvPr/>
          </p:nvSpPr>
          <p:spPr>
            <a:xfrm>
              <a:off x="4395960" y="1325160"/>
              <a:ext cx="56160" cy="56160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6" name="Google Shape;796;p59"/>
            <p:cNvSpPr/>
            <p:nvPr/>
          </p:nvSpPr>
          <p:spPr>
            <a:xfrm>
              <a:off x="4038480" y="1631880"/>
              <a:ext cx="56160" cy="56879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7" name="Google Shape;797;p59"/>
            <p:cNvSpPr/>
            <p:nvPr/>
          </p:nvSpPr>
          <p:spPr>
            <a:xfrm>
              <a:off x="4410720" y="1914840"/>
              <a:ext cx="56160" cy="56880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8" name="Google Shape;798;p59"/>
            <p:cNvSpPr/>
            <p:nvPr/>
          </p:nvSpPr>
          <p:spPr>
            <a:xfrm>
              <a:off x="4597200" y="1943280"/>
              <a:ext cx="56879" cy="56160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99" name="Google Shape;799;p59"/>
            <p:cNvSpPr/>
            <p:nvPr/>
          </p:nvSpPr>
          <p:spPr>
            <a:xfrm>
              <a:off x="4519080" y="1733400"/>
              <a:ext cx="56880" cy="56879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00" name="Google Shape;800;p59"/>
            <p:cNvSpPr/>
            <p:nvPr/>
          </p:nvSpPr>
          <p:spPr>
            <a:xfrm>
              <a:off x="5048280" y="1603440"/>
              <a:ext cx="56879" cy="56160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01" name="Google Shape;801;p59"/>
            <p:cNvSpPr/>
            <p:nvPr/>
          </p:nvSpPr>
          <p:spPr>
            <a:xfrm>
              <a:off x="4181760" y="1563480"/>
              <a:ext cx="194040" cy="193322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</p:sp>
        <p:sp>
          <p:nvSpPr>
            <p:cNvPr id="802" name="Google Shape;802;p59"/>
            <p:cNvSpPr/>
            <p:nvPr/>
          </p:nvSpPr>
          <p:spPr>
            <a:xfrm>
              <a:off x="4561920" y="1403640"/>
              <a:ext cx="150117" cy="1493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</p:sp>
        <p:sp>
          <p:nvSpPr>
            <p:cNvPr id="803" name="Google Shape;803;p59"/>
            <p:cNvSpPr/>
            <p:nvPr/>
          </p:nvSpPr>
          <p:spPr>
            <a:xfrm>
              <a:off x="4600440" y="1441440"/>
              <a:ext cx="73079" cy="73079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04" name="Google Shape;804;p59"/>
            <p:cNvSpPr/>
            <p:nvPr/>
          </p:nvSpPr>
          <p:spPr>
            <a:xfrm>
              <a:off x="4227480" y="1608840"/>
              <a:ext cx="102603" cy="102602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05" name="Google Shape;805;p59"/>
            <p:cNvSpPr/>
            <p:nvPr/>
          </p:nvSpPr>
          <p:spPr>
            <a:xfrm>
              <a:off x="4731120" y="1631880"/>
              <a:ext cx="260282" cy="260282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</p:sp>
        <p:sp>
          <p:nvSpPr>
            <p:cNvPr id="806" name="Google Shape;806;p59"/>
            <p:cNvSpPr/>
            <p:nvPr/>
          </p:nvSpPr>
          <p:spPr>
            <a:xfrm>
              <a:off x="4814640" y="1715400"/>
              <a:ext cx="93601" cy="92881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07" name="Google Shape;807;p59"/>
            <p:cNvSpPr/>
            <p:nvPr/>
          </p:nvSpPr>
          <p:spPr>
            <a:xfrm>
              <a:off x="3588840" y="2344320"/>
              <a:ext cx="1965222" cy="679692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08" name="Google Shape;808;p59"/>
            <p:cNvSpPr/>
            <p:nvPr/>
          </p:nvSpPr>
          <p:spPr>
            <a:xfrm>
              <a:off x="3844800" y="2021760"/>
              <a:ext cx="1454009" cy="130323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09" name="Google Shape;809;p59"/>
            <p:cNvSpPr/>
            <p:nvPr/>
          </p:nvSpPr>
          <p:spPr>
            <a:xfrm>
              <a:off x="5554440" y="4322160"/>
              <a:ext cx="141119" cy="409326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10" name="Google Shape;810;p59"/>
            <p:cNvSpPr/>
            <p:nvPr/>
          </p:nvSpPr>
          <p:spPr>
            <a:xfrm>
              <a:off x="3448080" y="4322160"/>
              <a:ext cx="140397" cy="409326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11" name="Google Shape;811;p59"/>
            <p:cNvSpPr/>
            <p:nvPr/>
          </p:nvSpPr>
          <p:spPr>
            <a:xfrm>
              <a:off x="3767760" y="2091240"/>
              <a:ext cx="1608137" cy="1580761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</p:sp>
        <p:sp>
          <p:nvSpPr>
            <p:cNvPr id="812" name="Google Shape;812;p59"/>
            <p:cNvSpPr/>
            <p:nvPr/>
          </p:nvSpPr>
          <p:spPr>
            <a:xfrm>
              <a:off x="4037760" y="2506680"/>
              <a:ext cx="355316" cy="356042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13" name="Google Shape;813;p59"/>
            <p:cNvSpPr/>
            <p:nvPr/>
          </p:nvSpPr>
          <p:spPr>
            <a:xfrm>
              <a:off x="4093920" y="2562480"/>
              <a:ext cx="243357" cy="244082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14" name="Google Shape;814;p59"/>
            <p:cNvSpPr/>
            <p:nvPr/>
          </p:nvSpPr>
          <p:spPr>
            <a:xfrm>
              <a:off x="4749840" y="2506680"/>
              <a:ext cx="356042" cy="356042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15" name="Google Shape;815;p59"/>
            <p:cNvSpPr/>
            <p:nvPr/>
          </p:nvSpPr>
          <p:spPr>
            <a:xfrm>
              <a:off x="4805640" y="2562480"/>
              <a:ext cx="244082" cy="244082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16" name="Google Shape;816;p59"/>
            <p:cNvSpPr/>
            <p:nvPr/>
          </p:nvSpPr>
          <p:spPr>
            <a:xfrm>
              <a:off x="4059720" y="3169800"/>
              <a:ext cx="1024179" cy="29231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17" name="Google Shape;817;p59"/>
            <p:cNvSpPr/>
            <p:nvPr/>
          </p:nvSpPr>
          <p:spPr>
            <a:xfrm>
              <a:off x="4113720" y="3224160"/>
              <a:ext cx="915461" cy="182883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18" name="Google Shape;818;p59"/>
            <p:cNvSpPr/>
            <p:nvPr/>
          </p:nvSpPr>
          <p:spPr>
            <a:xfrm>
              <a:off x="4495680" y="3224160"/>
              <a:ext cx="152278" cy="182883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819" name="Google Shape;819;p59"/>
            <p:cNvSpPr/>
            <p:nvPr/>
          </p:nvSpPr>
          <p:spPr>
            <a:xfrm>
              <a:off x="4190400" y="3224160"/>
              <a:ext cx="152278" cy="182883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820" name="Google Shape;820;p59"/>
            <p:cNvSpPr/>
            <p:nvPr/>
          </p:nvSpPr>
          <p:spPr>
            <a:xfrm>
              <a:off x="4800600" y="3224160"/>
              <a:ext cx="152637" cy="182883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821" name="Google Shape;821;p59"/>
            <p:cNvSpPr/>
            <p:nvPr/>
          </p:nvSpPr>
          <p:spPr>
            <a:xfrm>
              <a:off x="4266720" y="3672000"/>
              <a:ext cx="610201" cy="82799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22" name="Google Shape;822;p59"/>
            <p:cNvSpPr/>
            <p:nvPr/>
          </p:nvSpPr>
          <p:spPr>
            <a:xfrm>
              <a:off x="4396680" y="3754800"/>
              <a:ext cx="350272" cy="274321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</p:sp>
        <p:sp>
          <p:nvSpPr>
            <p:cNvPr id="823" name="Google Shape;823;p59"/>
            <p:cNvSpPr/>
            <p:nvPr/>
          </p:nvSpPr>
          <p:spPr>
            <a:xfrm>
              <a:off x="4396680" y="3846240"/>
              <a:ext cx="350272" cy="91082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24" name="Google Shape;824;p59"/>
            <p:cNvSpPr/>
            <p:nvPr/>
          </p:nvSpPr>
          <p:spPr>
            <a:xfrm>
              <a:off x="3588840" y="4029480"/>
              <a:ext cx="1965222" cy="702008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</p:sp>
      </p:grpSp>
      <p:grpSp>
        <p:nvGrpSpPr>
          <p:cNvPr id="825" name="Google Shape;825;p59"/>
          <p:cNvGrpSpPr/>
          <p:nvPr/>
        </p:nvGrpSpPr>
        <p:grpSpPr>
          <a:xfrm>
            <a:off x="405890" y="308845"/>
            <a:ext cx="990362" cy="1006560"/>
            <a:chOff x="4076640" y="1296720"/>
            <a:chExt cx="990362" cy="1006560"/>
          </a:xfrm>
        </p:grpSpPr>
        <p:sp>
          <p:nvSpPr>
            <p:cNvPr id="826" name="Google Shape;826;p59"/>
            <p:cNvSpPr/>
            <p:nvPr/>
          </p:nvSpPr>
          <p:spPr>
            <a:xfrm>
              <a:off x="4682880" y="1439640"/>
              <a:ext cx="128877" cy="182868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27" name="Google Shape;827;p59"/>
            <p:cNvSpPr/>
            <p:nvPr/>
          </p:nvSpPr>
          <p:spPr>
            <a:xfrm>
              <a:off x="4604400" y="1317960"/>
              <a:ext cx="68764" cy="305633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28" name="Google Shape;828;p59"/>
            <p:cNvSpPr/>
            <p:nvPr/>
          </p:nvSpPr>
          <p:spPr>
            <a:xfrm>
              <a:off x="4507560" y="1393920"/>
              <a:ext cx="27719" cy="228613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29" name="Google Shape;829;p59"/>
            <p:cNvSpPr/>
            <p:nvPr/>
          </p:nvSpPr>
          <p:spPr>
            <a:xfrm>
              <a:off x="4294800" y="1309320"/>
              <a:ext cx="129602" cy="302747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0" name="Google Shape;830;p59"/>
            <p:cNvSpPr/>
            <p:nvPr/>
          </p:nvSpPr>
          <p:spPr>
            <a:xfrm>
              <a:off x="4145400" y="1532880"/>
              <a:ext cx="236157" cy="96120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1" name="Google Shape;831;p59"/>
            <p:cNvSpPr/>
            <p:nvPr/>
          </p:nvSpPr>
          <p:spPr>
            <a:xfrm>
              <a:off x="4088880" y="1694520"/>
              <a:ext cx="292670" cy="2736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2" name="Google Shape;832;p59"/>
            <p:cNvSpPr/>
            <p:nvPr/>
          </p:nvSpPr>
          <p:spPr>
            <a:xfrm>
              <a:off x="4212360" y="1823400"/>
              <a:ext cx="169192" cy="27719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3" name="Google Shape;833;p59"/>
            <p:cNvSpPr/>
            <p:nvPr/>
          </p:nvSpPr>
          <p:spPr>
            <a:xfrm>
              <a:off x="4088880" y="1901160"/>
              <a:ext cx="292670" cy="91081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4" name="Google Shape;834;p59"/>
            <p:cNvSpPr/>
            <p:nvPr/>
          </p:nvSpPr>
          <p:spPr>
            <a:xfrm>
              <a:off x="4408200" y="1964880"/>
              <a:ext cx="27719" cy="132472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5" name="Google Shape;835;p59"/>
            <p:cNvSpPr/>
            <p:nvPr/>
          </p:nvSpPr>
          <p:spPr>
            <a:xfrm>
              <a:off x="4408200" y="1964880"/>
              <a:ext cx="99000" cy="326164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6" name="Google Shape;836;p59"/>
            <p:cNvSpPr/>
            <p:nvPr/>
          </p:nvSpPr>
          <p:spPr>
            <a:xfrm>
              <a:off x="4570920" y="1964880"/>
              <a:ext cx="27719" cy="209882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7" name="Google Shape;837;p59"/>
            <p:cNvSpPr/>
            <p:nvPr/>
          </p:nvSpPr>
          <p:spPr>
            <a:xfrm>
              <a:off x="4682880" y="1964880"/>
              <a:ext cx="114836" cy="254153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8" name="Google Shape;838;p59"/>
            <p:cNvSpPr/>
            <p:nvPr/>
          </p:nvSpPr>
          <p:spPr>
            <a:xfrm>
              <a:off x="4746240" y="1539720"/>
              <a:ext cx="239765" cy="1144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39" name="Google Shape;839;p59"/>
            <p:cNvSpPr/>
            <p:nvPr/>
          </p:nvSpPr>
          <p:spPr>
            <a:xfrm>
              <a:off x="4746240" y="1697400"/>
              <a:ext cx="308168" cy="93955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0" name="Google Shape;840;p59"/>
            <p:cNvSpPr/>
            <p:nvPr/>
          </p:nvSpPr>
          <p:spPr>
            <a:xfrm>
              <a:off x="4746240" y="1798920"/>
              <a:ext cx="239765" cy="16163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1" name="Google Shape;841;p59"/>
            <p:cNvSpPr/>
            <p:nvPr/>
          </p:nvSpPr>
          <p:spPr>
            <a:xfrm>
              <a:off x="4746240" y="1901160"/>
              <a:ext cx="109443" cy="27719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2" name="Google Shape;842;p59"/>
            <p:cNvSpPr/>
            <p:nvPr/>
          </p:nvSpPr>
          <p:spPr>
            <a:xfrm>
              <a:off x="4076640" y="1952280"/>
              <a:ext cx="52200" cy="52200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3" name="Google Shape;843;p59"/>
            <p:cNvSpPr/>
            <p:nvPr/>
          </p:nvSpPr>
          <p:spPr>
            <a:xfrm>
              <a:off x="4199760" y="1810800"/>
              <a:ext cx="52559" cy="52559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4" name="Google Shape;844;p59"/>
            <p:cNvSpPr/>
            <p:nvPr/>
          </p:nvSpPr>
          <p:spPr>
            <a:xfrm>
              <a:off x="4076640" y="1681920"/>
              <a:ext cx="52200" cy="52202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5" name="Google Shape;845;p59"/>
            <p:cNvSpPr/>
            <p:nvPr/>
          </p:nvSpPr>
          <p:spPr>
            <a:xfrm>
              <a:off x="4132800" y="1520280"/>
              <a:ext cx="52559" cy="52559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6" name="Google Shape;846;p59"/>
            <p:cNvSpPr/>
            <p:nvPr/>
          </p:nvSpPr>
          <p:spPr>
            <a:xfrm>
              <a:off x="4282200" y="1296720"/>
              <a:ext cx="52200" cy="52559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7" name="Google Shape;847;p59"/>
            <p:cNvSpPr/>
            <p:nvPr/>
          </p:nvSpPr>
          <p:spPr>
            <a:xfrm>
              <a:off x="4495320" y="1381320"/>
              <a:ext cx="52200" cy="52200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8" name="Google Shape;848;p59"/>
            <p:cNvSpPr/>
            <p:nvPr/>
          </p:nvSpPr>
          <p:spPr>
            <a:xfrm>
              <a:off x="4633560" y="1305360"/>
              <a:ext cx="52202" cy="52559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49" name="Google Shape;849;p59"/>
            <p:cNvSpPr/>
            <p:nvPr/>
          </p:nvSpPr>
          <p:spPr>
            <a:xfrm>
              <a:off x="4771440" y="1427040"/>
              <a:ext cx="52557" cy="52202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0" name="Google Shape;850;p59"/>
            <p:cNvSpPr/>
            <p:nvPr/>
          </p:nvSpPr>
          <p:spPr>
            <a:xfrm>
              <a:off x="4945680" y="1527480"/>
              <a:ext cx="52559" cy="52559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1" name="Google Shape;851;p59"/>
            <p:cNvSpPr/>
            <p:nvPr/>
          </p:nvSpPr>
          <p:spPr>
            <a:xfrm>
              <a:off x="5014800" y="1751400"/>
              <a:ext cx="52202" cy="52557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2" name="Google Shape;852;p59"/>
            <p:cNvSpPr/>
            <p:nvPr/>
          </p:nvSpPr>
          <p:spPr>
            <a:xfrm>
              <a:off x="4945680" y="1920600"/>
              <a:ext cx="52559" cy="52200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3" name="Google Shape;853;p59"/>
            <p:cNvSpPr/>
            <p:nvPr/>
          </p:nvSpPr>
          <p:spPr>
            <a:xfrm>
              <a:off x="4813560" y="1888920"/>
              <a:ext cx="52202" cy="52559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4" name="Google Shape;854;p59"/>
            <p:cNvSpPr/>
            <p:nvPr/>
          </p:nvSpPr>
          <p:spPr>
            <a:xfrm>
              <a:off x="4757400" y="2178720"/>
              <a:ext cx="52200" cy="52559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5" name="Google Shape;855;p59"/>
            <p:cNvSpPr/>
            <p:nvPr/>
          </p:nvSpPr>
          <p:spPr>
            <a:xfrm>
              <a:off x="4558320" y="2134800"/>
              <a:ext cx="52557" cy="52200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6" name="Google Shape;856;p59"/>
            <p:cNvSpPr/>
            <p:nvPr/>
          </p:nvSpPr>
          <p:spPr>
            <a:xfrm>
              <a:off x="4395600" y="2251080"/>
              <a:ext cx="52559" cy="52200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7" name="Google Shape;857;p59"/>
            <p:cNvSpPr/>
            <p:nvPr/>
          </p:nvSpPr>
          <p:spPr>
            <a:xfrm>
              <a:off x="4395600" y="2057400"/>
              <a:ext cx="52559" cy="52202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8" name="Google Shape;858;p59"/>
            <p:cNvSpPr/>
            <p:nvPr/>
          </p:nvSpPr>
          <p:spPr>
            <a:xfrm>
              <a:off x="4371480" y="1599840"/>
              <a:ext cx="401046" cy="401065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59" name="Google Shape;859;p59"/>
            <p:cNvSpPr/>
            <p:nvPr/>
          </p:nvSpPr>
          <p:spPr>
            <a:xfrm>
              <a:off x="4371480" y="1599840"/>
              <a:ext cx="200156" cy="401065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60" name="Google Shape;860;p59"/>
            <p:cNvSpPr/>
            <p:nvPr/>
          </p:nvSpPr>
          <p:spPr>
            <a:xfrm>
              <a:off x="4572000" y="1599840"/>
              <a:ext cx="200516" cy="401065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861" name="Google Shape;861;p59"/>
            <p:cNvSpPr/>
            <p:nvPr/>
          </p:nvSpPr>
          <p:spPr>
            <a:xfrm>
              <a:off x="4444200" y="1672560"/>
              <a:ext cx="255243" cy="255228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862" name="Google Shape;862;p59"/>
          <p:cNvSpPr txBox="1"/>
          <p:nvPr/>
        </p:nvSpPr>
        <p:spPr>
          <a:xfrm>
            <a:off x="74025" y="1465325"/>
            <a:ext cx="2805000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5 Conv layers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ax pooling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Batch normalization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Drop out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Input (256,256,1)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59"/>
          <p:cNvSpPr txBox="1"/>
          <p:nvPr/>
        </p:nvSpPr>
        <p:spPr>
          <a:xfrm>
            <a:off x="115504" y="3118270"/>
            <a:ext cx="156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Model 2 &amp; 3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59"/>
          <p:cNvSpPr txBox="1"/>
          <p:nvPr/>
        </p:nvSpPr>
        <p:spPr>
          <a:xfrm>
            <a:off x="115504" y="3545245"/>
            <a:ext cx="26448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Similar architecture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Deeper networks (more conv layers, Vanishing Gradients)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/>
          <p:nvPr/>
        </p:nvSpPr>
        <p:spPr>
          <a:xfrm>
            <a:off x="360000" y="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 CNN model 1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7"/>
          <p:cNvSpPr txBox="1"/>
          <p:nvPr/>
        </p:nvSpPr>
        <p:spPr>
          <a:xfrm>
            <a:off x="360000" y="663480"/>
            <a:ext cx="3502800" cy="186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Best out of 3 models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Run for 65 out of 100 epochs 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tolerance in type 2 errors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Accuracy = 89%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Recall = 94%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64564" algn="l" rtl="0"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6456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9" name="Google Shape;62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0000" y="905760"/>
            <a:ext cx="3780000" cy="39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000" y="2340000"/>
            <a:ext cx="5036040" cy="25545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1" name="Google Shape;631;p57"/>
          <p:cNvGraphicFramePr/>
          <p:nvPr/>
        </p:nvGraphicFramePr>
        <p:xfrm>
          <a:off x="-876240" y="5785560"/>
          <a:ext cx="1759325" cy="720350"/>
        </p:xfrm>
        <a:graphic>
          <a:graphicData uri="http://schemas.openxmlformats.org/drawingml/2006/table">
            <a:tbl>
              <a:tblPr>
                <a:noFill/>
                <a:tableStyleId>{7614AB99-1D10-433A-904E-E367F34666AB}</a:tableStyleId>
              </a:tblPr>
              <a:tblGrid>
                <a:gridCol w="17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888</Words>
  <Application>Microsoft Office PowerPoint</Application>
  <PresentationFormat>On-screen Show (16:9)</PresentationFormat>
  <Paragraphs>167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Fira Sans Extra Condensed SemiBold</vt:lpstr>
      <vt:lpstr>Calibri</vt:lpstr>
      <vt:lpstr>Symbol</vt:lpstr>
      <vt:lpstr>Roboto</vt:lpstr>
      <vt:lpstr>Times New Roman</vt:lpstr>
      <vt:lpstr>Fira Sans Extra Condensed</vt:lpstr>
      <vt:lpstr>Noto Sans Symbols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Nikolaos marios Tsarouchas</cp:lastModifiedBy>
  <cp:revision>44</cp:revision>
  <dcterms:modified xsi:type="dcterms:W3CDTF">2022-07-06T18:18:02Z</dcterms:modified>
</cp:coreProperties>
</file>